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12" y="20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 introduction to Agile and Scrum" id="{1E510FDB-62BC-E649-9D37-36CC77F679CB}" vid="{8C74EF7E-A256-8E4B-8170-9933E6A644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AccentBoxVTI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Avenir Next LT Pro</vt:lpstr>
      <vt:lpstr>Calibri</vt:lpstr>
      <vt:lpstr>AccentBoxVTI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Le</dc:creator>
  <cp:lastModifiedBy>Khanh Le</cp:lastModifiedBy>
  <cp:revision>1</cp:revision>
  <dcterms:created xsi:type="dcterms:W3CDTF">2024-01-09T22:49:57Z</dcterms:created>
  <dcterms:modified xsi:type="dcterms:W3CDTF">2024-01-09T22:50:35Z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