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5"/>
  </p:notesMasterIdLst>
  <p:handoutMasterIdLst>
    <p:handoutMasterId r:id="rId6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12" y="20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8/10/relationships/authors" Target="authors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History of Canada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Slides Assistant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Canada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Contemporary Political Landscape</a:t>
            </a:r>
          </a:p>
          <a:p>
            <a:r>
              <a:t>Major political parties and leaders.</a:t>
            </a:r>
          </a:p>
          <a:p>
            <a:r>
              <a:t>Recent political developments.</a:t>
            </a:r>
          </a:p>
          <a:p>
            <a:r>
              <a:t>Advances in Technology and Economy</a:t>
            </a:r>
          </a:p>
          <a:p>
            <a:r>
              <a:t>Innovations and industries leading economy.</a:t>
            </a:r>
          </a:p>
          <a:p>
            <a:r>
              <a:t>Space and technology contributions.</a:t>
            </a:r>
          </a:p>
          <a:p>
            <a:r>
              <a:t>Cultural Developments</a:t>
            </a:r>
          </a:p>
          <a:p>
            <a:r>
              <a:t>Growth in arts, literature, film.</a:t>
            </a:r>
          </a:p>
          <a:p>
            <a:r>
              <a:t>Multiculturalism and diversity.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Significant Canadian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Highlighting key individuals in Canadian history (e.g., Sir John A. Macdonald, Lester B. Pearson)</a:t>
            </a:r>
          </a:p>
          <a:p>
            <a:r>
              <a:t>Contributions to politics, science, culture, etc.</a:t>
            </a:r>
          </a:p>
          <a:p>
            <a:r>
              <a:t>Short biographies and key achievements.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key points covered.</a:t>
            </a:r>
          </a:p>
          <a:p>
            <a:r>
              <a:t>Importance of preserving and understanding history.</a:t>
            </a:r>
          </a:p>
          <a:p>
            <a:r>
              <a:t>Reflections on Canada's historical journey.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the floor for questions from the audience.</a:t>
            </a:r>
          </a:p>
          <a:p>
            <a:r>
              <a:t>Engage with the audience for a deeper discussion.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History of Canada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Prehistoric Times to Modern Day</a:t>
            </a:r>
          </a:p>
          <a:p>
            <a:r>
              <a:t>Author: [Your Name]</a:t>
            </a:r>
          </a:p>
          <a:p>
            <a:r>
              <a:t>Date: [Date]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overview of what will be covered in the presentation.</a:t>
            </a:r>
          </a:p>
          <a:p>
            <a:r>
              <a:t>Importance of understanding Canada's history.</a:t>
            </a:r>
          </a:p>
          <a:p>
            <a:r>
              <a:t>Quote about the importance of history.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Pre-Colonial 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Indigenous Peoples and Early Settlements</a:t>
            </a:r>
          </a:p>
          <a:p>
            <a:r>
              <a:t>Description of the first inhabitants of Canada.</a:t>
            </a:r>
          </a:p>
          <a:p>
            <a:r>
              <a:t>Archaeological evidence indicating early human presence.</a:t>
            </a:r>
          </a:p>
          <a:p>
            <a:r>
              <a:t>Notable Tribes and Cultures (e.g., First Nations, Inuit, Metis)</a:t>
            </a:r>
          </a:p>
          <a:p>
            <a:r>
              <a:t>Cultural practices, social structures.</a:t>
            </a:r>
          </a:p>
          <a:p>
            <a:r>
              <a:t>Importance of oral traditions and myths.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European Exploration and Early Settlement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Explorers (e.g., John Cabot, Jacques Cartier)</a:t>
            </a:r>
          </a:p>
          <a:p>
            <a:r>
              <a:t>Timeline of major explorations.</a:t>
            </a:r>
          </a:p>
          <a:p>
            <a:r>
              <a:t>Impact of these explorations on Indigenous people.</a:t>
            </a:r>
          </a:p>
          <a:p>
            <a:r>
              <a:t>Early European Settlements (e.g., New France)</a:t>
            </a:r>
          </a:p>
          <a:p>
            <a:r>
              <a:t>Description of the first settlements.</a:t>
            </a:r>
          </a:p>
          <a:p>
            <a:r>
              <a:t>Economic activities: fur trade, fishing.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Colonial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French and British Colonies</a:t>
            </a:r>
          </a:p>
          <a:p>
            <a:r>
              <a:t>Differences in colonial administration and lifestyle.</a:t>
            </a:r>
          </a:p>
          <a:p>
            <a:r>
              <a:t>Key colonial cities (e.g., Quebec City, Montreal).</a:t>
            </a:r>
          </a:p>
          <a:p>
            <a:r>
              <a:t>Key Events (e.g., The Seven Years' War, Treaty of Paris 1763)</a:t>
            </a:r>
          </a:p>
          <a:p>
            <a:r>
              <a:t>Major battles and their outcomes.</a:t>
            </a:r>
          </a:p>
          <a:p>
            <a:r>
              <a:t>Impact on the local population.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 to Confederation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Factors Leading to Confederation</a:t>
            </a:r>
          </a:p>
          <a:p>
            <a:r>
              <a:t>Economic and political factors.</a:t>
            </a:r>
          </a:p>
          <a:p>
            <a:r>
              <a:t>Threats and conflicts influencing the decision.</a:t>
            </a:r>
          </a:p>
          <a:p>
            <a:r>
              <a:t>The Charlottetown Conference</a:t>
            </a:r>
          </a:p>
          <a:p>
            <a:r>
              <a:t>Key figures in attendance.</a:t>
            </a:r>
          </a:p>
          <a:p>
            <a:r>
              <a:t>Outcomes of the conference.</a:t>
            </a:r>
          </a:p>
          <a:p>
            <a:r>
              <a:t>The British North America Act of 1867</a:t>
            </a:r>
          </a:p>
          <a:p>
            <a:r>
              <a:t>Key provisions of the act.</a:t>
            </a:r>
          </a:p>
          <a:p>
            <a:r>
              <a:t>Immediate effects on Canada.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Expansion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Joining of New Provinces and Territories</a:t>
            </a:r>
          </a:p>
          <a:p>
            <a:r>
              <a:t>Timeline of territorial expansions.</a:t>
            </a:r>
          </a:p>
          <a:p>
            <a:r>
              <a:t>Economic and social impact on the new regions.</a:t>
            </a:r>
          </a:p>
          <a:p>
            <a:r>
              <a:t>Economic Growth and Industrialization</a:t>
            </a:r>
          </a:p>
          <a:p>
            <a:r>
              <a:t>Key industries and their growth (e.g., railways, manufacturing).</a:t>
            </a:r>
          </a:p>
          <a:p>
            <a:r>
              <a:t>Urbanization and migration patterns.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World Wars and the 20th Century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Canada’s Role in WWI and WWII</a:t>
            </a:r>
          </a:p>
          <a:p>
            <a:r>
              <a:t>Key battles and contributions.</a:t>
            </a:r>
          </a:p>
          <a:p>
            <a:r>
              <a:t>Impact on Canadian society and economy.</a:t>
            </a:r>
          </a:p>
          <a:p>
            <a:r>
              <a:t>Post-war Economic Boom</a:t>
            </a:r>
          </a:p>
          <a:p>
            <a:r>
              <a:t>Period of prosperity and growth.</a:t>
            </a:r>
          </a:p>
          <a:p>
            <a:r>
              <a:t>Major infrastructure projects.</a:t>
            </a:r>
          </a:p>
          <a:p>
            <a:r>
              <a:t>Social Changes and Movements</a:t>
            </a:r>
          </a:p>
          <a:p>
            <a:r>
              <a:t>Women’s rights, Indigenous rights.</a:t>
            </a:r>
          </a:p>
          <a:p>
            <a:r>
              <a:t>Major social reforms.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 introduction to Agile and Scrum" id="{1E510FDB-62BC-E649-9D37-36CC77F679CB}" vid="{8C74EF7E-A256-8E4B-8170-9933E6A644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AccentBoxVTI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Avenir Next LT Pro</vt:lpstr>
      <vt:lpstr>Calibri</vt:lpstr>
      <vt:lpstr>AccentBoxVTI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Khanh Le</dc:creator>
  <cp:lastModifiedBy>Khanh Le</cp:lastModifiedBy>
  <cp:revision>1</cp:revision>
  <dcterms:created xsi:type="dcterms:W3CDTF">2024-01-09T22:49:57Z</dcterms:created>
  <dcterms:modified xsi:type="dcterms:W3CDTF">2024-01-09T22:50:35Z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