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76" r:id="rId19"/>
    <p:sldId id="281" r:id="rId20"/>
    <p:sldId id="282" r:id="rId21"/>
    <p:sldId id="279" r:id="rId22"/>
    <p:sldId id="283" r:id="rId23"/>
    <p:sldId id="284" r:id="rId24"/>
    <p:sldId id="285" r:id="rId25"/>
    <p:sldId id="278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6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3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3B9B-C720-4D7D-8FD9-D2FC440FE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18458"/>
            <a:ext cx="10515600" cy="812511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 교 행 사 관 리 시스 템</a:t>
            </a:r>
            <a:endParaRPr lang="ko-KR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2328" y="4904509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7513484   </a:t>
            </a:r>
            <a:r>
              <a:rPr lang="ko-KR" altLang="en-US" dirty="0" smtClean="0"/>
              <a:t>박건우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2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행사 상세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등록된 행사의 상세 내용을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내용 수정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종료 상태 변경 가능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54" y="1520103"/>
            <a:ext cx="4347638" cy="50811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4648" y="2442301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참석 명단 확인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참석 정보 수정 링크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15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참석 정보 수정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 취소 가능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 후 참석 여부 수정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1" y="1626319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참석 정보 수정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정보 수정 </a:t>
            </a:r>
            <a:r>
              <a:rPr lang="ko-KR" altLang="en-US" sz="1400" dirty="0" smtClean="0"/>
              <a:t>완료 메시지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5" y="1626319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469" y="538063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행사 삭제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07250" y="569176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등록된 행사 정보 삭제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69" y="1520103"/>
            <a:ext cx="4340475" cy="3676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20" y="1520103"/>
            <a:ext cx="4297500" cy="18418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82" y="3624988"/>
            <a:ext cx="4347638" cy="1569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6285" y="5322435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완료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14066" y="5633568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선택한 행사가 삭제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09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활동 내역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학생의 행사 활동 내역을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예약 및 참석 상태를 알 수 있다</a:t>
            </a:r>
            <a:r>
              <a:rPr lang="en-US" altLang="ko-KR" sz="1400" smtClean="0"/>
              <a:t>.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0" y="1520103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smtClean="0"/>
              <a:t>프로필 조회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검색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5" y="1520103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0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smtClean="0"/>
              <a:t>정보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학생의 가입 정보 출력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7" y="1520103"/>
            <a:ext cx="4347638" cy="5081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4647" y="224522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학생의 활동 내역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406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홈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시작 화면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링크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예정 행사 일정 출력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50" y="1626319"/>
            <a:ext cx="4806038" cy="3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 로그인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784" y="5182188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04565" y="5493321"/>
            <a:ext cx="395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계정이 있는 학생은 아이디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패드워드</a:t>
            </a:r>
            <a:r>
              <a:rPr lang="ko-KR" altLang="en-US" sz="1400" dirty="0" smtClean="0"/>
              <a:t> 입력 후 로그인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04564" y="5987505"/>
            <a:ext cx="372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 smtClean="0"/>
              <a:t>학생가입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관리자로그인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관리자 가입 링크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39" y="1520103"/>
            <a:ext cx="4927800" cy="3569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46" y="1516875"/>
            <a:ext cx="4621823" cy="35722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7546" y="5159357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실패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05327" y="5470490"/>
            <a:ext cx="395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실패 메시지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573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회원 가입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3781" y="1937452"/>
            <a:ext cx="395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교번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학년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중대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연락처 입력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40940" y="2248585"/>
            <a:ext cx="372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계정이 있는 경우 로그인</a:t>
            </a:r>
            <a:endParaRPr lang="en-US" altLang="ko-KR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12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시   작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홈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관리자 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가입된 학생의 로그인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신규 가입 링크</a:t>
            </a:r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33" y="1863003"/>
            <a:ext cx="5181256" cy="4186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75585" y="278036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로그인 링크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75585" y="3088144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가입 링크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2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회원 가입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3781" y="1937452"/>
            <a:ext cx="395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계정 생성 완료 메시지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40940" y="2248585"/>
            <a:ext cx="372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화면 출력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종교행사 화면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활동내역 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예약된 행사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예정 가능한 행사 출력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1" y="1520103"/>
            <a:ext cx="4806038" cy="5081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07915" y="2735541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예정 가능한 행사 예약 링크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4358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내 프로필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가입정보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가입시 입력 했던 정보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가입 정보 수정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1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내 프로필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가입정보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프로필이 수정 메시지 출력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9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로그아웃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로그아웃 메시지 출력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1520103"/>
            <a:ext cx="4806038" cy="5081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5586" y="2462391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홈 화면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623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종교행사 화면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완료 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예약 완료 메시지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예약된 행사에 예약 상황 출력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7915" y="2735541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 취소 링크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0" y="1524155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종교행사 화면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취소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49209" y="2232335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 취소 메시지 출력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1538" y="253846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예약된 행상에서 예약 행사 사라짐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홈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로그인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후 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26" y="1818324"/>
            <a:ext cx="4587421" cy="28920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89" y="1810847"/>
            <a:ext cx="4523869" cy="28994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6908" y="4959925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08289" y="4959926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화면</a:t>
            </a:r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6070" y="527105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로그인 완료 메시지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6070" y="5526330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메뉴 출력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15670" y="528662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관리자이름과 비밀번호를 입력</a:t>
            </a:r>
          </a:p>
        </p:txBody>
      </p:sp>
    </p:spTree>
    <p:extLst>
      <p:ext uri="{BB962C8B-B14F-4D97-AF65-F5344CB8AC3E}">
        <p14:creationId xmlns:p14="http://schemas.microsoft.com/office/powerpoint/2010/main" val="33260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로그인 실패 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4259" y="1719405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로그인 실패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02040" y="2030538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실패 </a:t>
            </a:r>
            <a:r>
              <a:rPr lang="ko-KR" altLang="en-US" sz="1400" dirty="0"/>
              <a:t>메시지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2040" y="228580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로그인 화면 출력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74" y="1719405"/>
            <a:ext cx="5383051" cy="38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계정생성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ko-KR" altLang="en-US" dirty="0" err="1" smtClean="0"/>
              <a:t>계정생성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관리자의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비밀번호 입력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종교는 원불교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천주교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기독교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불교 중 선택 입력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78" y="1626319"/>
            <a:ext cx="4839776" cy="4604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4647" y="2500500"/>
            <a:ext cx="348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타입은 </a:t>
            </a:r>
            <a:r>
              <a:rPr lang="ko-KR" altLang="en-US" sz="1400" dirty="0" err="1" smtClean="0"/>
              <a:t>군종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훈육요원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대표생도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지휘근무생도 선택 입력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059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계정생성완료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계정생성완료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 smtClean="0"/>
              <a:t>계정생성</a:t>
            </a:r>
            <a:r>
              <a:rPr lang="ko-KR" altLang="en-US" sz="1400" dirty="0" smtClean="0"/>
              <a:t> 완료 메시지 출력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로그인 완료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4647" y="2500500"/>
            <a:ext cx="348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 행사 관리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학생 활동 내역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프로필 조회 링크 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55" y="1626319"/>
            <a:ext cx="5139083" cy="31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행사등록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날짜를 등록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종교는 원불교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천주교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기독교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불교 중 선택 입력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" y="1520103"/>
            <a:ext cx="4344057" cy="5077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4648" y="2491838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 시 </a:t>
            </a:r>
            <a:r>
              <a:rPr lang="ko-KR" altLang="en-US" sz="1400" dirty="0" smtClean="0"/>
              <a:t>상태는 예약이며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행사 후 종료로 변경</a:t>
            </a:r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4648" y="2799615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 예약자와 참석자는 추후 업데이트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705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행사등록</a:t>
            </a:r>
            <a:r>
              <a:rPr lang="ko-KR" altLang="en-US" dirty="0" smtClean="0"/>
              <a:t> 완료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종교행사 등록 완료 메시지 출력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45" y="1520103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행사목록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등록된 행사를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상세 페이지 링크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4648" y="2491838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 삭제 페이지 링크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6" y="1527174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533</Words>
  <Application>Microsoft Office PowerPoint</Application>
  <PresentationFormat>와이드스크린</PresentationFormat>
  <Paragraphs>138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Times New Roman</vt:lpstr>
      <vt:lpstr>Office 테마</vt:lpstr>
      <vt:lpstr>종 교 행 사 관 리 시스 템</vt:lpstr>
      <vt:lpstr> 시   작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학생</vt:lpstr>
      <vt:lpstr> 학생</vt:lpstr>
      <vt:lpstr> 학생</vt:lpstr>
      <vt:lpstr> 학생</vt:lpstr>
      <vt:lpstr> 학생</vt:lpstr>
      <vt:lpstr> 학생</vt:lpstr>
      <vt:lpstr> 학생</vt:lpstr>
      <vt:lpstr> 학생</vt:lpstr>
      <vt:lpstr> 학생</vt:lpstr>
      <vt:lpstr> 학생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Humor, other name leadership</dc:title>
  <dc:creator>notebook</dc:creator>
  <cp:lastModifiedBy>USER</cp:lastModifiedBy>
  <cp:revision>82</cp:revision>
  <dcterms:created xsi:type="dcterms:W3CDTF">2022-12-10T01:56:05Z</dcterms:created>
  <dcterms:modified xsi:type="dcterms:W3CDTF">2024-07-13T08:11:18Z</dcterms:modified>
</cp:coreProperties>
</file>