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57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7" r:id="rId14"/>
    <p:sldId id="272" r:id="rId15"/>
    <p:sldId id="273" r:id="rId16"/>
    <p:sldId id="274" r:id="rId17"/>
    <p:sldId id="275" r:id="rId18"/>
    <p:sldId id="276" r:id="rId19"/>
    <p:sldId id="281" r:id="rId20"/>
    <p:sldId id="282" r:id="rId21"/>
    <p:sldId id="279" r:id="rId22"/>
    <p:sldId id="283" r:id="rId23"/>
    <p:sldId id="284" r:id="rId24"/>
    <p:sldId id="285" r:id="rId25"/>
    <p:sldId id="278" r:id="rId26"/>
    <p:sldId id="28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56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43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6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2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73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2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1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53B9B-C720-4D7D-8FD9-D2FC440FE06A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5EC8-DA84-4B73-ABE4-DD611FB4C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002324"/>
            <a:ext cx="10515600" cy="2382714"/>
          </a:xfrm>
        </p:spPr>
        <p:txBody>
          <a:bodyPr>
            <a:noAutofit/>
          </a:bodyPr>
          <a:lstStyle/>
          <a:p>
            <a:pPr algn="ctr"/>
            <a:r>
              <a:rPr lang="ko-KR" alt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종 교 행 사 관 리 시스 </a:t>
            </a:r>
            <a:r>
              <a:rPr lang="ko-KR" alt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템</a:t>
            </a:r>
            <a:r>
              <a:rPr lang="en-US" altLang="ko-K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http://skydog.pythonanywhere.com</a:t>
            </a:r>
            <a:endParaRPr lang="ko-KR" alt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22328" y="4904509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7513484   </a:t>
            </a:r>
            <a:r>
              <a:rPr lang="ko-KR" altLang="en-US" dirty="0" smtClean="0"/>
              <a:t>박건우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2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행사 상세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등록된 행사의 상세 내용을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행사의 내용 수정 가능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예약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종료 상태 변경 가능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54" y="1520103"/>
            <a:ext cx="4347638" cy="508116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4648" y="2442301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참석 명단 확인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참석 정보 수정 링크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9156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참석 정보 수정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예약 취소 가능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 후 참석 여부 수정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81" y="1626319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참석 정보 수정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정보 수정 완료 메시지 출력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15" y="1626319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1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59469" y="5380634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행사 삭제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07250" y="569176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등록된 행사 정보 삭제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69" y="1520103"/>
            <a:ext cx="4340475" cy="3676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920" y="1520103"/>
            <a:ext cx="4297500" cy="184183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782" y="3624988"/>
            <a:ext cx="4347638" cy="15695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6285" y="5322435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완료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914066" y="5633568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선택한 행사가 삭제 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3090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학생관리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활동 내역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학생의 행사 활동 내역을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행사의 예약 및 참석 상태를 알 수 있다</a:t>
            </a:r>
            <a:r>
              <a:rPr lang="en-US" altLang="ko-KR" sz="1400" smtClean="0"/>
              <a:t>.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90" y="1520103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학생관리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4" name="꺾인 연결선 3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프로필 조회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학생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 검색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35" y="1520103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08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학생관리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정보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학생의 가입 정보 출력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27" y="1520103"/>
            <a:ext cx="4347638" cy="5081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64647" y="2245229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학생의 활동 내역 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4063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홈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시작 화면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로그인 링크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75586" y="242940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예정 행사 일정 출력</a:t>
            </a:r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50" y="1626319"/>
            <a:ext cx="4806038" cy="38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학생 로그인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6784" y="5182188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04565" y="5493321"/>
            <a:ext cx="395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계정이 있는 학생은 아이디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패드워드</a:t>
            </a:r>
            <a:r>
              <a:rPr lang="ko-KR" altLang="en-US" sz="1400" dirty="0" smtClean="0"/>
              <a:t> 입력 후 로그인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04564" y="5987505"/>
            <a:ext cx="3727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err="1" smtClean="0"/>
              <a:t>학생가입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관리자로그인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관리자 가입 링크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39" y="1520103"/>
            <a:ext cx="4927800" cy="3569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546" y="1516875"/>
            <a:ext cx="4621823" cy="35722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157546" y="5159357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실패</a:t>
            </a:r>
            <a:endParaRPr lang="en-US" altLang="ko-KR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05327" y="5470490"/>
            <a:ext cx="395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로그인 실패 메시지 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5573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회원 가입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43781" y="1937452"/>
            <a:ext cx="395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교번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학년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중대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연락처 입력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40940" y="2248585"/>
            <a:ext cx="3727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계정이 있는 경우 로그인</a:t>
            </a:r>
            <a:endParaRPr lang="en-US" altLang="ko-KR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12" y="1520103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시   작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홈 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학생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관리자 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시작 화면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가입된 학생의 로그인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5586" y="242940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신규 가입 링크</a:t>
            </a:r>
            <a:endParaRPr lang="en-US" altLang="ko-KR" sz="14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33" y="1863003"/>
            <a:ext cx="5181256" cy="41861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75585" y="278036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로그인 링크</a:t>
            </a:r>
            <a:endParaRPr lang="en-US" altLang="ko-KR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875585" y="3088144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가입 링크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625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회원 가입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 완료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243781" y="1937452"/>
            <a:ext cx="395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계정 생성 완료 메시지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240940" y="2248585"/>
            <a:ext cx="3727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로그인 화면 출력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4" y="1520103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2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종교행사 화면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활동내역 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예약된 행사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75586" y="242940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예정 가능한 행사 출력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81" y="1520103"/>
            <a:ext cx="4806038" cy="5081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07915" y="2735541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예정 가능한 행사 예약 링크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4358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내 프로필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ko-KR" altLang="en-US" dirty="0" err="1" smtClean="0"/>
              <a:t>가입정보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가입시 입력 했던 정보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75586" y="242940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가입 정보 수정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81" y="1520103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내 프로필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학생 </a:t>
            </a:r>
            <a:r>
              <a:rPr lang="ko-KR" altLang="en-US" dirty="0" err="1" smtClean="0"/>
              <a:t>가입정보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프로필이 수정 메시지 출력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89" y="1520103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89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로그아웃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로그아웃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로그아웃 메시지 출력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4" y="1520103"/>
            <a:ext cx="4806038" cy="50811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75586" y="2462391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홈 화면 출력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36238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종교행사 화면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 완료 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875586" y="2174136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예약 완료 메시지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75586" y="242940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예약된 행사에 예약 상황 출력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07915" y="2735541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예약 취소 링크</a:t>
            </a:r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20" y="1524155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7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학생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종교행사 화면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4962128" cy="292388"/>
          </a:xfrm>
          <a:prstGeom prst="bentConnector3">
            <a:avLst>
              <a:gd name="adj1" fmla="val 5349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27805" y="1863003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예약 취소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849209" y="2232335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예약 취소 메시지 출력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881538" y="2538469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예약된 행상에서 예약 행사 사라짐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04" y="1520103"/>
            <a:ext cx="48060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2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홈 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로그인</a:t>
            </a:r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후 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26" y="1818324"/>
            <a:ext cx="4587421" cy="289202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289" y="1810847"/>
            <a:ext cx="4523869" cy="28994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46908" y="4959925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로그인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008289" y="4959926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화면</a:t>
            </a:r>
            <a:endParaRPr lang="en-US" altLang="ko-KR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156070" y="5271059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로그인 완료 메시지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6156070" y="5526330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메뉴 출력</a:t>
            </a:r>
            <a:endParaRPr lang="en-US" altLang="ko-KR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415670" y="5286627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관리자이름과 비밀번호를 입력</a:t>
            </a:r>
          </a:p>
        </p:txBody>
      </p:sp>
    </p:spTree>
    <p:extLst>
      <p:ext uri="{BB962C8B-B14F-4D97-AF65-F5344CB8AC3E}">
        <p14:creationId xmlns:p14="http://schemas.microsoft.com/office/powerpoint/2010/main" val="33260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로그인 실패 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4259" y="1719405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로그인 실패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02040" y="2030538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로그인 실패 </a:t>
            </a:r>
            <a:r>
              <a:rPr lang="ko-KR" altLang="en-US" sz="1400" dirty="0"/>
              <a:t>메시지 </a:t>
            </a:r>
            <a:r>
              <a:rPr lang="ko-KR" altLang="en-US" sz="1400" dirty="0" smtClean="0"/>
              <a:t>출력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902040" y="2285809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로그인 화면 출력</a:t>
            </a:r>
            <a:endParaRPr lang="en-US" altLang="ko-KR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74" y="1719405"/>
            <a:ext cx="5383051" cy="38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계정생성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</a:t>
            </a:r>
            <a:r>
              <a:rPr lang="ko-KR" altLang="en-US" dirty="0" err="1" smtClean="0"/>
              <a:t>계정생성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관리자의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연락처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비밀번호 입력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종교는 원불교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천주교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기독교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불교 중 선택 입력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78" y="1626319"/>
            <a:ext cx="4839776" cy="460459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4647" y="2500500"/>
            <a:ext cx="348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타입은 </a:t>
            </a:r>
            <a:r>
              <a:rPr lang="ko-KR" altLang="en-US" sz="1400" dirty="0" err="1" smtClean="0"/>
              <a:t>군종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훈육요원</a:t>
            </a:r>
            <a:r>
              <a:rPr lang="en-US" altLang="ko-KR" sz="1400" dirty="0" smtClean="0"/>
              <a:t>,</a:t>
            </a:r>
            <a:r>
              <a:rPr lang="ko-KR" altLang="en-US" sz="1400" dirty="0" err="1" smtClean="0"/>
              <a:t>대표생도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   </a:t>
            </a:r>
            <a:r>
              <a:rPr lang="ko-KR" altLang="en-US" sz="1400" dirty="0" smtClean="0"/>
              <a:t>지휘근무생도 선택 입력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059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</a:rPr>
              <a:t>계정생성완료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7" name="꺾인 연결선 6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계정생성완료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err="1" smtClean="0"/>
              <a:t>계정생성</a:t>
            </a:r>
            <a:r>
              <a:rPr lang="ko-KR" altLang="en-US" sz="1400" dirty="0" smtClean="0"/>
              <a:t> 완료 메시지 출력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관리자 로그인 완료</a:t>
            </a:r>
            <a:endParaRPr lang="en-US" altLang="ko-KR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64647" y="2500500"/>
            <a:ext cx="348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종교 행사 관리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학생 활동 내역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프로필 조회 링크 </a:t>
            </a:r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55" y="1626319"/>
            <a:ext cx="5139083" cy="31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행사등록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행사의 이름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날짜를 등록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종교는 원불교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천주교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기독교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불교 중 선택 입력</a:t>
            </a:r>
            <a:endParaRPr lang="en-US" altLang="ko-KR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25" y="1520103"/>
            <a:ext cx="4344057" cy="50775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4648" y="2491838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등록 시 상태는 예약이며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행사 후 종료로 변경</a:t>
            </a:r>
            <a:endParaRPr lang="en-US" altLang="ko-K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64648" y="2799615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 예약자와 참석자는 추후 업데이트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7057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행사등록</a:t>
            </a:r>
            <a:r>
              <a:rPr lang="ko-KR" altLang="en-US" dirty="0" smtClean="0"/>
              <a:t> 완료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종교행사 등록 완료 메시지 출력</a:t>
            </a:r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45" y="1520103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656072"/>
            <a:ext cx="10515600" cy="77094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 smtClean="0"/>
              <a:t>관리자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82834" y="749157"/>
            <a:ext cx="8024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</a:rPr>
              <a:t>행사관리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3082834" y="1041544"/>
            <a:ext cx="3344091" cy="292388"/>
          </a:xfrm>
          <a:prstGeom prst="bentConnector3">
            <a:avLst>
              <a:gd name="adj1" fmla="val 6641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16867" y="1626319"/>
            <a:ext cx="4017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행사목록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664648" y="1937452"/>
            <a:ext cx="348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등록된 행사를 출력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664648" y="2192723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행사의 상세 페이지 링크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64648" y="2491838"/>
            <a:ext cx="4443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 smtClean="0"/>
              <a:t>행사 삭제 페이지 링크</a:t>
            </a:r>
            <a:endParaRPr lang="en-US" altLang="ko-KR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26" y="1527174"/>
            <a:ext cx="4347638" cy="50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533</Words>
  <Application>Microsoft Office PowerPoint</Application>
  <PresentationFormat>와이드스크린</PresentationFormat>
  <Paragraphs>138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Times New Roman</vt:lpstr>
      <vt:lpstr>Office 테마</vt:lpstr>
      <vt:lpstr>종 교 행 사 관 리 시스 템 http://skydog.pythonanywhere.com</vt:lpstr>
      <vt:lpstr> 시   작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관리자</vt:lpstr>
      <vt:lpstr> 학생</vt:lpstr>
      <vt:lpstr> 학생</vt:lpstr>
      <vt:lpstr> 학생</vt:lpstr>
      <vt:lpstr> 학생</vt:lpstr>
      <vt:lpstr> 학생</vt:lpstr>
      <vt:lpstr> 학생</vt:lpstr>
      <vt:lpstr> 학생</vt:lpstr>
      <vt:lpstr> 학생</vt:lpstr>
      <vt:lpstr> 학생</vt:lpstr>
      <vt:lpstr> 학생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Humor, other name leadership</dc:title>
  <dc:creator>notebook</dc:creator>
  <cp:lastModifiedBy>USER</cp:lastModifiedBy>
  <cp:revision>83</cp:revision>
  <dcterms:created xsi:type="dcterms:W3CDTF">2022-12-10T01:56:05Z</dcterms:created>
  <dcterms:modified xsi:type="dcterms:W3CDTF">2024-07-15T05:45:01Z</dcterms:modified>
</cp:coreProperties>
</file>