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0C39-1A69-4770-AD78-42F865D692E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A60-DDC6-42E5-B8D6-40F691A76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52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0C39-1A69-4770-AD78-42F865D692E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A60-DDC6-42E5-B8D6-40F691A76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1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0C39-1A69-4770-AD78-42F865D692E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A60-DDC6-42E5-B8D6-40F691A76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0C39-1A69-4770-AD78-42F865D692E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A60-DDC6-42E5-B8D6-40F691A76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4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0C39-1A69-4770-AD78-42F865D692E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A60-DDC6-42E5-B8D6-40F691A76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18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0C39-1A69-4770-AD78-42F865D692E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A60-DDC6-42E5-B8D6-40F691A76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4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0C39-1A69-4770-AD78-42F865D692E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A60-DDC6-42E5-B8D6-40F691A76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7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0C39-1A69-4770-AD78-42F865D692E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A60-DDC6-42E5-B8D6-40F691A76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8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0C39-1A69-4770-AD78-42F865D692E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A60-DDC6-42E5-B8D6-40F691A76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88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0C39-1A69-4770-AD78-42F865D692E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A60-DDC6-42E5-B8D6-40F691A76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3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0C39-1A69-4770-AD78-42F865D692E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71A60-DDC6-42E5-B8D6-40F691A76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33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0C39-1A69-4770-AD78-42F865D692E0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71A60-DDC6-42E5-B8D6-40F691A768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9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488705" y="146377"/>
            <a:ext cx="16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南京畅教畅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学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505" y="6340989"/>
            <a:ext cx="163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南京畅教畅</a:t>
            </a:r>
            <a:r>
              <a:rPr lang="zh-CN" altLang="en-US" dirty="0" smtClean="0">
                <a:solidFill>
                  <a:schemeClr val="bg2">
                    <a:lumMod val="90000"/>
                  </a:schemeClr>
                </a:solidFill>
              </a:rPr>
              <a:t>学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88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晶晶</dc:creator>
  <cp:lastModifiedBy>晶晶</cp:lastModifiedBy>
  <cp:revision>4</cp:revision>
  <dcterms:created xsi:type="dcterms:W3CDTF">2024-04-09T01:02:47Z</dcterms:created>
  <dcterms:modified xsi:type="dcterms:W3CDTF">2024-04-09T02:16:31Z</dcterms:modified>
</cp:coreProperties>
</file>