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010400" cy="9236075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ormal_system" TargetMode="External"/><Relationship Id="rId3" Type="http://schemas.openxmlformats.org/officeDocument/2006/relationships/hyperlink" Target="https://en.wikipedia.org/wiki/Mathematical_logic" TargetMode="External"/><Relationship Id="rId4" Type="http://schemas.openxmlformats.org/officeDocument/2006/relationships/hyperlink" Target="https://en.wikipedia.org/wiki/Computability" TargetMode="External"/><Relationship Id="rId5" Type="http://schemas.openxmlformats.org/officeDocument/2006/relationships/hyperlink" Target="https://en.wikipedia.org/wiki/Abstraction_(computer_science)" TargetMode="External"/><Relationship Id="rId6" Type="http://schemas.openxmlformats.org/officeDocument/2006/relationships/hyperlink" Target="https://en.wikipedia.org/wiki/Function_application" TargetMode="External"/><Relationship Id="rId7" Type="http://schemas.openxmlformats.org/officeDocument/2006/relationships/hyperlink" Target="https://en.wikipedia.org/wiki/Name_binding" TargetMode="External"/><Relationship Id="rId8" Type="http://schemas.openxmlformats.org/officeDocument/2006/relationships/hyperlink" Target="https://en.wikipedia.org/wiki/Substitution_(algebra)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8d6179ae_0_82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8d6179ae_0_82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a8d6179ae_0_82:notes"/>
          <p:cNvSpPr txBox="1"/>
          <p:nvPr>
            <p:ph idx="12" type="sldNum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8d6179ae_0_203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8d6179ae_0_203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Lambda calculus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formal system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mathematical logic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expressing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computation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based on function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abstraction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application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using variable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binding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substitution</a:t>
            </a:r>
            <a:r>
              <a:rPr lang="en-US"/>
              <a:t> developed in the 1930’s and is Turing complete model of universal computation.  Its relationship to programming languages was realized in the 1960’s by linguists studying natural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Pure functions do not alter global state or input 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class functions can be arguments and results of other functions - passing a callback into a javascript event handler.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a8d6179ae_0_203:notes"/>
          <p:cNvSpPr txBox="1"/>
          <p:nvPr>
            <p:ph idx="12" type="sldNum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8d6179ae_0_196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8d6179ae_0_196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Smalltalk was originally implemented in 1971 by Alan Kay in a few mornings at Xerox Parc and began being used for research in 1972.  The first major public release happened in 1980 - Smalltalk-80.  </a:t>
            </a:r>
            <a:endParaRPr/>
          </a:p>
        </p:txBody>
      </p:sp>
      <p:sp>
        <p:nvSpPr>
          <p:cNvPr id="81" name="Google Shape;81;g7a8d6179ae_0_196:notes"/>
          <p:cNvSpPr txBox="1"/>
          <p:nvPr>
            <p:ph idx="12" type="sldNum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966ca4b7_0_1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966ca4b7_0_1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Objects allow us to abstract over data, Functions allow us to abstract over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 iterators allow developer focus on what they want to do, not how to write a loop.  Also abstracts away loop implementation and allows language to optimize and potentially </a:t>
            </a:r>
            <a:r>
              <a:rPr lang="en-US"/>
              <a:t>parallelize</a:t>
            </a:r>
            <a:r>
              <a:rPr lang="en-US"/>
              <a:t> iteration for performance gains.</a:t>
            </a:r>
            <a:endParaRPr/>
          </a:p>
        </p:txBody>
      </p:sp>
      <p:sp>
        <p:nvSpPr>
          <p:cNvPr id="91" name="Google Shape;91;g7a966ca4b7_0_1:notes"/>
          <p:cNvSpPr txBox="1"/>
          <p:nvPr>
            <p:ph idx="12" type="sldNum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966ca4b7_0_8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966ca4b7_0_8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Strategy pattern is fundamentally abstraction of behavior.  In Java 7 we would create an interface to define the strategy and then create classes to implement the interface for each strategy, then consumers that want to use the strategy would have a dependency on the interface.  Now we can simply create a higher order function that applies the desired strategy where needed.  And consumers would depend on a library of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Decorator </a:t>
            </a:r>
            <a:r>
              <a:rPr lang="en-US"/>
              <a:t>pattern… add behavior dynamically to an object </a:t>
            </a:r>
            <a:r>
              <a:rPr lang="en-US"/>
              <a:t>without affecting other instances of the class.  Open close principle.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around is a pattern we could not use in Java before lambdas</a:t>
            </a:r>
            <a:endParaRPr/>
          </a:p>
        </p:txBody>
      </p:sp>
      <p:sp>
        <p:nvSpPr>
          <p:cNvPr id="99" name="Google Shape;99;g7a966ca4b7_0_8:notes"/>
          <p:cNvSpPr txBox="1"/>
          <p:nvPr>
            <p:ph idx="12" type="sldNum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Functional_programm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Java and design patterns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Skye Roseboom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Venkat Submaranian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style or wut?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functional programming?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Pure functional languages are based on lambda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Pure functions - no 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class functions (blocks, closures, lambdas)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Recursion over iteration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https://en.wikipedia.org/wiki/Functional_programming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 or What’s old is functional again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Smalltalk - everything is an object or a message to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87900" y="2577725"/>
            <a:ext cx="30786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result := a &gt; 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ifTrue:[ 'greater' ]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ifFalse:[ 'less or equal' ]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Loops: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10 timesRepeat: [ :i |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Transcript show:i.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Transcript show:' '.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Transcript show:i sqt.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Transcript cr.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].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830325" y="2577725"/>
            <a:ext cx="4642200" cy="3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Blocks: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aString := 'This is a string'.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vowels := aString select: [:aCharacter | aCharacter isVowel].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myArray := #('a' 'b' 'c' ).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myOperation := [:each |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Transcript show: each.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Transcript cr.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].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myArray do: myOperation.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Java’d?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 8 - March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class functions - lambdas, predicates,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Abstract Method interface (JavaDoc - Functional Interfaces)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Streams as wrappers around 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Internal iterators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Lazy execution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looks like a face...no, it’s a pattern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Lightweight strategy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Lightweight decorator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Fluent interface using lambdas - cascade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Execute around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originally from…Smalltalk Best Practice Patterns by Kent Beck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