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6"/>
  </p:notesMasterIdLst>
  <p:handoutMasterIdLst>
    <p:handoutMasterId r:id="rId13"/>
  </p:handoutMasterIdLst>
  <p:sldIdLst>
    <p:sldId id="256" r:id="rId4"/>
    <p:sldId id="258" r:id="rId5"/>
    <p:sldId id="281" r:id="rId7"/>
    <p:sldId id="279" r:id="rId8"/>
    <p:sldId id="283" r:id="rId9"/>
    <p:sldId id="282" r:id="rId10"/>
    <p:sldId id="288" r:id="rId11"/>
    <p:sldId id="287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A4AE"/>
    <a:srgbClr val="768592"/>
    <a:srgbClr val="00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4605" autoAdjust="0"/>
    <p:restoredTop sz="94645" autoAdjust="0"/>
  </p:normalViewPr>
  <p:slideViewPr>
    <p:cSldViewPr snapToGrid="0" showGuides="1">
      <p:cViewPr>
        <p:scale>
          <a:sx n="100" d="100"/>
          <a:sy n="100" d="100"/>
        </p:scale>
        <p:origin x="-2412" y="-846"/>
      </p:cViewPr>
      <p:guideLst>
        <p:guide orient="horz" pos="1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-3768" y="-78"/>
      </p:cViewPr>
      <p:guideLst>
        <p:guide orient="horz" pos="2962"/>
        <p:guide pos="220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04BC-B0E3-4208-A222-418A4F529526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CCCE-5D86-4F2C-A810-6EA86A7CE748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818D-C606-4ACC-B471-870C5A9C4C11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2A09-A8F9-4844-A50B-996B9FD8E092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Here, I zoom in the kapsce image a bit so that we can clearly see compare them. </a:t>
            </a:r>
            <a:endParaRPr lang="en-US" altLang="zh-CN"/>
          </a:p>
          <a:p>
            <a:r>
              <a:rPr lang="en-US" altLang="zh-CN"/>
              <a:t>After midpoint correction, the reconstruction image becomes better. So we need to adjust the first rewinder in both direction, where the shift can be calculated. </a:t>
            </a:r>
            <a:endParaRPr lang="en-US" altLang="zh-CN"/>
          </a:p>
          <a:p>
            <a:r>
              <a:rPr lang="zh-CN" altLang="en-US">
                <a:sym typeface="+mn-ea"/>
              </a:rPr>
              <a:t>However, this</a:t>
            </a:r>
            <a:r>
              <a:rPr lang="en-US" altLang="zh-CN">
                <a:sym typeface="+mn-ea"/>
              </a:rPr>
              <a:t> zigzag</a:t>
            </a:r>
            <a:r>
              <a:rPr lang="zh-CN" altLang="en-US">
                <a:sym typeface="+mn-ea"/>
              </a:rPr>
              <a:t> sequence</a:t>
            </a:r>
            <a:r>
              <a:rPr lang="en-US" altLang="zh-CN">
                <a:sym typeface="+mn-ea"/>
              </a:rPr>
              <a:t> face</a:t>
            </a:r>
            <a:r>
              <a:rPr lang="zh-CN" altLang="en-US">
                <a:sym typeface="+mn-ea"/>
              </a:rPr>
              <a:t> challenges for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Cartesian parallel imaging techniques</a:t>
            </a:r>
            <a:r>
              <a:rPr lang="en-US" altLang="zh-CN">
                <a:sym typeface="+mn-ea"/>
              </a:rPr>
              <a:t>. The sequence samples discrete signals sampled at unequal intervals. Therefore, NUFFT is required here.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09600" y="1986682"/>
            <a:ext cx="8934400" cy="295041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93202" y="2543265"/>
            <a:ext cx="2352753" cy="23907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39750" indent="-539750">
              <a:defRPr/>
            </a:lvl1pPr>
            <a:lvl2pPr marL="1080135" indent="-539750">
              <a:buFontTx/>
              <a:buNone/>
              <a:defRPr/>
            </a:lvl2pPr>
            <a:lvl3pPr marL="1619885" indent="-539750">
              <a:buFontTx/>
              <a:buNone/>
              <a:defRPr/>
            </a:lvl3pPr>
            <a:lvl4pPr>
              <a:buFontTx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4"/>
            <a:endParaRPr lang="de-DE" dirty="0"/>
          </a:p>
        </p:txBody>
      </p:sp>
      <p:sp>
        <p:nvSpPr>
          <p:cNvPr id="6" name="Textplatzhalter 10"/>
          <p:cNvSpPr txBox="1"/>
          <p:nvPr userDrawn="1"/>
        </p:nvSpPr>
        <p:spPr>
          <a:xfrm>
            <a:off x="7295606" y="4232956"/>
            <a:ext cx="1426482" cy="473075"/>
          </a:xfrm>
          <a:prstGeom prst="rect">
            <a:avLst/>
          </a:prstGeom>
          <a:solidFill>
            <a:srgbClr val="98A4AE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</a:fld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</a:fld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eigen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09600" y="1986682"/>
            <a:ext cx="8934400" cy="295041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Textplatzhalter 10"/>
          <p:cNvSpPr txBox="1"/>
          <p:nvPr userDrawn="1"/>
        </p:nvSpPr>
        <p:spPr>
          <a:xfrm>
            <a:off x="7295606" y="4232956"/>
            <a:ext cx="1426482" cy="473075"/>
          </a:xfrm>
          <a:prstGeom prst="rect">
            <a:avLst/>
          </a:prstGeom>
          <a:solidFill>
            <a:srgbClr val="768592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Bild(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208800" y="1983581"/>
            <a:ext cx="8935200" cy="2952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600" y="1047751"/>
            <a:ext cx="8568000" cy="39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999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größerem Raum für Titel +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08800" y="2986088"/>
            <a:ext cx="8932069" cy="195101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4739" y="3609975"/>
            <a:ext cx="1295978" cy="13169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 rmit größerem Raum für Titel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08800" y="2986088"/>
            <a:ext cx="8932069" cy="195101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Textplatzhalter 10"/>
          <p:cNvSpPr txBox="1"/>
          <p:nvPr userDrawn="1"/>
        </p:nvSpPr>
        <p:spPr>
          <a:xfrm>
            <a:off x="7295606" y="4232956"/>
            <a:ext cx="1426482" cy="473075"/>
          </a:xfrm>
          <a:prstGeom prst="rect">
            <a:avLst/>
          </a:prstGeom>
          <a:solidFill>
            <a:srgbClr val="768592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größerem Raum für Titel und Bild(ern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0"/>
            <a:ext cx="8568000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014237"/>
            <a:ext cx="8568000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208800" y="2988000"/>
            <a:ext cx="8931600" cy="1951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U TeTitelmaster mit sehr großem Raum für Titel und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09600" y="986039"/>
            <a:ext cx="8934400" cy="39526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4739" y="3609975"/>
            <a:ext cx="1295978" cy="131692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1599" y="2864694"/>
            <a:ext cx="8589751" cy="1982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17274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39750" indent="-539750">
              <a:defRPr/>
            </a:lvl1pPr>
            <a:lvl2pPr marL="1080135" indent="-539750">
              <a:buFontTx/>
              <a:buNone/>
              <a:defRPr/>
            </a:lvl2pPr>
            <a:lvl3pPr marL="1619885" indent="-539750">
              <a:buFontTx/>
              <a:buNone/>
              <a:defRPr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C8307C-CD4C-44C9-B73C-A74E39DC2AF5}" type="datetime1">
              <a:rPr lang="de-DE" smtClean="0"/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 descr="FAU Logo"/>
          <p:cNvGrpSpPr>
            <a:grpSpLocks noChangeAspect="1"/>
          </p:cNvGrpSpPr>
          <p:nvPr userDrawn="1"/>
        </p:nvGrpSpPr>
        <p:grpSpPr bwMode="auto">
          <a:xfrm>
            <a:off x="7029064" y="189879"/>
            <a:ext cx="1622018" cy="445215"/>
            <a:chOff x="3991" y="159"/>
            <a:chExt cx="1399" cy="384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91" y="159"/>
              <a:ext cx="1399" cy="3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4686" y="491"/>
              <a:ext cx="690" cy="52"/>
            </a:xfrm>
            <a:custGeom>
              <a:avLst/>
              <a:gdLst/>
              <a:ahLst/>
              <a:cxnLst>
                <a:cxn ang="0">
                  <a:pos x="91" y="80"/>
                </a:cxn>
                <a:cxn ang="0">
                  <a:pos x="302" y="48"/>
                </a:cxn>
                <a:cxn ang="0">
                  <a:pos x="295" y="147"/>
                </a:cxn>
                <a:cxn ang="0">
                  <a:pos x="173" y="221"/>
                </a:cxn>
                <a:cxn ang="0">
                  <a:pos x="428" y="78"/>
                </a:cxn>
                <a:cxn ang="0">
                  <a:pos x="367" y="135"/>
                </a:cxn>
                <a:cxn ang="0">
                  <a:pos x="442" y="183"/>
                </a:cxn>
                <a:cxn ang="0">
                  <a:pos x="444" y="220"/>
                </a:cxn>
                <a:cxn ang="0">
                  <a:pos x="329" y="135"/>
                </a:cxn>
                <a:cxn ang="0">
                  <a:pos x="441" y="48"/>
                </a:cxn>
                <a:cxn ang="0">
                  <a:pos x="448" y="94"/>
                </a:cxn>
                <a:cxn ang="0">
                  <a:pos x="671" y="48"/>
                </a:cxn>
                <a:cxn ang="0">
                  <a:pos x="562" y="221"/>
                </a:cxn>
                <a:cxn ang="0">
                  <a:pos x="825" y="164"/>
                </a:cxn>
                <a:cxn ang="0">
                  <a:pos x="823" y="221"/>
                </a:cxn>
                <a:cxn ang="0">
                  <a:pos x="715" y="48"/>
                </a:cxn>
                <a:cxn ang="0">
                  <a:pos x="944" y="48"/>
                </a:cxn>
                <a:cxn ang="0">
                  <a:pos x="1051" y="196"/>
                </a:cxn>
                <a:cxn ang="0">
                  <a:pos x="1081" y="163"/>
                </a:cxn>
                <a:cxn ang="0">
                  <a:pos x="998" y="130"/>
                </a:cxn>
                <a:cxn ang="0">
                  <a:pos x="1023" y="47"/>
                </a:cxn>
                <a:cxn ang="0">
                  <a:pos x="1116" y="99"/>
                </a:cxn>
                <a:cxn ang="0">
                  <a:pos x="1045" y="73"/>
                </a:cxn>
                <a:cxn ang="0">
                  <a:pos x="1021" y="101"/>
                </a:cxn>
                <a:cxn ang="0">
                  <a:pos x="1101" y="131"/>
                </a:cxn>
                <a:cxn ang="0">
                  <a:pos x="1081" y="221"/>
                </a:cxn>
                <a:cxn ang="0">
                  <a:pos x="976" y="164"/>
                </a:cxn>
                <a:cxn ang="0">
                  <a:pos x="1246" y="78"/>
                </a:cxn>
                <a:cxn ang="0">
                  <a:pos x="1185" y="135"/>
                </a:cxn>
                <a:cxn ang="0">
                  <a:pos x="1260" y="183"/>
                </a:cxn>
                <a:cxn ang="0">
                  <a:pos x="1262" y="220"/>
                </a:cxn>
                <a:cxn ang="0">
                  <a:pos x="1147" y="135"/>
                </a:cxn>
                <a:cxn ang="0">
                  <a:pos x="1260" y="48"/>
                </a:cxn>
                <a:cxn ang="0">
                  <a:pos x="1266" y="94"/>
                </a:cxn>
                <a:cxn ang="0">
                  <a:pos x="1490" y="48"/>
                </a:cxn>
                <a:cxn ang="0">
                  <a:pos x="1382" y="221"/>
                </a:cxn>
                <a:cxn ang="0">
                  <a:pos x="1663" y="80"/>
                </a:cxn>
                <a:cxn ang="0">
                  <a:pos x="1571" y="147"/>
                </a:cxn>
                <a:cxn ang="0">
                  <a:pos x="1533" y="48"/>
                </a:cxn>
                <a:cxn ang="0">
                  <a:pos x="1807" y="120"/>
                </a:cxn>
                <a:cxn ang="0">
                  <a:pos x="1769" y="221"/>
                </a:cxn>
                <a:cxn ang="0">
                  <a:pos x="1975" y="90"/>
                </a:cxn>
                <a:cxn ang="0">
                  <a:pos x="2021" y="221"/>
                </a:cxn>
                <a:cxn ang="0">
                  <a:pos x="1956" y="48"/>
                </a:cxn>
                <a:cxn ang="0">
                  <a:pos x="2240" y="48"/>
                </a:cxn>
                <a:cxn ang="0">
                  <a:pos x="2125" y="165"/>
                </a:cxn>
                <a:cxn ang="0">
                  <a:pos x="2398" y="208"/>
                </a:cxn>
                <a:cxn ang="0">
                  <a:pos x="2308" y="48"/>
                </a:cxn>
                <a:cxn ang="0">
                  <a:pos x="2343" y="193"/>
                </a:cxn>
                <a:cxn ang="0">
                  <a:pos x="2418" y="156"/>
                </a:cxn>
                <a:cxn ang="0">
                  <a:pos x="2583" y="221"/>
                </a:cxn>
                <a:cxn ang="0">
                  <a:pos x="2577" y="48"/>
                </a:cxn>
                <a:cxn ang="0">
                  <a:pos x="2629" y="221"/>
                </a:cxn>
                <a:cxn ang="0">
                  <a:pos x="2758" y="0"/>
                </a:cxn>
                <a:cxn ang="0">
                  <a:pos x="2808" y="0"/>
                </a:cxn>
                <a:cxn ang="0">
                  <a:pos x="2799" y="90"/>
                </a:cxn>
                <a:cxn ang="0">
                  <a:pos x="2845" y="221"/>
                </a:cxn>
                <a:cxn ang="0">
                  <a:pos x="2780" y="48"/>
                </a:cxn>
                <a:cxn ang="0">
                  <a:pos x="3021" y="80"/>
                </a:cxn>
                <a:cxn ang="0">
                  <a:pos x="2879" y="80"/>
                </a:cxn>
              </a:cxnLst>
              <a:rect l="0" t="0" r="r" b="b"/>
              <a:pathLst>
                <a:path w="3021" h="225">
                  <a:moveTo>
                    <a:pt x="0" y="80"/>
                  </a:moveTo>
                  <a:lnTo>
                    <a:pt x="0" y="48"/>
                  </a:lnTo>
                  <a:lnTo>
                    <a:pt x="143" y="48"/>
                  </a:lnTo>
                  <a:lnTo>
                    <a:pt x="143" y="80"/>
                  </a:lnTo>
                  <a:lnTo>
                    <a:pt x="91" y="80"/>
                  </a:lnTo>
                  <a:lnTo>
                    <a:pt x="91" y="221"/>
                  </a:lnTo>
                  <a:lnTo>
                    <a:pt x="52" y="221"/>
                  </a:lnTo>
                  <a:lnTo>
                    <a:pt x="52" y="80"/>
                  </a:lnTo>
                  <a:lnTo>
                    <a:pt x="0" y="80"/>
                  </a:lnTo>
                  <a:close/>
                  <a:moveTo>
                    <a:pt x="302" y="48"/>
                  </a:moveTo>
                  <a:lnTo>
                    <a:pt x="302" y="80"/>
                  </a:lnTo>
                  <a:lnTo>
                    <a:pt x="211" y="80"/>
                  </a:lnTo>
                  <a:lnTo>
                    <a:pt x="211" y="117"/>
                  </a:lnTo>
                  <a:lnTo>
                    <a:pt x="295" y="117"/>
                  </a:lnTo>
                  <a:lnTo>
                    <a:pt x="295" y="147"/>
                  </a:lnTo>
                  <a:lnTo>
                    <a:pt x="211" y="147"/>
                  </a:lnTo>
                  <a:lnTo>
                    <a:pt x="211" y="189"/>
                  </a:lnTo>
                  <a:lnTo>
                    <a:pt x="304" y="189"/>
                  </a:lnTo>
                  <a:lnTo>
                    <a:pt x="304" y="221"/>
                  </a:lnTo>
                  <a:lnTo>
                    <a:pt x="173" y="221"/>
                  </a:lnTo>
                  <a:lnTo>
                    <a:pt x="173" y="48"/>
                  </a:lnTo>
                  <a:lnTo>
                    <a:pt x="302" y="48"/>
                  </a:lnTo>
                  <a:close/>
                  <a:moveTo>
                    <a:pt x="448" y="94"/>
                  </a:moveTo>
                  <a:cubicBezTo>
                    <a:pt x="445" y="90"/>
                    <a:pt x="443" y="87"/>
                    <a:pt x="439" y="84"/>
                  </a:cubicBezTo>
                  <a:cubicBezTo>
                    <a:pt x="436" y="82"/>
                    <a:pt x="432" y="79"/>
                    <a:pt x="428" y="78"/>
                  </a:cubicBezTo>
                  <a:cubicBezTo>
                    <a:pt x="423" y="76"/>
                    <a:pt x="419" y="76"/>
                    <a:pt x="414" y="76"/>
                  </a:cubicBezTo>
                  <a:cubicBezTo>
                    <a:pt x="406" y="76"/>
                    <a:pt x="398" y="77"/>
                    <a:pt x="392" y="81"/>
                  </a:cubicBezTo>
                  <a:cubicBezTo>
                    <a:pt x="386" y="84"/>
                    <a:pt x="381" y="88"/>
                    <a:pt x="378" y="94"/>
                  </a:cubicBezTo>
                  <a:cubicBezTo>
                    <a:pt x="374" y="99"/>
                    <a:pt x="371" y="106"/>
                    <a:pt x="370" y="113"/>
                  </a:cubicBezTo>
                  <a:cubicBezTo>
                    <a:pt x="368" y="120"/>
                    <a:pt x="367" y="127"/>
                    <a:pt x="367" y="135"/>
                  </a:cubicBezTo>
                  <a:cubicBezTo>
                    <a:pt x="367" y="142"/>
                    <a:pt x="368" y="149"/>
                    <a:pt x="370" y="156"/>
                  </a:cubicBezTo>
                  <a:cubicBezTo>
                    <a:pt x="371" y="163"/>
                    <a:pt x="374" y="169"/>
                    <a:pt x="378" y="175"/>
                  </a:cubicBezTo>
                  <a:cubicBezTo>
                    <a:pt x="381" y="180"/>
                    <a:pt x="386" y="185"/>
                    <a:pt x="392" y="188"/>
                  </a:cubicBezTo>
                  <a:cubicBezTo>
                    <a:pt x="398" y="192"/>
                    <a:pt x="406" y="193"/>
                    <a:pt x="414" y="193"/>
                  </a:cubicBezTo>
                  <a:cubicBezTo>
                    <a:pt x="426" y="193"/>
                    <a:pt x="435" y="190"/>
                    <a:pt x="442" y="183"/>
                  </a:cubicBezTo>
                  <a:cubicBezTo>
                    <a:pt x="448" y="175"/>
                    <a:pt x="452" y="166"/>
                    <a:pt x="454" y="154"/>
                  </a:cubicBezTo>
                  <a:lnTo>
                    <a:pt x="490" y="154"/>
                  </a:lnTo>
                  <a:cubicBezTo>
                    <a:pt x="490" y="165"/>
                    <a:pt x="487" y="175"/>
                    <a:pt x="483" y="184"/>
                  </a:cubicBezTo>
                  <a:cubicBezTo>
                    <a:pt x="479" y="192"/>
                    <a:pt x="474" y="200"/>
                    <a:pt x="467" y="206"/>
                  </a:cubicBezTo>
                  <a:cubicBezTo>
                    <a:pt x="460" y="212"/>
                    <a:pt x="453" y="217"/>
                    <a:pt x="444" y="220"/>
                  </a:cubicBezTo>
                  <a:cubicBezTo>
                    <a:pt x="435" y="223"/>
                    <a:pt x="425" y="225"/>
                    <a:pt x="414" y="225"/>
                  </a:cubicBezTo>
                  <a:cubicBezTo>
                    <a:pt x="401" y="225"/>
                    <a:pt x="389" y="223"/>
                    <a:pt x="378" y="218"/>
                  </a:cubicBezTo>
                  <a:cubicBezTo>
                    <a:pt x="368" y="214"/>
                    <a:pt x="359" y="207"/>
                    <a:pt x="351" y="199"/>
                  </a:cubicBezTo>
                  <a:cubicBezTo>
                    <a:pt x="344" y="191"/>
                    <a:pt x="339" y="181"/>
                    <a:pt x="335" y="170"/>
                  </a:cubicBezTo>
                  <a:cubicBezTo>
                    <a:pt x="331" y="160"/>
                    <a:pt x="329" y="148"/>
                    <a:pt x="329" y="135"/>
                  </a:cubicBezTo>
                  <a:cubicBezTo>
                    <a:pt x="329" y="122"/>
                    <a:pt x="331" y="110"/>
                    <a:pt x="335" y="99"/>
                  </a:cubicBezTo>
                  <a:cubicBezTo>
                    <a:pt x="339" y="88"/>
                    <a:pt x="344" y="78"/>
                    <a:pt x="351" y="70"/>
                  </a:cubicBezTo>
                  <a:cubicBezTo>
                    <a:pt x="359" y="62"/>
                    <a:pt x="368" y="55"/>
                    <a:pt x="378" y="50"/>
                  </a:cubicBezTo>
                  <a:cubicBezTo>
                    <a:pt x="389" y="46"/>
                    <a:pt x="401" y="43"/>
                    <a:pt x="414" y="43"/>
                  </a:cubicBezTo>
                  <a:cubicBezTo>
                    <a:pt x="424" y="43"/>
                    <a:pt x="433" y="45"/>
                    <a:pt x="441" y="48"/>
                  </a:cubicBezTo>
                  <a:cubicBezTo>
                    <a:pt x="450" y="50"/>
                    <a:pt x="457" y="54"/>
                    <a:pt x="464" y="60"/>
                  </a:cubicBezTo>
                  <a:cubicBezTo>
                    <a:pt x="471" y="65"/>
                    <a:pt x="476" y="71"/>
                    <a:pt x="481" y="79"/>
                  </a:cubicBezTo>
                  <a:cubicBezTo>
                    <a:pt x="485" y="87"/>
                    <a:pt x="488" y="96"/>
                    <a:pt x="489" y="106"/>
                  </a:cubicBezTo>
                  <a:lnTo>
                    <a:pt x="452" y="106"/>
                  </a:lnTo>
                  <a:cubicBezTo>
                    <a:pt x="451" y="102"/>
                    <a:pt x="450" y="98"/>
                    <a:pt x="448" y="94"/>
                  </a:cubicBezTo>
                  <a:close/>
                  <a:moveTo>
                    <a:pt x="562" y="48"/>
                  </a:moveTo>
                  <a:lnTo>
                    <a:pt x="562" y="114"/>
                  </a:lnTo>
                  <a:lnTo>
                    <a:pt x="633" y="114"/>
                  </a:lnTo>
                  <a:lnTo>
                    <a:pt x="633" y="48"/>
                  </a:lnTo>
                  <a:lnTo>
                    <a:pt x="671" y="48"/>
                  </a:lnTo>
                  <a:lnTo>
                    <a:pt x="671" y="221"/>
                  </a:lnTo>
                  <a:lnTo>
                    <a:pt x="633" y="221"/>
                  </a:lnTo>
                  <a:lnTo>
                    <a:pt x="633" y="146"/>
                  </a:lnTo>
                  <a:lnTo>
                    <a:pt x="562" y="146"/>
                  </a:lnTo>
                  <a:lnTo>
                    <a:pt x="562" y="221"/>
                  </a:lnTo>
                  <a:lnTo>
                    <a:pt x="524" y="221"/>
                  </a:lnTo>
                  <a:lnTo>
                    <a:pt x="524" y="48"/>
                  </a:lnTo>
                  <a:lnTo>
                    <a:pt x="562" y="48"/>
                  </a:lnTo>
                  <a:close/>
                  <a:moveTo>
                    <a:pt x="753" y="48"/>
                  </a:moveTo>
                  <a:lnTo>
                    <a:pt x="825" y="164"/>
                  </a:lnTo>
                  <a:lnTo>
                    <a:pt x="826" y="164"/>
                  </a:lnTo>
                  <a:lnTo>
                    <a:pt x="826" y="48"/>
                  </a:lnTo>
                  <a:lnTo>
                    <a:pt x="861" y="48"/>
                  </a:lnTo>
                  <a:lnTo>
                    <a:pt x="861" y="221"/>
                  </a:lnTo>
                  <a:lnTo>
                    <a:pt x="823" y="221"/>
                  </a:lnTo>
                  <a:lnTo>
                    <a:pt x="751" y="105"/>
                  </a:lnTo>
                  <a:lnTo>
                    <a:pt x="750" y="105"/>
                  </a:lnTo>
                  <a:lnTo>
                    <a:pt x="750" y="221"/>
                  </a:lnTo>
                  <a:lnTo>
                    <a:pt x="715" y="221"/>
                  </a:lnTo>
                  <a:lnTo>
                    <a:pt x="715" y="48"/>
                  </a:lnTo>
                  <a:lnTo>
                    <a:pt x="753" y="48"/>
                  </a:lnTo>
                  <a:close/>
                  <a:moveTo>
                    <a:pt x="944" y="221"/>
                  </a:moveTo>
                  <a:lnTo>
                    <a:pt x="906" y="221"/>
                  </a:lnTo>
                  <a:lnTo>
                    <a:pt x="906" y="48"/>
                  </a:lnTo>
                  <a:lnTo>
                    <a:pt x="944" y="48"/>
                  </a:lnTo>
                  <a:lnTo>
                    <a:pt x="944" y="221"/>
                  </a:lnTo>
                  <a:close/>
                  <a:moveTo>
                    <a:pt x="1016" y="178"/>
                  </a:moveTo>
                  <a:cubicBezTo>
                    <a:pt x="1018" y="182"/>
                    <a:pt x="1021" y="186"/>
                    <a:pt x="1024" y="188"/>
                  </a:cubicBezTo>
                  <a:cubicBezTo>
                    <a:pt x="1028" y="191"/>
                    <a:pt x="1032" y="193"/>
                    <a:pt x="1037" y="194"/>
                  </a:cubicBezTo>
                  <a:cubicBezTo>
                    <a:pt x="1041" y="195"/>
                    <a:pt x="1046" y="196"/>
                    <a:pt x="1051" y="196"/>
                  </a:cubicBezTo>
                  <a:cubicBezTo>
                    <a:pt x="1055" y="196"/>
                    <a:pt x="1058" y="195"/>
                    <a:pt x="1062" y="195"/>
                  </a:cubicBezTo>
                  <a:cubicBezTo>
                    <a:pt x="1066" y="194"/>
                    <a:pt x="1070" y="193"/>
                    <a:pt x="1073" y="192"/>
                  </a:cubicBezTo>
                  <a:cubicBezTo>
                    <a:pt x="1077" y="190"/>
                    <a:pt x="1079" y="188"/>
                    <a:pt x="1082" y="185"/>
                  </a:cubicBezTo>
                  <a:cubicBezTo>
                    <a:pt x="1084" y="182"/>
                    <a:pt x="1085" y="178"/>
                    <a:pt x="1085" y="174"/>
                  </a:cubicBezTo>
                  <a:cubicBezTo>
                    <a:pt x="1085" y="169"/>
                    <a:pt x="1084" y="166"/>
                    <a:pt x="1081" y="163"/>
                  </a:cubicBezTo>
                  <a:cubicBezTo>
                    <a:pt x="1078" y="160"/>
                    <a:pt x="1074" y="157"/>
                    <a:pt x="1069" y="155"/>
                  </a:cubicBezTo>
                  <a:cubicBezTo>
                    <a:pt x="1064" y="153"/>
                    <a:pt x="1058" y="152"/>
                    <a:pt x="1052" y="150"/>
                  </a:cubicBezTo>
                  <a:cubicBezTo>
                    <a:pt x="1046" y="149"/>
                    <a:pt x="1040" y="147"/>
                    <a:pt x="1033" y="145"/>
                  </a:cubicBezTo>
                  <a:cubicBezTo>
                    <a:pt x="1027" y="144"/>
                    <a:pt x="1021" y="142"/>
                    <a:pt x="1015" y="139"/>
                  </a:cubicBezTo>
                  <a:cubicBezTo>
                    <a:pt x="1008" y="137"/>
                    <a:pt x="1003" y="134"/>
                    <a:pt x="998" y="130"/>
                  </a:cubicBezTo>
                  <a:cubicBezTo>
                    <a:pt x="993" y="126"/>
                    <a:pt x="989" y="122"/>
                    <a:pt x="986" y="116"/>
                  </a:cubicBezTo>
                  <a:cubicBezTo>
                    <a:pt x="983" y="111"/>
                    <a:pt x="982" y="104"/>
                    <a:pt x="982" y="96"/>
                  </a:cubicBezTo>
                  <a:cubicBezTo>
                    <a:pt x="982" y="87"/>
                    <a:pt x="984" y="79"/>
                    <a:pt x="987" y="73"/>
                  </a:cubicBezTo>
                  <a:cubicBezTo>
                    <a:pt x="991" y="66"/>
                    <a:pt x="996" y="61"/>
                    <a:pt x="1002" y="56"/>
                  </a:cubicBezTo>
                  <a:cubicBezTo>
                    <a:pt x="1009" y="52"/>
                    <a:pt x="1016" y="49"/>
                    <a:pt x="1023" y="47"/>
                  </a:cubicBezTo>
                  <a:cubicBezTo>
                    <a:pt x="1031" y="44"/>
                    <a:pt x="1039" y="43"/>
                    <a:pt x="1047" y="43"/>
                  </a:cubicBezTo>
                  <a:cubicBezTo>
                    <a:pt x="1056" y="43"/>
                    <a:pt x="1064" y="44"/>
                    <a:pt x="1073" y="46"/>
                  </a:cubicBezTo>
                  <a:cubicBezTo>
                    <a:pt x="1081" y="48"/>
                    <a:pt x="1089" y="52"/>
                    <a:pt x="1095" y="56"/>
                  </a:cubicBezTo>
                  <a:cubicBezTo>
                    <a:pt x="1102" y="61"/>
                    <a:pt x="1107" y="67"/>
                    <a:pt x="1110" y="74"/>
                  </a:cubicBezTo>
                  <a:cubicBezTo>
                    <a:pt x="1114" y="81"/>
                    <a:pt x="1116" y="89"/>
                    <a:pt x="1116" y="99"/>
                  </a:cubicBezTo>
                  <a:lnTo>
                    <a:pt x="1079" y="99"/>
                  </a:lnTo>
                  <a:cubicBezTo>
                    <a:pt x="1079" y="94"/>
                    <a:pt x="1078" y="90"/>
                    <a:pt x="1076" y="86"/>
                  </a:cubicBezTo>
                  <a:cubicBezTo>
                    <a:pt x="1074" y="83"/>
                    <a:pt x="1072" y="80"/>
                    <a:pt x="1069" y="78"/>
                  </a:cubicBezTo>
                  <a:cubicBezTo>
                    <a:pt x="1065" y="77"/>
                    <a:pt x="1062" y="75"/>
                    <a:pt x="1058" y="74"/>
                  </a:cubicBezTo>
                  <a:cubicBezTo>
                    <a:pt x="1054" y="74"/>
                    <a:pt x="1050" y="73"/>
                    <a:pt x="1045" y="73"/>
                  </a:cubicBezTo>
                  <a:cubicBezTo>
                    <a:pt x="1042" y="73"/>
                    <a:pt x="1039" y="73"/>
                    <a:pt x="1036" y="74"/>
                  </a:cubicBezTo>
                  <a:cubicBezTo>
                    <a:pt x="1033" y="75"/>
                    <a:pt x="1030" y="76"/>
                    <a:pt x="1027" y="77"/>
                  </a:cubicBezTo>
                  <a:cubicBezTo>
                    <a:pt x="1025" y="79"/>
                    <a:pt x="1023" y="81"/>
                    <a:pt x="1021" y="84"/>
                  </a:cubicBezTo>
                  <a:cubicBezTo>
                    <a:pt x="1019" y="86"/>
                    <a:pt x="1019" y="89"/>
                    <a:pt x="1019" y="93"/>
                  </a:cubicBezTo>
                  <a:cubicBezTo>
                    <a:pt x="1019" y="96"/>
                    <a:pt x="1019" y="99"/>
                    <a:pt x="1021" y="101"/>
                  </a:cubicBezTo>
                  <a:cubicBezTo>
                    <a:pt x="1022" y="103"/>
                    <a:pt x="1024" y="105"/>
                    <a:pt x="1028" y="107"/>
                  </a:cubicBezTo>
                  <a:cubicBezTo>
                    <a:pt x="1032" y="109"/>
                    <a:pt x="1037" y="110"/>
                    <a:pt x="1044" y="112"/>
                  </a:cubicBezTo>
                  <a:cubicBezTo>
                    <a:pt x="1051" y="114"/>
                    <a:pt x="1060" y="116"/>
                    <a:pt x="1070" y="119"/>
                  </a:cubicBezTo>
                  <a:cubicBezTo>
                    <a:pt x="1074" y="120"/>
                    <a:pt x="1078" y="121"/>
                    <a:pt x="1084" y="123"/>
                  </a:cubicBezTo>
                  <a:cubicBezTo>
                    <a:pt x="1090" y="124"/>
                    <a:pt x="1095" y="127"/>
                    <a:pt x="1101" y="131"/>
                  </a:cubicBezTo>
                  <a:cubicBezTo>
                    <a:pt x="1107" y="134"/>
                    <a:pt x="1112" y="139"/>
                    <a:pt x="1116" y="146"/>
                  </a:cubicBezTo>
                  <a:cubicBezTo>
                    <a:pt x="1120" y="152"/>
                    <a:pt x="1122" y="160"/>
                    <a:pt x="1122" y="170"/>
                  </a:cubicBezTo>
                  <a:cubicBezTo>
                    <a:pt x="1122" y="178"/>
                    <a:pt x="1120" y="185"/>
                    <a:pt x="1117" y="192"/>
                  </a:cubicBezTo>
                  <a:cubicBezTo>
                    <a:pt x="1114" y="199"/>
                    <a:pt x="1110" y="204"/>
                    <a:pt x="1104" y="209"/>
                  </a:cubicBezTo>
                  <a:cubicBezTo>
                    <a:pt x="1098" y="214"/>
                    <a:pt x="1090" y="218"/>
                    <a:pt x="1081" y="221"/>
                  </a:cubicBezTo>
                  <a:cubicBezTo>
                    <a:pt x="1072" y="224"/>
                    <a:pt x="1062" y="225"/>
                    <a:pt x="1050" y="225"/>
                  </a:cubicBezTo>
                  <a:cubicBezTo>
                    <a:pt x="1040" y="225"/>
                    <a:pt x="1031" y="224"/>
                    <a:pt x="1022" y="222"/>
                  </a:cubicBezTo>
                  <a:cubicBezTo>
                    <a:pt x="1013" y="219"/>
                    <a:pt x="1005" y="216"/>
                    <a:pt x="998" y="210"/>
                  </a:cubicBezTo>
                  <a:cubicBezTo>
                    <a:pt x="991" y="205"/>
                    <a:pt x="986" y="199"/>
                    <a:pt x="982" y="191"/>
                  </a:cubicBezTo>
                  <a:cubicBezTo>
                    <a:pt x="978" y="183"/>
                    <a:pt x="976" y="174"/>
                    <a:pt x="976" y="164"/>
                  </a:cubicBezTo>
                  <a:lnTo>
                    <a:pt x="1013" y="164"/>
                  </a:lnTo>
                  <a:cubicBezTo>
                    <a:pt x="1013" y="169"/>
                    <a:pt x="1014" y="174"/>
                    <a:pt x="1016" y="178"/>
                  </a:cubicBezTo>
                  <a:close/>
                  <a:moveTo>
                    <a:pt x="1266" y="94"/>
                  </a:moveTo>
                  <a:cubicBezTo>
                    <a:pt x="1264" y="90"/>
                    <a:pt x="1261" y="87"/>
                    <a:pt x="1257" y="84"/>
                  </a:cubicBezTo>
                  <a:cubicBezTo>
                    <a:pt x="1254" y="82"/>
                    <a:pt x="1250" y="79"/>
                    <a:pt x="1246" y="78"/>
                  </a:cubicBezTo>
                  <a:cubicBezTo>
                    <a:pt x="1242" y="76"/>
                    <a:pt x="1237" y="76"/>
                    <a:pt x="1232" y="76"/>
                  </a:cubicBezTo>
                  <a:cubicBezTo>
                    <a:pt x="1224" y="76"/>
                    <a:pt x="1217" y="77"/>
                    <a:pt x="1211" y="81"/>
                  </a:cubicBezTo>
                  <a:cubicBezTo>
                    <a:pt x="1205" y="84"/>
                    <a:pt x="1200" y="88"/>
                    <a:pt x="1196" y="94"/>
                  </a:cubicBezTo>
                  <a:cubicBezTo>
                    <a:pt x="1192" y="99"/>
                    <a:pt x="1189" y="106"/>
                    <a:pt x="1188" y="113"/>
                  </a:cubicBezTo>
                  <a:cubicBezTo>
                    <a:pt x="1186" y="120"/>
                    <a:pt x="1185" y="127"/>
                    <a:pt x="1185" y="135"/>
                  </a:cubicBezTo>
                  <a:cubicBezTo>
                    <a:pt x="1185" y="142"/>
                    <a:pt x="1186" y="149"/>
                    <a:pt x="1188" y="156"/>
                  </a:cubicBezTo>
                  <a:cubicBezTo>
                    <a:pt x="1189" y="163"/>
                    <a:pt x="1192" y="169"/>
                    <a:pt x="1196" y="175"/>
                  </a:cubicBezTo>
                  <a:cubicBezTo>
                    <a:pt x="1200" y="180"/>
                    <a:pt x="1205" y="185"/>
                    <a:pt x="1211" y="188"/>
                  </a:cubicBezTo>
                  <a:cubicBezTo>
                    <a:pt x="1217" y="192"/>
                    <a:pt x="1224" y="193"/>
                    <a:pt x="1232" y="193"/>
                  </a:cubicBezTo>
                  <a:cubicBezTo>
                    <a:pt x="1244" y="193"/>
                    <a:pt x="1253" y="190"/>
                    <a:pt x="1260" y="183"/>
                  </a:cubicBezTo>
                  <a:cubicBezTo>
                    <a:pt x="1266" y="175"/>
                    <a:pt x="1270" y="166"/>
                    <a:pt x="1272" y="154"/>
                  </a:cubicBezTo>
                  <a:lnTo>
                    <a:pt x="1309" y="154"/>
                  </a:lnTo>
                  <a:cubicBezTo>
                    <a:pt x="1308" y="165"/>
                    <a:pt x="1305" y="175"/>
                    <a:pt x="1301" y="184"/>
                  </a:cubicBezTo>
                  <a:cubicBezTo>
                    <a:pt x="1297" y="192"/>
                    <a:pt x="1292" y="200"/>
                    <a:pt x="1285" y="206"/>
                  </a:cubicBezTo>
                  <a:cubicBezTo>
                    <a:pt x="1279" y="212"/>
                    <a:pt x="1271" y="217"/>
                    <a:pt x="1262" y="220"/>
                  </a:cubicBezTo>
                  <a:cubicBezTo>
                    <a:pt x="1253" y="223"/>
                    <a:pt x="1243" y="225"/>
                    <a:pt x="1232" y="225"/>
                  </a:cubicBezTo>
                  <a:cubicBezTo>
                    <a:pt x="1219" y="225"/>
                    <a:pt x="1207" y="223"/>
                    <a:pt x="1197" y="218"/>
                  </a:cubicBezTo>
                  <a:cubicBezTo>
                    <a:pt x="1186" y="214"/>
                    <a:pt x="1177" y="207"/>
                    <a:pt x="1170" y="199"/>
                  </a:cubicBezTo>
                  <a:cubicBezTo>
                    <a:pt x="1162" y="191"/>
                    <a:pt x="1157" y="181"/>
                    <a:pt x="1153" y="170"/>
                  </a:cubicBezTo>
                  <a:cubicBezTo>
                    <a:pt x="1149" y="160"/>
                    <a:pt x="1147" y="148"/>
                    <a:pt x="1147" y="135"/>
                  </a:cubicBezTo>
                  <a:cubicBezTo>
                    <a:pt x="1147" y="122"/>
                    <a:pt x="1149" y="110"/>
                    <a:pt x="1153" y="99"/>
                  </a:cubicBezTo>
                  <a:cubicBezTo>
                    <a:pt x="1157" y="88"/>
                    <a:pt x="1162" y="78"/>
                    <a:pt x="1170" y="70"/>
                  </a:cubicBezTo>
                  <a:cubicBezTo>
                    <a:pt x="1177" y="62"/>
                    <a:pt x="1186" y="55"/>
                    <a:pt x="1197" y="50"/>
                  </a:cubicBezTo>
                  <a:cubicBezTo>
                    <a:pt x="1207" y="46"/>
                    <a:pt x="1219" y="43"/>
                    <a:pt x="1232" y="43"/>
                  </a:cubicBezTo>
                  <a:cubicBezTo>
                    <a:pt x="1242" y="43"/>
                    <a:pt x="1251" y="45"/>
                    <a:pt x="1260" y="48"/>
                  </a:cubicBezTo>
                  <a:cubicBezTo>
                    <a:pt x="1268" y="50"/>
                    <a:pt x="1276" y="54"/>
                    <a:pt x="1282" y="60"/>
                  </a:cubicBezTo>
                  <a:cubicBezTo>
                    <a:pt x="1289" y="65"/>
                    <a:pt x="1295" y="71"/>
                    <a:pt x="1299" y="79"/>
                  </a:cubicBezTo>
                  <a:cubicBezTo>
                    <a:pt x="1303" y="87"/>
                    <a:pt x="1306" y="96"/>
                    <a:pt x="1307" y="106"/>
                  </a:cubicBezTo>
                  <a:lnTo>
                    <a:pt x="1270" y="106"/>
                  </a:lnTo>
                  <a:cubicBezTo>
                    <a:pt x="1270" y="102"/>
                    <a:pt x="1268" y="98"/>
                    <a:pt x="1266" y="94"/>
                  </a:cubicBezTo>
                  <a:close/>
                  <a:moveTo>
                    <a:pt x="1382" y="48"/>
                  </a:moveTo>
                  <a:lnTo>
                    <a:pt x="1382" y="114"/>
                  </a:lnTo>
                  <a:lnTo>
                    <a:pt x="1452" y="114"/>
                  </a:lnTo>
                  <a:lnTo>
                    <a:pt x="1452" y="48"/>
                  </a:lnTo>
                  <a:lnTo>
                    <a:pt x="1490" y="48"/>
                  </a:lnTo>
                  <a:lnTo>
                    <a:pt x="1490" y="221"/>
                  </a:lnTo>
                  <a:lnTo>
                    <a:pt x="1452" y="221"/>
                  </a:lnTo>
                  <a:lnTo>
                    <a:pt x="1452" y="146"/>
                  </a:lnTo>
                  <a:lnTo>
                    <a:pt x="1382" y="146"/>
                  </a:lnTo>
                  <a:lnTo>
                    <a:pt x="1382" y="221"/>
                  </a:lnTo>
                  <a:lnTo>
                    <a:pt x="1344" y="221"/>
                  </a:lnTo>
                  <a:lnTo>
                    <a:pt x="1344" y="48"/>
                  </a:lnTo>
                  <a:lnTo>
                    <a:pt x="1382" y="48"/>
                  </a:lnTo>
                  <a:close/>
                  <a:moveTo>
                    <a:pt x="1663" y="48"/>
                  </a:moveTo>
                  <a:lnTo>
                    <a:pt x="1663" y="80"/>
                  </a:lnTo>
                  <a:lnTo>
                    <a:pt x="1571" y="80"/>
                  </a:lnTo>
                  <a:lnTo>
                    <a:pt x="1571" y="117"/>
                  </a:lnTo>
                  <a:lnTo>
                    <a:pt x="1655" y="117"/>
                  </a:lnTo>
                  <a:lnTo>
                    <a:pt x="1655" y="147"/>
                  </a:lnTo>
                  <a:lnTo>
                    <a:pt x="1571" y="147"/>
                  </a:lnTo>
                  <a:lnTo>
                    <a:pt x="1571" y="189"/>
                  </a:lnTo>
                  <a:lnTo>
                    <a:pt x="1665" y="189"/>
                  </a:lnTo>
                  <a:lnTo>
                    <a:pt x="1665" y="221"/>
                  </a:lnTo>
                  <a:lnTo>
                    <a:pt x="1533" y="221"/>
                  </a:lnTo>
                  <a:lnTo>
                    <a:pt x="1533" y="48"/>
                  </a:lnTo>
                  <a:lnTo>
                    <a:pt x="1663" y="48"/>
                  </a:lnTo>
                  <a:close/>
                  <a:moveTo>
                    <a:pt x="1891" y="48"/>
                  </a:moveTo>
                  <a:lnTo>
                    <a:pt x="1891" y="80"/>
                  </a:lnTo>
                  <a:lnTo>
                    <a:pt x="1807" y="80"/>
                  </a:lnTo>
                  <a:lnTo>
                    <a:pt x="1807" y="120"/>
                  </a:lnTo>
                  <a:lnTo>
                    <a:pt x="1880" y="120"/>
                  </a:lnTo>
                  <a:lnTo>
                    <a:pt x="1880" y="149"/>
                  </a:lnTo>
                  <a:lnTo>
                    <a:pt x="1807" y="149"/>
                  </a:lnTo>
                  <a:lnTo>
                    <a:pt x="1807" y="221"/>
                  </a:lnTo>
                  <a:lnTo>
                    <a:pt x="1769" y="221"/>
                  </a:lnTo>
                  <a:lnTo>
                    <a:pt x="1769" y="48"/>
                  </a:lnTo>
                  <a:lnTo>
                    <a:pt x="1891" y="48"/>
                  </a:lnTo>
                  <a:close/>
                  <a:moveTo>
                    <a:pt x="1997" y="154"/>
                  </a:moveTo>
                  <a:lnTo>
                    <a:pt x="1976" y="90"/>
                  </a:lnTo>
                  <a:lnTo>
                    <a:pt x="1975" y="90"/>
                  </a:lnTo>
                  <a:lnTo>
                    <a:pt x="1953" y="154"/>
                  </a:lnTo>
                  <a:lnTo>
                    <a:pt x="1997" y="154"/>
                  </a:lnTo>
                  <a:close/>
                  <a:moveTo>
                    <a:pt x="1995" y="48"/>
                  </a:moveTo>
                  <a:lnTo>
                    <a:pt x="2060" y="221"/>
                  </a:lnTo>
                  <a:lnTo>
                    <a:pt x="2021" y="221"/>
                  </a:lnTo>
                  <a:lnTo>
                    <a:pt x="2007" y="183"/>
                  </a:lnTo>
                  <a:lnTo>
                    <a:pt x="1943" y="183"/>
                  </a:lnTo>
                  <a:lnTo>
                    <a:pt x="1929" y="221"/>
                  </a:lnTo>
                  <a:lnTo>
                    <a:pt x="1891" y="221"/>
                  </a:lnTo>
                  <a:lnTo>
                    <a:pt x="1956" y="48"/>
                  </a:lnTo>
                  <a:lnTo>
                    <a:pt x="1995" y="48"/>
                  </a:lnTo>
                  <a:close/>
                  <a:moveTo>
                    <a:pt x="2125" y="48"/>
                  </a:moveTo>
                  <a:lnTo>
                    <a:pt x="2125" y="120"/>
                  </a:lnTo>
                  <a:lnTo>
                    <a:pt x="2193" y="48"/>
                  </a:lnTo>
                  <a:lnTo>
                    <a:pt x="2240" y="48"/>
                  </a:lnTo>
                  <a:lnTo>
                    <a:pt x="2172" y="116"/>
                  </a:lnTo>
                  <a:lnTo>
                    <a:pt x="2247" y="221"/>
                  </a:lnTo>
                  <a:lnTo>
                    <a:pt x="2199" y="221"/>
                  </a:lnTo>
                  <a:lnTo>
                    <a:pt x="2147" y="143"/>
                  </a:lnTo>
                  <a:lnTo>
                    <a:pt x="2125" y="165"/>
                  </a:lnTo>
                  <a:lnTo>
                    <a:pt x="2125" y="221"/>
                  </a:lnTo>
                  <a:lnTo>
                    <a:pt x="2087" y="221"/>
                  </a:lnTo>
                  <a:lnTo>
                    <a:pt x="2087" y="48"/>
                  </a:lnTo>
                  <a:lnTo>
                    <a:pt x="2125" y="48"/>
                  </a:lnTo>
                  <a:close/>
                  <a:moveTo>
                    <a:pt x="2398" y="208"/>
                  </a:moveTo>
                  <a:cubicBezTo>
                    <a:pt x="2385" y="219"/>
                    <a:pt x="2367" y="225"/>
                    <a:pt x="2343" y="225"/>
                  </a:cubicBezTo>
                  <a:cubicBezTo>
                    <a:pt x="2320" y="225"/>
                    <a:pt x="2302" y="219"/>
                    <a:pt x="2289" y="208"/>
                  </a:cubicBezTo>
                  <a:cubicBezTo>
                    <a:pt x="2276" y="197"/>
                    <a:pt x="2270" y="179"/>
                    <a:pt x="2270" y="156"/>
                  </a:cubicBezTo>
                  <a:lnTo>
                    <a:pt x="2270" y="48"/>
                  </a:lnTo>
                  <a:lnTo>
                    <a:pt x="2308" y="48"/>
                  </a:lnTo>
                  <a:lnTo>
                    <a:pt x="2308" y="156"/>
                  </a:lnTo>
                  <a:cubicBezTo>
                    <a:pt x="2308" y="160"/>
                    <a:pt x="2308" y="165"/>
                    <a:pt x="2309" y="169"/>
                  </a:cubicBezTo>
                  <a:cubicBezTo>
                    <a:pt x="2310" y="174"/>
                    <a:pt x="2311" y="178"/>
                    <a:pt x="2314" y="181"/>
                  </a:cubicBezTo>
                  <a:cubicBezTo>
                    <a:pt x="2317" y="185"/>
                    <a:pt x="2320" y="188"/>
                    <a:pt x="2325" y="190"/>
                  </a:cubicBezTo>
                  <a:cubicBezTo>
                    <a:pt x="2329" y="192"/>
                    <a:pt x="2336" y="193"/>
                    <a:pt x="2343" y="193"/>
                  </a:cubicBezTo>
                  <a:cubicBezTo>
                    <a:pt x="2357" y="193"/>
                    <a:pt x="2366" y="190"/>
                    <a:pt x="2372" y="184"/>
                  </a:cubicBezTo>
                  <a:cubicBezTo>
                    <a:pt x="2377" y="178"/>
                    <a:pt x="2379" y="168"/>
                    <a:pt x="2379" y="156"/>
                  </a:cubicBezTo>
                  <a:lnTo>
                    <a:pt x="2379" y="48"/>
                  </a:lnTo>
                  <a:lnTo>
                    <a:pt x="2418" y="48"/>
                  </a:lnTo>
                  <a:lnTo>
                    <a:pt x="2418" y="156"/>
                  </a:lnTo>
                  <a:cubicBezTo>
                    <a:pt x="2418" y="179"/>
                    <a:pt x="2411" y="196"/>
                    <a:pt x="2398" y="208"/>
                  </a:cubicBezTo>
                  <a:close/>
                  <a:moveTo>
                    <a:pt x="2498" y="48"/>
                  </a:moveTo>
                  <a:lnTo>
                    <a:pt x="2498" y="189"/>
                  </a:lnTo>
                  <a:lnTo>
                    <a:pt x="2583" y="189"/>
                  </a:lnTo>
                  <a:lnTo>
                    <a:pt x="2583" y="221"/>
                  </a:lnTo>
                  <a:lnTo>
                    <a:pt x="2460" y="221"/>
                  </a:lnTo>
                  <a:lnTo>
                    <a:pt x="2460" y="48"/>
                  </a:lnTo>
                  <a:lnTo>
                    <a:pt x="2498" y="48"/>
                  </a:lnTo>
                  <a:close/>
                  <a:moveTo>
                    <a:pt x="2577" y="80"/>
                  </a:moveTo>
                  <a:lnTo>
                    <a:pt x="2577" y="48"/>
                  </a:lnTo>
                  <a:lnTo>
                    <a:pt x="2719" y="48"/>
                  </a:lnTo>
                  <a:lnTo>
                    <a:pt x="2719" y="80"/>
                  </a:lnTo>
                  <a:lnTo>
                    <a:pt x="2667" y="80"/>
                  </a:lnTo>
                  <a:lnTo>
                    <a:pt x="2667" y="221"/>
                  </a:lnTo>
                  <a:lnTo>
                    <a:pt x="2629" y="221"/>
                  </a:lnTo>
                  <a:lnTo>
                    <a:pt x="2629" y="80"/>
                  </a:lnTo>
                  <a:lnTo>
                    <a:pt x="2577" y="80"/>
                  </a:lnTo>
                  <a:close/>
                  <a:moveTo>
                    <a:pt x="2791" y="28"/>
                  </a:moveTo>
                  <a:lnTo>
                    <a:pt x="2758" y="28"/>
                  </a:lnTo>
                  <a:lnTo>
                    <a:pt x="2758" y="0"/>
                  </a:lnTo>
                  <a:lnTo>
                    <a:pt x="2791" y="0"/>
                  </a:lnTo>
                  <a:lnTo>
                    <a:pt x="2791" y="28"/>
                  </a:lnTo>
                  <a:close/>
                  <a:moveTo>
                    <a:pt x="2841" y="28"/>
                  </a:moveTo>
                  <a:lnTo>
                    <a:pt x="2808" y="28"/>
                  </a:lnTo>
                  <a:lnTo>
                    <a:pt x="2808" y="0"/>
                  </a:lnTo>
                  <a:lnTo>
                    <a:pt x="2841" y="0"/>
                  </a:lnTo>
                  <a:lnTo>
                    <a:pt x="2841" y="28"/>
                  </a:lnTo>
                  <a:close/>
                  <a:moveTo>
                    <a:pt x="2822" y="154"/>
                  </a:moveTo>
                  <a:lnTo>
                    <a:pt x="2800" y="90"/>
                  </a:lnTo>
                  <a:lnTo>
                    <a:pt x="2799" y="90"/>
                  </a:lnTo>
                  <a:lnTo>
                    <a:pt x="2777" y="154"/>
                  </a:lnTo>
                  <a:lnTo>
                    <a:pt x="2822" y="154"/>
                  </a:lnTo>
                  <a:close/>
                  <a:moveTo>
                    <a:pt x="2819" y="48"/>
                  </a:moveTo>
                  <a:lnTo>
                    <a:pt x="2884" y="221"/>
                  </a:lnTo>
                  <a:lnTo>
                    <a:pt x="2845" y="221"/>
                  </a:lnTo>
                  <a:lnTo>
                    <a:pt x="2832" y="183"/>
                  </a:lnTo>
                  <a:lnTo>
                    <a:pt x="2767" y="183"/>
                  </a:lnTo>
                  <a:lnTo>
                    <a:pt x="2753" y="221"/>
                  </a:lnTo>
                  <a:lnTo>
                    <a:pt x="2715" y="221"/>
                  </a:lnTo>
                  <a:lnTo>
                    <a:pt x="2780" y="48"/>
                  </a:lnTo>
                  <a:lnTo>
                    <a:pt x="2819" y="48"/>
                  </a:lnTo>
                  <a:close/>
                  <a:moveTo>
                    <a:pt x="2879" y="80"/>
                  </a:moveTo>
                  <a:lnTo>
                    <a:pt x="2879" y="48"/>
                  </a:lnTo>
                  <a:lnTo>
                    <a:pt x="3021" y="48"/>
                  </a:lnTo>
                  <a:lnTo>
                    <a:pt x="3021" y="80"/>
                  </a:lnTo>
                  <a:lnTo>
                    <a:pt x="2969" y="80"/>
                  </a:lnTo>
                  <a:lnTo>
                    <a:pt x="2969" y="221"/>
                  </a:lnTo>
                  <a:lnTo>
                    <a:pt x="2931" y="221"/>
                  </a:lnTo>
                  <a:lnTo>
                    <a:pt x="2931" y="80"/>
                  </a:lnTo>
                  <a:lnTo>
                    <a:pt x="2879" y="80"/>
                  </a:lnTo>
                  <a:close/>
                </a:path>
              </a:pathLst>
            </a:custGeom>
            <a:solidFill>
              <a:srgbClr val="98A4A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689" y="384"/>
              <a:ext cx="676" cy="52"/>
            </a:xfrm>
            <a:custGeom>
              <a:avLst/>
              <a:gdLst/>
              <a:ahLst/>
              <a:cxnLst>
                <a:cxn ang="0">
                  <a:pos x="122" y="147"/>
                </a:cxn>
                <a:cxn ang="0">
                  <a:pos x="0" y="48"/>
                </a:cxn>
                <a:cxn ang="0">
                  <a:pos x="247" y="77"/>
                </a:cxn>
                <a:cxn ang="0">
                  <a:pos x="298" y="62"/>
                </a:cxn>
                <a:cxn ang="0">
                  <a:pos x="296" y="146"/>
                </a:cxn>
                <a:cxn ang="0">
                  <a:pos x="313" y="212"/>
                </a:cxn>
                <a:cxn ang="0">
                  <a:pos x="244" y="153"/>
                </a:cxn>
                <a:cxn ang="0">
                  <a:pos x="384" y="48"/>
                </a:cxn>
                <a:cxn ang="0">
                  <a:pos x="384" y="48"/>
                </a:cxn>
                <a:cxn ang="0">
                  <a:pos x="589" y="48"/>
                </a:cxn>
                <a:cxn ang="0">
                  <a:pos x="485" y="221"/>
                </a:cxn>
                <a:cxn ang="0">
                  <a:pos x="787" y="48"/>
                </a:cxn>
                <a:cxn ang="0">
                  <a:pos x="712" y="221"/>
                </a:cxn>
                <a:cxn ang="0">
                  <a:pos x="904" y="218"/>
                </a:cxn>
                <a:cxn ang="0">
                  <a:pos x="904" y="51"/>
                </a:cxn>
                <a:cxn ang="0">
                  <a:pos x="976" y="105"/>
                </a:cxn>
                <a:cxn ang="0">
                  <a:pos x="893" y="135"/>
                </a:cxn>
                <a:cxn ang="0">
                  <a:pos x="981" y="156"/>
                </a:cxn>
                <a:cxn ang="0">
                  <a:pos x="987" y="202"/>
                </a:cxn>
                <a:cxn ang="0">
                  <a:pos x="1175" y="117"/>
                </a:cxn>
                <a:cxn ang="0">
                  <a:pos x="1053" y="221"/>
                </a:cxn>
                <a:cxn ang="0">
                  <a:pos x="1334" y="48"/>
                </a:cxn>
                <a:cxn ang="0">
                  <a:pos x="1259" y="221"/>
                </a:cxn>
                <a:cxn ang="0">
                  <a:pos x="1413" y="140"/>
                </a:cxn>
                <a:cxn ang="0">
                  <a:pos x="1641" y="48"/>
                </a:cxn>
                <a:cxn ang="0">
                  <a:pos x="1565" y="221"/>
                </a:cxn>
                <a:cxn ang="0">
                  <a:pos x="1751" y="0"/>
                </a:cxn>
                <a:cxn ang="0">
                  <a:pos x="1834" y="0"/>
                </a:cxn>
                <a:cxn ang="0">
                  <a:pos x="1718" y="48"/>
                </a:cxn>
                <a:cxn ang="0">
                  <a:pos x="1792" y="193"/>
                </a:cxn>
                <a:cxn ang="0">
                  <a:pos x="1846" y="208"/>
                </a:cxn>
                <a:cxn ang="0">
                  <a:pos x="1944" y="77"/>
                </a:cxn>
                <a:cxn ang="0">
                  <a:pos x="2046" y="77"/>
                </a:cxn>
                <a:cxn ang="0">
                  <a:pos x="2041" y="155"/>
                </a:cxn>
                <a:cxn ang="0">
                  <a:pos x="2055" y="221"/>
                </a:cxn>
                <a:cxn ang="0">
                  <a:pos x="1944" y="153"/>
                </a:cxn>
                <a:cxn ang="0">
                  <a:pos x="2199" y="164"/>
                </a:cxn>
                <a:cxn ang="0">
                  <a:pos x="2125" y="105"/>
                </a:cxn>
                <a:cxn ang="0">
                  <a:pos x="2356" y="118"/>
                </a:cxn>
                <a:cxn ang="0">
                  <a:pos x="2353" y="77"/>
                </a:cxn>
                <a:cxn ang="0">
                  <a:pos x="2401" y="57"/>
                </a:cxn>
                <a:cxn ang="0">
                  <a:pos x="2425" y="171"/>
                </a:cxn>
                <a:cxn ang="0">
                  <a:pos x="2280" y="48"/>
                </a:cxn>
                <a:cxn ang="0">
                  <a:pos x="2387" y="169"/>
                </a:cxn>
                <a:cxn ang="0">
                  <a:pos x="2587" y="48"/>
                </a:cxn>
                <a:cxn ang="0">
                  <a:pos x="2496" y="147"/>
                </a:cxn>
                <a:cxn ang="0">
                  <a:pos x="2587" y="48"/>
                </a:cxn>
                <a:cxn ang="0">
                  <a:pos x="2665" y="77"/>
                </a:cxn>
                <a:cxn ang="0">
                  <a:pos x="2768" y="77"/>
                </a:cxn>
                <a:cxn ang="0">
                  <a:pos x="2763" y="155"/>
                </a:cxn>
                <a:cxn ang="0">
                  <a:pos x="2777" y="221"/>
                </a:cxn>
                <a:cxn ang="0">
                  <a:pos x="2665" y="153"/>
                </a:cxn>
                <a:cxn ang="0">
                  <a:pos x="2886" y="225"/>
                </a:cxn>
                <a:cxn ang="0">
                  <a:pos x="2823" y="70"/>
                </a:cxn>
                <a:cxn ang="0">
                  <a:pos x="2959" y="105"/>
                </a:cxn>
                <a:cxn ang="0">
                  <a:pos x="2841" y="113"/>
                </a:cxn>
                <a:cxn ang="0">
                  <a:pos x="2915" y="184"/>
                </a:cxn>
                <a:cxn ang="0">
                  <a:pos x="2937" y="221"/>
                </a:cxn>
              </a:cxnLst>
              <a:rect l="0" t="0" r="r" b="b"/>
              <a:pathLst>
                <a:path w="2961" h="225">
                  <a:moveTo>
                    <a:pt x="130" y="48"/>
                  </a:moveTo>
                  <a:lnTo>
                    <a:pt x="130" y="80"/>
                  </a:lnTo>
                  <a:lnTo>
                    <a:pt x="38" y="80"/>
                  </a:lnTo>
                  <a:lnTo>
                    <a:pt x="38" y="117"/>
                  </a:lnTo>
                  <a:lnTo>
                    <a:pt x="122" y="117"/>
                  </a:lnTo>
                  <a:lnTo>
                    <a:pt x="122" y="147"/>
                  </a:lnTo>
                  <a:lnTo>
                    <a:pt x="38" y="147"/>
                  </a:lnTo>
                  <a:lnTo>
                    <a:pt x="38" y="189"/>
                  </a:lnTo>
                  <a:lnTo>
                    <a:pt x="132" y="189"/>
                  </a:lnTo>
                  <a:lnTo>
                    <a:pt x="132" y="221"/>
                  </a:lnTo>
                  <a:lnTo>
                    <a:pt x="0" y="221"/>
                  </a:lnTo>
                  <a:lnTo>
                    <a:pt x="0" y="48"/>
                  </a:lnTo>
                  <a:lnTo>
                    <a:pt x="130" y="48"/>
                  </a:lnTo>
                  <a:close/>
                  <a:moveTo>
                    <a:pt x="247" y="126"/>
                  </a:moveTo>
                  <a:cubicBezTo>
                    <a:pt x="256" y="126"/>
                    <a:pt x="263" y="124"/>
                    <a:pt x="267" y="120"/>
                  </a:cubicBezTo>
                  <a:cubicBezTo>
                    <a:pt x="271" y="117"/>
                    <a:pt x="273" y="110"/>
                    <a:pt x="273" y="101"/>
                  </a:cubicBezTo>
                  <a:cubicBezTo>
                    <a:pt x="273" y="93"/>
                    <a:pt x="271" y="87"/>
                    <a:pt x="267" y="83"/>
                  </a:cubicBezTo>
                  <a:cubicBezTo>
                    <a:pt x="263" y="79"/>
                    <a:pt x="256" y="77"/>
                    <a:pt x="247" y="77"/>
                  </a:cubicBezTo>
                  <a:lnTo>
                    <a:pt x="205" y="77"/>
                  </a:lnTo>
                  <a:lnTo>
                    <a:pt x="205" y="126"/>
                  </a:lnTo>
                  <a:lnTo>
                    <a:pt x="247" y="126"/>
                  </a:lnTo>
                  <a:close/>
                  <a:moveTo>
                    <a:pt x="261" y="48"/>
                  </a:moveTo>
                  <a:cubicBezTo>
                    <a:pt x="269" y="48"/>
                    <a:pt x="276" y="49"/>
                    <a:pt x="282" y="52"/>
                  </a:cubicBezTo>
                  <a:cubicBezTo>
                    <a:pt x="288" y="54"/>
                    <a:pt x="293" y="57"/>
                    <a:pt x="298" y="62"/>
                  </a:cubicBezTo>
                  <a:cubicBezTo>
                    <a:pt x="302" y="66"/>
                    <a:pt x="306" y="71"/>
                    <a:pt x="308" y="77"/>
                  </a:cubicBezTo>
                  <a:cubicBezTo>
                    <a:pt x="310" y="83"/>
                    <a:pt x="312" y="89"/>
                    <a:pt x="312" y="96"/>
                  </a:cubicBezTo>
                  <a:cubicBezTo>
                    <a:pt x="312" y="106"/>
                    <a:pt x="309" y="115"/>
                    <a:pt x="305" y="122"/>
                  </a:cubicBezTo>
                  <a:cubicBezTo>
                    <a:pt x="301" y="130"/>
                    <a:pt x="294" y="135"/>
                    <a:pt x="284" y="139"/>
                  </a:cubicBezTo>
                  <a:lnTo>
                    <a:pt x="284" y="140"/>
                  </a:lnTo>
                  <a:cubicBezTo>
                    <a:pt x="289" y="141"/>
                    <a:pt x="293" y="143"/>
                    <a:pt x="296" y="146"/>
                  </a:cubicBezTo>
                  <a:cubicBezTo>
                    <a:pt x="299" y="148"/>
                    <a:pt x="301" y="151"/>
                    <a:pt x="303" y="155"/>
                  </a:cubicBezTo>
                  <a:cubicBezTo>
                    <a:pt x="305" y="159"/>
                    <a:pt x="307" y="163"/>
                    <a:pt x="308" y="167"/>
                  </a:cubicBezTo>
                  <a:cubicBezTo>
                    <a:pt x="308" y="171"/>
                    <a:pt x="309" y="176"/>
                    <a:pt x="309" y="180"/>
                  </a:cubicBezTo>
                  <a:cubicBezTo>
                    <a:pt x="310" y="183"/>
                    <a:pt x="310" y="186"/>
                    <a:pt x="310" y="190"/>
                  </a:cubicBezTo>
                  <a:cubicBezTo>
                    <a:pt x="310" y="194"/>
                    <a:pt x="310" y="198"/>
                    <a:pt x="311" y="201"/>
                  </a:cubicBezTo>
                  <a:cubicBezTo>
                    <a:pt x="311" y="205"/>
                    <a:pt x="312" y="209"/>
                    <a:pt x="313" y="212"/>
                  </a:cubicBezTo>
                  <a:cubicBezTo>
                    <a:pt x="314" y="216"/>
                    <a:pt x="315" y="219"/>
                    <a:pt x="317" y="221"/>
                  </a:cubicBezTo>
                  <a:lnTo>
                    <a:pt x="279" y="221"/>
                  </a:lnTo>
                  <a:cubicBezTo>
                    <a:pt x="276" y="216"/>
                    <a:pt x="275" y="209"/>
                    <a:pt x="275" y="202"/>
                  </a:cubicBezTo>
                  <a:cubicBezTo>
                    <a:pt x="274" y="194"/>
                    <a:pt x="273" y="187"/>
                    <a:pt x="272" y="180"/>
                  </a:cubicBezTo>
                  <a:cubicBezTo>
                    <a:pt x="271" y="171"/>
                    <a:pt x="268" y="164"/>
                    <a:pt x="264" y="160"/>
                  </a:cubicBezTo>
                  <a:cubicBezTo>
                    <a:pt x="260" y="156"/>
                    <a:pt x="253" y="153"/>
                    <a:pt x="244" y="153"/>
                  </a:cubicBezTo>
                  <a:lnTo>
                    <a:pt x="205" y="153"/>
                  </a:lnTo>
                  <a:lnTo>
                    <a:pt x="205" y="221"/>
                  </a:lnTo>
                  <a:lnTo>
                    <a:pt x="167" y="221"/>
                  </a:lnTo>
                  <a:lnTo>
                    <a:pt x="167" y="48"/>
                  </a:lnTo>
                  <a:lnTo>
                    <a:pt x="261" y="48"/>
                  </a:lnTo>
                  <a:close/>
                  <a:moveTo>
                    <a:pt x="384" y="48"/>
                  </a:moveTo>
                  <a:lnTo>
                    <a:pt x="384" y="189"/>
                  </a:lnTo>
                  <a:lnTo>
                    <a:pt x="469" y="189"/>
                  </a:lnTo>
                  <a:lnTo>
                    <a:pt x="469" y="221"/>
                  </a:lnTo>
                  <a:lnTo>
                    <a:pt x="346" y="221"/>
                  </a:lnTo>
                  <a:lnTo>
                    <a:pt x="346" y="48"/>
                  </a:lnTo>
                  <a:lnTo>
                    <a:pt x="384" y="48"/>
                  </a:lnTo>
                  <a:close/>
                  <a:moveTo>
                    <a:pt x="592" y="154"/>
                  </a:moveTo>
                  <a:lnTo>
                    <a:pt x="570" y="91"/>
                  </a:lnTo>
                  <a:lnTo>
                    <a:pt x="569" y="91"/>
                  </a:lnTo>
                  <a:lnTo>
                    <a:pt x="547" y="154"/>
                  </a:lnTo>
                  <a:lnTo>
                    <a:pt x="592" y="154"/>
                  </a:lnTo>
                  <a:close/>
                  <a:moveTo>
                    <a:pt x="589" y="48"/>
                  </a:moveTo>
                  <a:lnTo>
                    <a:pt x="654" y="221"/>
                  </a:lnTo>
                  <a:lnTo>
                    <a:pt x="615" y="221"/>
                  </a:lnTo>
                  <a:lnTo>
                    <a:pt x="602" y="183"/>
                  </a:lnTo>
                  <a:lnTo>
                    <a:pt x="537" y="183"/>
                  </a:lnTo>
                  <a:lnTo>
                    <a:pt x="523" y="221"/>
                  </a:lnTo>
                  <a:lnTo>
                    <a:pt x="485" y="221"/>
                  </a:lnTo>
                  <a:lnTo>
                    <a:pt x="550" y="48"/>
                  </a:lnTo>
                  <a:lnTo>
                    <a:pt x="589" y="48"/>
                  </a:lnTo>
                  <a:close/>
                  <a:moveTo>
                    <a:pt x="714" y="48"/>
                  </a:moveTo>
                  <a:lnTo>
                    <a:pt x="786" y="164"/>
                  </a:lnTo>
                  <a:lnTo>
                    <a:pt x="787" y="164"/>
                  </a:lnTo>
                  <a:lnTo>
                    <a:pt x="787" y="48"/>
                  </a:lnTo>
                  <a:lnTo>
                    <a:pt x="823" y="48"/>
                  </a:lnTo>
                  <a:lnTo>
                    <a:pt x="823" y="221"/>
                  </a:lnTo>
                  <a:lnTo>
                    <a:pt x="784" y="221"/>
                  </a:lnTo>
                  <a:lnTo>
                    <a:pt x="712" y="105"/>
                  </a:lnTo>
                  <a:lnTo>
                    <a:pt x="712" y="105"/>
                  </a:lnTo>
                  <a:lnTo>
                    <a:pt x="712" y="221"/>
                  </a:lnTo>
                  <a:lnTo>
                    <a:pt x="676" y="221"/>
                  </a:lnTo>
                  <a:lnTo>
                    <a:pt x="676" y="48"/>
                  </a:lnTo>
                  <a:lnTo>
                    <a:pt x="714" y="48"/>
                  </a:lnTo>
                  <a:close/>
                  <a:moveTo>
                    <a:pt x="965" y="220"/>
                  </a:moveTo>
                  <a:cubicBezTo>
                    <a:pt x="957" y="223"/>
                    <a:pt x="948" y="225"/>
                    <a:pt x="940" y="225"/>
                  </a:cubicBezTo>
                  <a:cubicBezTo>
                    <a:pt x="927" y="225"/>
                    <a:pt x="915" y="223"/>
                    <a:pt x="904" y="218"/>
                  </a:cubicBezTo>
                  <a:cubicBezTo>
                    <a:pt x="893" y="214"/>
                    <a:pt x="884" y="207"/>
                    <a:pt x="877" y="199"/>
                  </a:cubicBezTo>
                  <a:cubicBezTo>
                    <a:pt x="870" y="191"/>
                    <a:pt x="864" y="182"/>
                    <a:pt x="860" y="171"/>
                  </a:cubicBezTo>
                  <a:cubicBezTo>
                    <a:pt x="856" y="160"/>
                    <a:pt x="854" y="148"/>
                    <a:pt x="854" y="135"/>
                  </a:cubicBezTo>
                  <a:cubicBezTo>
                    <a:pt x="854" y="122"/>
                    <a:pt x="856" y="110"/>
                    <a:pt x="860" y="99"/>
                  </a:cubicBezTo>
                  <a:cubicBezTo>
                    <a:pt x="864" y="88"/>
                    <a:pt x="870" y="78"/>
                    <a:pt x="877" y="70"/>
                  </a:cubicBezTo>
                  <a:cubicBezTo>
                    <a:pt x="884" y="62"/>
                    <a:pt x="893" y="55"/>
                    <a:pt x="904" y="51"/>
                  </a:cubicBezTo>
                  <a:cubicBezTo>
                    <a:pt x="915" y="46"/>
                    <a:pt x="927" y="44"/>
                    <a:pt x="940" y="44"/>
                  </a:cubicBezTo>
                  <a:cubicBezTo>
                    <a:pt x="949" y="44"/>
                    <a:pt x="957" y="45"/>
                    <a:pt x="966" y="48"/>
                  </a:cubicBezTo>
                  <a:cubicBezTo>
                    <a:pt x="974" y="50"/>
                    <a:pt x="982" y="54"/>
                    <a:pt x="988" y="59"/>
                  </a:cubicBezTo>
                  <a:cubicBezTo>
                    <a:pt x="995" y="65"/>
                    <a:pt x="1001" y="71"/>
                    <a:pt x="1005" y="79"/>
                  </a:cubicBezTo>
                  <a:cubicBezTo>
                    <a:pt x="1009" y="86"/>
                    <a:pt x="1012" y="95"/>
                    <a:pt x="1013" y="105"/>
                  </a:cubicBezTo>
                  <a:lnTo>
                    <a:pt x="976" y="105"/>
                  </a:lnTo>
                  <a:cubicBezTo>
                    <a:pt x="974" y="95"/>
                    <a:pt x="970" y="88"/>
                    <a:pt x="963" y="83"/>
                  </a:cubicBezTo>
                  <a:cubicBezTo>
                    <a:pt x="957" y="78"/>
                    <a:pt x="949" y="76"/>
                    <a:pt x="940" y="76"/>
                  </a:cubicBezTo>
                  <a:cubicBezTo>
                    <a:pt x="931" y="76"/>
                    <a:pt x="924" y="77"/>
                    <a:pt x="918" y="81"/>
                  </a:cubicBezTo>
                  <a:cubicBezTo>
                    <a:pt x="912" y="84"/>
                    <a:pt x="907" y="88"/>
                    <a:pt x="903" y="94"/>
                  </a:cubicBezTo>
                  <a:cubicBezTo>
                    <a:pt x="900" y="100"/>
                    <a:pt x="897" y="106"/>
                    <a:pt x="895" y="113"/>
                  </a:cubicBezTo>
                  <a:cubicBezTo>
                    <a:pt x="893" y="120"/>
                    <a:pt x="893" y="128"/>
                    <a:pt x="893" y="135"/>
                  </a:cubicBezTo>
                  <a:cubicBezTo>
                    <a:pt x="893" y="143"/>
                    <a:pt x="893" y="150"/>
                    <a:pt x="895" y="157"/>
                  </a:cubicBezTo>
                  <a:cubicBezTo>
                    <a:pt x="897" y="163"/>
                    <a:pt x="900" y="170"/>
                    <a:pt x="903" y="175"/>
                  </a:cubicBezTo>
                  <a:cubicBezTo>
                    <a:pt x="907" y="181"/>
                    <a:pt x="912" y="185"/>
                    <a:pt x="918" y="188"/>
                  </a:cubicBezTo>
                  <a:cubicBezTo>
                    <a:pt x="924" y="192"/>
                    <a:pt x="931" y="193"/>
                    <a:pt x="940" y="193"/>
                  </a:cubicBezTo>
                  <a:cubicBezTo>
                    <a:pt x="952" y="193"/>
                    <a:pt x="962" y="190"/>
                    <a:pt x="969" y="184"/>
                  </a:cubicBezTo>
                  <a:cubicBezTo>
                    <a:pt x="976" y="177"/>
                    <a:pt x="980" y="168"/>
                    <a:pt x="981" y="156"/>
                  </a:cubicBezTo>
                  <a:lnTo>
                    <a:pt x="943" y="156"/>
                  </a:lnTo>
                  <a:lnTo>
                    <a:pt x="943" y="127"/>
                  </a:lnTo>
                  <a:lnTo>
                    <a:pt x="1016" y="127"/>
                  </a:lnTo>
                  <a:lnTo>
                    <a:pt x="1016" y="221"/>
                  </a:lnTo>
                  <a:lnTo>
                    <a:pt x="991" y="221"/>
                  </a:lnTo>
                  <a:lnTo>
                    <a:pt x="987" y="202"/>
                  </a:lnTo>
                  <a:cubicBezTo>
                    <a:pt x="981" y="210"/>
                    <a:pt x="973" y="217"/>
                    <a:pt x="965" y="220"/>
                  </a:cubicBezTo>
                  <a:close/>
                  <a:moveTo>
                    <a:pt x="1183" y="48"/>
                  </a:moveTo>
                  <a:lnTo>
                    <a:pt x="1183" y="80"/>
                  </a:lnTo>
                  <a:lnTo>
                    <a:pt x="1091" y="80"/>
                  </a:lnTo>
                  <a:lnTo>
                    <a:pt x="1091" y="117"/>
                  </a:lnTo>
                  <a:lnTo>
                    <a:pt x="1175" y="117"/>
                  </a:lnTo>
                  <a:lnTo>
                    <a:pt x="1175" y="147"/>
                  </a:lnTo>
                  <a:lnTo>
                    <a:pt x="1091" y="147"/>
                  </a:lnTo>
                  <a:lnTo>
                    <a:pt x="1091" y="189"/>
                  </a:lnTo>
                  <a:lnTo>
                    <a:pt x="1185" y="189"/>
                  </a:lnTo>
                  <a:lnTo>
                    <a:pt x="1185" y="221"/>
                  </a:lnTo>
                  <a:lnTo>
                    <a:pt x="1053" y="221"/>
                  </a:lnTo>
                  <a:lnTo>
                    <a:pt x="1053" y="48"/>
                  </a:lnTo>
                  <a:lnTo>
                    <a:pt x="1183" y="48"/>
                  </a:lnTo>
                  <a:close/>
                  <a:moveTo>
                    <a:pt x="1261" y="48"/>
                  </a:moveTo>
                  <a:lnTo>
                    <a:pt x="1333" y="164"/>
                  </a:lnTo>
                  <a:lnTo>
                    <a:pt x="1334" y="164"/>
                  </a:lnTo>
                  <a:lnTo>
                    <a:pt x="1334" y="48"/>
                  </a:lnTo>
                  <a:lnTo>
                    <a:pt x="1369" y="48"/>
                  </a:lnTo>
                  <a:lnTo>
                    <a:pt x="1369" y="221"/>
                  </a:lnTo>
                  <a:lnTo>
                    <a:pt x="1331" y="221"/>
                  </a:lnTo>
                  <a:lnTo>
                    <a:pt x="1259" y="105"/>
                  </a:lnTo>
                  <a:lnTo>
                    <a:pt x="1259" y="105"/>
                  </a:lnTo>
                  <a:lnTo>
                    <a:pt x="1259" y="221"/>
                  </a:lnTo>
                  <a:lnTo>
                    <a:pt x="1223" y="221"/>
                  </a:lnTo>
                  <a:lnTo>
                    <a:pt x="1223" y="48"/>
                  </a:lnTo>
                  <a:lnTo>
                    <a:pt x="1261" y="48"/>
                  </a:lnTo>
                  <a:close/>
                  <a:moveTo>
                    <a:pt x="1486" y="170"/>
                  </a:moveTo>
                  <a:lnTo>
                    <a:pt x="1413" y="170"/>
                  </a:lnTo>
                  <a:lnTo>
                    <a:pt x="1413" y="140"/>
                  </a:lnTo>
                  <a:lnTo>
                    <a:pt x="1486" y="140"/>
                  </a:lnTo>
                  <a:lnTo>
                    <a:pt x="1486" y="170"/>
                  </a:lnTo>
                  <a:close/>
                  <a:moveTo>
                    <a:pt x="1568" y="48"/>
                  </a:moveTo>
                  <a:lnTo>
                    <a:pt x="1640" y="164"/>
                  </a:lnTo>
                  <a:lnTo>
                    <a:pt x="1641" y="164"/>
                  </a:lnTo>
                  <a:lnTo>
                    <a:pt x="1641" y="48"/>
                  </a:lnTo>
                  <a:lnTo>
                    <a:pt x="1676" y="48"/>
                  </a:lnTo>
                  <a:lnTo>
                    <a:pt x="1676" y="221"/>
                  </a:lnTo>
                  <a:lnTo>
                    <a:pt x="1638" y="221"/>
                  </a:lnTo>
                  <a:lnTo>
                    <a:pt x="1566" y="105"/>
                  </a:lnTo>
                  <a:lnTo>
                    <a:pt x="1565" y="105"/>
                  </a:lnTo>
                  <a:lnTo>
                    <a:pt x="1565" y="221"/>
                  </a:lnTo>
                  <a:lnTo>
                    <a:pt x="1530" y="221"/>
                  </a:lnTo>
                  <a:lnTo>
                    <a:pt x="1530" y="48"/>
                  </a:lnTo>
                  <a:lnTo>
                    <a:pt x="1568" y="48"/>
                  </a:lnTo>
                  <a:close/>
                  <a:moveTo>
                    <a:pt x="1783" y="28"/>
                  </a:moveTo>
                  <a:lnTo>
                    <a:pt x="1751" y="28"/>
                  </a:lnTo>
                  <a:lnTo>
                    <a:pt x="1751" y="0"/>
                  </a:lnTo>
                  <a:lnTo>
                    <a:pt x="1783" y="0"/>
                  </a:lnTo>
                  <a:lnTo>
                    <a:pt x="1783" y="28"/>
                  </a:lnTo>
                  <a:close/>
                  <a:moveTo>
                    <a:pt x="1834" y="28"/>
                  </a:moveTo>
                  <a:lnTo>
                    <a:pt x="1801" y="28"/>
                  </a:lnTo>
                  <a:lnTo>
                    <a:pt x="1801" y="0"/>
                  </a:lnTo>
                  <a:lnTo>
                    <a:pt x="1834" y="0"/>
                  </a:lnTo>
                  <a:lnTo>
                    <a:pt x="1834" y="28"/>
                  </a:lnTo>
                  <a:close/>
                  <a:moveTo>
                    <a:pt x="1846" y="208"/>
                  </a:moveTo>
                  <a:cubicBezTo>
                    <a:pt x="1833" y="220"/>
                    <a:pt x="1815" y="225"/>
                    <a:pt x="1792" y="225"/>
                  </a:cubicBezTo>
                  <a:cubicBezTo>
                    <a:pt x="1768" y="225"/>
                    <a:pt x="1750" y="220"/>
                    <a:pt x="1737" y="208"/>
                  </a:cubicBezTo>
                  <a:cubicBezTo>
                    <a:pt x="1725" y="197"/>
                    <a:pt x="1718" y="179"/>
                    <a:pt x="1718" y="156"/>
                  </a:cubicBezTo>
                  <a:lnTo>
                    <a:pt x="1718" y="48"/>
                  </a:lnTo>
                  <a:lnTo>
                    <a:pt x="1756" y="48"/>
                  </a:lnTo>
                  <a:lnTo>
                    <a:pt x="1756" y="156"/>
                  </a:lnTo>
                  <a:cubicBezTo>
                    <a:pt x="1756" y="160"/>
                    <a:pt x="1757" y="165"/>
                    <a:pt x="1757" y="170"/>
                  </a:cubicBezTo>
                  <a:cubicBezTo>
                    <a:pt x="1758" y="174"/>
                    <a:pt x="1760" y="178"/>
                    <a:pt x="1763" y="182"/>
                  </a:cubicBezTo>
                  <a:cubicBezTo>
                    <a:pt x="1765" y="185"/>
                    <a:pt x="1769" y="188"/>
                    <a:pt x="1773" y="190"/>
                  </a:cubicBezTo>
                  <a:cubicBezTo>
                    <a:pt x="1778" y="192"/>
                    <a:pt x="1784" y="193"/>
                    <a:pt x="1792" y="193"/>
                  </a:cubicBezTo>
                  <a:cubicBezTo>
                    <a:pt x="1806" y="193"/>
                    <a:pt x="1815" y="190"/>
                    <a:pt x="1820" y="184"/>
                  </a:cubicBezTo>
                  <a:cubicBezTo>
                    <a:pt x="1825" y="178"/>
                    <a:pt x="1828" y="169"/>
                    <a:pt x="1828" y="156"/>
                  </a:cubicBezTo>
                  <a:lnTo>
                    <a:pt x="1828" y="48"/>
                  </a:lnTo>
                  <a:lnTo>
                    <a:pt x="1866" y="48"/>
                  </a:lnTo>
                  <a:lnTo>
                    <a:pt x="1866" y="156"/>
                  </a:lnTo>
                  <a:cubicBezTo>
                    <a:pt x="1866" y="179"/>
                    <a:pt x="1860" y="197"/>
                    <a:pt x="1846" y="208"/>
                  </a:cubicBezTo>
                  <a:close/>
                  <a:moveTo>
                    <a:pt x="1985" y="126"/>
                  </a:moveTo>
                  <a:cubicBezTo>
                    <a:pt x="1994" y="126"/>
                    <a:pt x="2001" y="124"/>
                    <a:pt x="2005" y="120"/>
                  </a:cubicBezTo>
                  <a:cubicBezTo>
                    <a:pt x="2009" y="117"/>
                    <a:pt x="2012" y="110"/>
                    <a:pt x="2012" y="101"/>
                  </a:cubicBezTo>
                  <a:cubicBezTo>
                    <a:pt x="2012" y="93"/>
                    <a:pt x="2009" y="87"/>
                    <a:pt x="2005" y="83"/>
                  </a:cubicBezTo>
                  <a:cubicBezTo>
                    <a:pt x="2001" y="79"/>
                    <a:pt x="1994" y="77"/>
                    <a:pt x="1985" y="77"/>
                  </a:cubicBezTo>
                  <a:lnTo>
                    <a:pt x="1944" y="77"/>
                  </a:lnTo>
                  <a:lnTo>
                    <a:pt x="1944" y="126"/>
                  </a:lnTo>
                  <a:lnTo>
                    <a:pt x="1985" y="126"/>
                  </a:lnTo>
                  <a:close/>
                  <a:moveTo>
                    <a:pt x="1999" y="48"/>
                  </a:moveTo>
                  <a:cubicBezTo>
                    <a:pt x="2007" y="48"/>
                    <a:pt x="2014" y="49"/>
                    <a:pt x="2020" y="52"/>
                  </a:cubicBezTo>
                  <a:cubicBezTo>
                    <a:pt x="2026" y="54"/>
                    <a:pt x="2032" y="57"/>
                    <a:pt x="2036" y="62"/>
                  </a:cubicBezTo>
                  <a:cubicBezTo>
                    <a:pt x="2041" y="66"/>
                    <a:pt x="2044" y="71"/>
                    <a:pt x="2046" y="77"/>
                  </a:cubicBezTo>
                  <a:cubicBezTo>
                    <a:pt x="2049" y="83"/>
                    <a:pt x="2050" y="89"/>
                    <a:pt x="2050" y="96"/>
                  </a:cubicBezTo>
                  <a:cubicBezTo>
                    <a:pt x="2050" y="106"/>
                    <a:pt x="2048" y="115"/>
                    <a:pt x="2043" y="122"/>
                  </a:cubicBezTo>
                  <a:cubicBezTo>
                    <a:pt x="2039" y="130"/>
                    <a:pt x="2032" y="135"/>
                    <a:pt x="2022" y="139"/>
                  </a:cubicBezTo>
                  <a:lnTo>
                    <a:pt x="2022" y="140"/>
                  </a:lnTo>
                  <a:cubicBezTo>
                    <a:pt x="2027" y="141"/>
                    <a:pt x="2031" y="143"/>
                    <a:pt x="2034" y="146"/>
                  </a:cubicBezTo>
                  <a:cubicBezTo>
                    <a:pt x="2037" y="148"/>
                    <a:pt x="2040" y="151"/>
                    <a:pt x="2041" y="155"/>
                  </a:cubicBezTo>
                  <a:cubicBezTo>
                    <a:pt x="2043" y="159"/>
                    <a:pt x="2045" y="163"/>
                    <a:pt x="2046" y="167"/>
                  </a:cubicBezTo>
                  <a:cubicBezTo>
                    <a:pt x="2047" y="171"/>
                    <a:pt x="2047" y="176"/>
                    <a:pt x="2048" y="180"/>
                  </a:cubicBezTo>
                  <a:cubicBezTo>
                    <a:pt x="2048" y="183"/>
                    <a:pt x="2048" y="186"/>
                    <a:pt x="2048" y="190"/>
                  </a:cubicBezTo>
                  <a:cubicBezTo>
                    <a:pt x="2048" y="194"/>
                    <a:pt x="2048" y="198"/>
                    <a:pt x="2049" y="201"/>
                  </a:cubicBezTo>
                  <a:cubicBezTo>
                    <a:pt x="2049" y="205"/>
                    <a:pt x="2050" y="209"/>
                    <a:pt x="2051" y="212"/>
                  </a:cubicBezTo>
                  <a:cubicBezTo>
                    <a:pt x="2052" y="216"/>
                    <a:pt x="2053" y="219"/>
                    <a:pt x="2055" y="221"/>
                  </a:cubicBezTo>
                  <a:lnTo>
                    <a:pt x="2017" y="221"/>
                  </a:lnTo>
                  <a:cubicBezTo>
                    <a:pt x="2015" y="216"/>
                    <a:pt x="2013" y="209"/>
                    <a:pt x="2013" y="202"/>
                  </a:cubicBezTo>
                  <a:cubicBezTo>
                    <a:pt x="2012" y="194"/>
                    <a:pt x="2012" y="187"/>
                    <a:pt x="2011" y="180"/>
                  </a:cubicBezTo>
                  <a:cubicBezTo>
                    <a:pt x="2009" y="171"/>
                    <a:pt x="2007" y="164"/>
                    <a:pt x="2002" y="160"/>
                  </a:cubicBezTo>
                  <a:cubicBezTo>
                    <a:pt x="1998" y="156"/>
                    <a:pt x="1991" y="153"/>
                    <a:pt x="1982" y="153"/>
                  </a:cubicBezTo>
                  <a:lnTo>
                    <a:pt x="1944" y="153"/>
                  </a:lnTo>
                  <a:lnTo>
                    <a:pt x="1944" y="221"/>
                  </a:lnTo>
                  <a:lnTo>
                    <a:pt x="1905" y="221"/>
                  </a:lnTo>
                  <a:lnTo>
                    <a:pt x="1905" y="48"/>
                  </a:lnTo>
                  <a:lnTo>
                    <a:pt x="1999" y="48"/>
                  </a:lnTo>
                  <a:close/>
                  <a:moveTo>
                    <a:pt x="2127" y="48"/>
                  </a:moveTo>
                  <a:lnTo>
                    <a:pt x="2199" y="164"/>
                  </a:lnTo>
                  <a:lnTo>
                    <a:pt x="2200" y="164"/>
                  </a:lnTo>
                  <a:lnTo>
                    <a:pt x="2200" y="48"/>
                  </a:lnTo>
                  <a:lnTo>
                    <a:pt x="2236" y="48"/>
                  </a:lnTo>
                  <a:lnTo>
                    <a:pt x="2236" y="221"/>
                  </a:lnTo>
                  <a:lnTo>
                    <a:pt x="2198" y="221"/>
                  </a:lnTo>
                  <a:lnTo>
                    <a:pt x="2125" y="105"/>
                  </a:lnTo>
                  <a:lnTo>
                    <a:pt x="2125" y="105"/>
                  </a:lnTo>
                  <a:lnTo>
                    <a:pt x="2125" y="221"/>
                  </a:lnTo>
                  <a:lnTo>
                    <a:pt x="2089" y="221"/>
                  </a:lnTo>
                  <a:lnTo>
                    <a:pt x="2089" y="48"/>
                  </a:lnTo>
                  <a:lnTo>
                    <a:pt x="2127" y="48"/>
                  </a:lnTo>
                  <a:close/>
                  <a:moveTo>
                    <a:pt x="2356" y="118"/>
                  </a:moveTo>
                  <a:cubicBezTo>
                    <a:pt x="2363" y="118"/>
                    <a:pt x="2369" y="116"/>
                    <a:pt x="2373" y="113"/>
                  </a:cubicBezTo>
                  <a:cubicBezTo>
                    <a:pt x="2377" y="110"/>
                    <a:pt x="2380" y="105"/>
                    <a:pt x="2380" y="97"/>
                  </a:cubicBezTo>
                  <a:cubicBezTo>
                    <a:pt x="2380" y="93"/>
                    <a:pt x="2379" y="90"/>
                    <a:pt x="2377" y="87"/>
                  </a:cubicBezTo>
                  <a:cubicBezTo>
                    <a:pt x="2376" y="85"/>
                    <a:pt x="2374" y="83"/>
                    <a:pt x="2372" y="81"/>
                  </a:cubicBezTo>
                  <a:cubicBezTo>
                    <a:pt x="2369" y="80"/>
                    <a:pt x="2366" y="79"/>
                    <a:pt x="2363" y="78"/>
                  </a:cubicBezTo>
                  <a:cubicBezTo>
                    <a:pt x="2360" y="78"/>
                    <a:pt x="2357" y="77"/>
                    <a:pt x="2353" y="77"/>
                  </a:cubicBezTo>
                  <a:lnTo>
                    <a:pt x="2318" y="77"/>
                  </a:lnTo>
                  <a:lnTo>
                    <a:pt x="2318" y="118"/>
                  </a:lnTo>
                  <a:lnTo>
                    <a:pt x="2356" y="118"/>
                  </a:lnTo>
                  <a:close/>
                  <a:moveTo>
                    <a:pt x="2361" y="48"/>
                  </a:moveTo>
                  <a:cubicBezTo>
                    <a:pt x="2369" y="48"/>
                    <a:pt x="2377" y="48"/>
                    <a:pt x="2384" y="50"/>
                  </a:cubicBezTo>
                  <a:cubicBezTo>
                    <a:pt x="2391" y="51"/>
                    <a:pt x="2396" y="54"/>
                    <a:pt x="2401" y="57"/>
                  </a:cubicBezTo>
                  <a:cubicBezTo>
                    <a:pt x="2406" y="60"/>
                    <a:pt x="2410" y="65"/>
                    <a:pt x="2413" y="70"/>
                  </a:cubicBezTo>
                  <a:cubicBezTo>
                    <a:pt x="2415" y="76"/>
                    <a:pt x="2417" y="83"/>
                    <a:pt x="2417" y="91"/>
                  </a:cubicBezTo>
                  <a:cubicBezTo>
                    <a:pt x="2417" y="100"/>
                    <a:pt x="2415" y="107"/>
                    <a:pt x="2411" y="113"/>
                  </a:cubicBezTo>
                  <a:cubicBezTo>
                    <a:pt x="2407" y="118"/>
                    <a:pt x="2401" y="123"/>
                    <a:pt x="2393" y="127"/>
                  </a:cubicBezTo>
                  <a:cubicBezTo>
                    <a:pt x="2404" y="130"/>
                    <a:pt x="2412" y="135"/>
                    <a:pt x="2417" y="143"/>
                  </a:cubicBezTo>
                  <a:cubicBezTo>
                    <a:pt x="2422" y="151"/>
                    <a:pt x="2425" y="160"/>
                    <a:pt x="2425" y="171"/>
                  </a:cubicBezTo>
                  <a:cubicBezTo>
                    <a:pt x="2425" y="180"/>
                    <a:pt x="2423" y="187"/>
                    <a:pt x="2420" y="194"/>
                  </a:cubicBezTo>
                  <a:cubicBezTo>
                    <a:pt x="2416" y="200"/>
                    <a:pt x="2412" y="205"/>
                    <a:pt x="2406" y="209"/>
                  </a:cubicBezTo>
                  <a:cubicBezTo>
                    <a:pt x="2400" y="213"/>
                    <a:pt x="2394" y="216"/>
                    <a:pt x="2386" y="218"/>
                  </a:cubicBezTo>
                  <a:cubicBezTo>
                    <a:pt x="2379" y="220"/>
                    <a:pt x="2371" y="221"/>
                    <a:pt x="2364" y="221"/>
                  </a:cubicBezTo>
                  <a:lnTo>
                    <a:pt x="2280" y="221"/>
                  </a:lnTo>
                  <a:lnTo>
                    <a:pt x="2280" y="48"/>
                  </a:lnTo>
                  <a:lnTo>
                    <a:pt x="2361" y="48"/>
                  </a:lnTo>
                  <a:close/>
                  <a:moveTo>
                    <a:pt x="2358" y="192"/>
                  </a:moveTo>
                  <a:cubicBezTo>
                    <a:pt x="2362" y="192"/>
                    <a:pt x="2366" y="191"/>
                    <a:pt x="2369" y="191"/>
                  </a:cubicBezTo>
                  <a:cubicBezTo>
                    <a:pt x="2373" y="190"/>
                    <a:pt x="2376" y="189"/>
                    <a:pt x="2378" y="187"/>
                  </a:cubicBezTo>
                  <a:cubicBezTo>
                    <a:pt x="2381" y="185"/>
                    <a:pt x="2383" y="183"/>
                    <a:pt x="2384" y="180"/>
                  </a:cubicBezTo>
                  <a:cubicBezTo>
                    <a:pt x="2386" y="177"/>
                    <a:pt x="2387" y="173"/>
                    <a:pt x="2387" y="169"/>
                  </a:cubicBezTo>
                  <a:cubicBezTo>
                    <a:pt x="2387" y="160"/>
                    <a:pt x="2384" y="154"/>
                    <a:pt x="2379" y="150"/>
                  </a:cubicBezTo>
                  <a:cubicBezTo>
                    <a:pt x="2374" y="146"/>
                    <a:pt x="2367" y="144"/>
                    <a:pt x="2359" y="144"/>
                  </a:cubicBezTo>
                  <a:lnTo>
                    <a:pt x="2318" y="144"/>
                  </a:lnTo>
                  <a:lnTo>
                    <a:pt x="2318" y="192"/>
                  </a:lnTo>
                  <a:lnTo>
                    <a:pt x="2358" y="192"/>
                  </a:lnTo>
                  <a:close/>
                  <a:moveTo>
                    <a:pt x="2587" y="48"/>
                  </a:moveTo>
                  <a:lnTo>
                    <a:pt x="2587" y="80"/>
                  </a:lnTo>
                  <a:lnTo>
                    <a:pt x="2496" y="80"/>
                  </a:lnTo>
                  <a:lnTo>
                    <a:pt x="2496" y="117"/>
                  </a:lnTo>
                  <a:lnTo>
                    <a:pt x="2580" y="117"/>
                  </a:lnTo>
                  <a:lnTo>
                    <a:pt x="2580" y="147"/>
                  </a:lnTo>
                  <a:lnTo>
                    <a:pt x="2496" y="147"/>
                  </a:lnTo>
                  <a:lnTo>
                    <a:pt x="2496" y="189"/>
                  </a:lnTo>
                  <a:lnTo>
                    <a:pt x="2589" y="189"/>
                  </a:lnTo>
                  <a:lnTo>
                    <a:pt x="2589" y="221"/>
                  </a:lnTo>
                  <a:lnTo>
                    <a:pt x="2458" y="221"/>
                  </a:lnTo>
                  <a:lnTo>
                    <a:pt x="2458" y="48"/>
                  </a:lnTo>
                  <a:lnTo>
                    <a:pt x="2587" y="48"/>
                  </a:lnTo>
                  <a:close/>
                  <a:moveTo>
                    <a:pt x="2707" y="126"/>
                  </a:moveTo>
                  <a:cubicBezTo>
                    <a:pt x="2716" y="126"/>
                    <a:pt x="2723" y="124"/>
                    <a:pt x="2727" y="120"/>
                  </a:cubicBezTo>
                  <a:cubicBezTo>
                    <a:pt x="2731" y="117"/>
                    <a:pt x="2734" y="110"/>
                    <a:pt x="2734" y="101"/>
                  </a:cubicBezTo>
                  <a:cubicBezTo>
                    <a:pt x="2734" y="93"/>
                    <a:pt x="2731" y="87"/>
                    <a:pt x="2727" y="83"/>
                  </a:cubicBezTo>
                  <a:cubicBezTo>
                    <a:pt x="2723" y="79"/>
                    <a:pt x="2716" y="77"/>
                    <a:pt x="2707" y="77"/>
                  </a:cubicBezTo>
                  <a:lnTo>
                    <a:pt x="2665" y="77"/>
                  </a:lnTo>
                  <a:lnTo>
                    <a:pt x="2665" y="126"/>
                  </a:lnTo>
                  <a:lnTo>
                    <a:pt x="2707" y="126"/>
                  </a:lnTo>
                  <a:close/>
                  <a:moveTo>
                    <a:pt x="2721" y="48"/>
                  </a:moveTo>
                  <a:cubicBezTo>
                    <a:pt x="2729" y="48"/>
                    <a:pt x="2736" y="49"/>
                    <a:pt x="2742" y="52"/>
                  </a:cubicBezTo>
                  <a:cubicBezTo>
                    <a:pt x="2748" y="54"/>
                    <a:pt x="2754" y="57"/>
                    <a:pt x="2758" y="62"/>
                  </a:cubicBezTo>
                  <a:cubicBezTo>
                    <a:pt x="2762" y="66"/>
                    <a:pt x="2766" y="71"/>
                    <a:pt x="2768" y="77"/>
                  </a:cubicBezTo>
                  <a:cubicBezTo>
                    <a:pt x="2771" y="83"/>
                    <a:pt x="2772" y="89"/>
                    <a:pt x="2772" y="96"/>
                  </a:cubicBezTo>
                  <a:cubicBezTo>
                    <a:pt x="2772" y="106"/>
                    <a:pt x="2770" y="115"/>
                    <a:pt x="2765" y="122"/>
                  </a:cubicBezTo>
                  <a:cubicBezTo>
                    <a:pt x="2761" y="130"/>
                    <a:pt x="2754" y="135"/>
                    <a:pt x="2744" y="139"/>
                  </a:cubicBezTo>
                  <a:lnTo>
                    <a:pt x="2744" y="140"/>
                  </a:lnTo>
                  <a:cubicBezTo>
                    <a:pt x="2749" y="141"/>
                    <a:pt x="2753" y="143"/>
                    <a:pt x="2756" y="146"/>
                  </a:cubicBezTo>
                  <a:cubicBezTo>
                    <a:pt x="2759" y="148"/>
                    <a:pt x="2762" y="151"/>
                    <a:pt x="2763" y="155"/>
                  </a:cubicBezTo>
                  <a:cubicBezTo>
                    <a:pt x="2765" y="159"/>
                    <a:pt x="2767" y="163"/>
                    <a:pt x="2768" y="167"/>
                  </a:cubicBezTo>
                  <a:cubicBezTo>
                    <a:pt x="2769" y="171"/>
                    <a:pt x="2769" y="176"/>
                    <a:pt x="2770" y="180"/>
                  </a:cubicBezTo>
                  <a:cubicBezTo>
                    <a:pt x="2770" y="183"/>
                    <a:pt x="2770" y="186"/>
                    <a:pt x="2770" y="190"/>
                  </a:cubicBezTo>
                  <a:cubicBezTo>
                    <a:pt x="2770" y="194"/>
                    <a:pt x="2771" y="198"/>
                    <a:pt x="2771" y="201"/>
                  </a:cubicBezTo>
                  <a:cubicBezTo>
                    <a:pt x="2771" y="205"/>
                    <a:pt x="2772" y="209"/>
                    <a:pt x="2773" y="212"/>
                  </a:cubicBezTo>
                  <a:cubicBezTo>
                    <a:pt x="2774" y="216"/>
                    <a:pt x="2775" y="219"/>
                    <a:pt x="2777" y="221"/>
                  </a:cubicBezTo>
                  <a:lnTo>
                    <a:pt x="2739" y="221"/>
                  </a:lnTo>
                  <a:cubicBezTo>
                    <a:pt x="2737" y="216"/>
                    <a:pt x="2735" y="209"/>
                    <a:pt x="2735" y="202"/>
                  </a:cubicBezTo>
                  <a:cubicBezTo>
                    <a:pt x="2734" y="194"/>
                    <a:pt x="2734" y="187"/>
                    <a:pt x="2733" y="180"/>
                  </a:cubicBezTo>
                  <a:cubicBezTo>
                    <a:pt x="2731" y="171"/>
                    <a:pt x="2729" y="164"/>
                    <a:pt x="2724" y="160"/>
                  </a:cubicBezTo>
                  <a:cubicBezTo>
                    <a:pt x="2720" y="156"/>
                    <a:pt x="2713" y="153"/>
                    <a:pt x="2704" y="153"/>
                  </a:cubicBezTo>
                  <a:lnTo>
                    <a:pt x="2665" y="153"/>
                  </a:lnTo>
                  <a:lnTo>
                    <a:pt x="2665" y="221"/>
                  </a:lnTo>
                  <a:lnTo>
                    <a:pt x="2627" y="221"/>
                  </a:lnTo>
                  <a:lnTo>
                    <a:pt x="2627" y="48"/>
                  </a:lnTo>
                  <a:lnTo>
                    <a:pt x="2721" y="48"/>
                  </a:lnTo>
                  <a:close/>
                  <a:moveTo>
                    <a:pt x="2911" y="220"/>
                  </a:moveTo>
                  <a:cubicBezTo>
                    <a:pt x="2902" y="223"/>
                    <a:pt x="2894" y="225"/>
                    <a:pt x="2886" y="225"/>
                  </a:cubicBezTo>
                  <a:cubicBezTo>
                    <a:pt x="2872" y="225"/>
                    <a:pt x="2860" y="223"/>
                    <a:pt x="2850" y="218"/>
                  </a:cubicBezTo>
                  <a:cubicBezTo>
                    <a:pt x="2839" y="214"/>
                    <a:pt x="2830" y="207"/>
                    <a:pt x="2823" y="199"/>
                  </a:cubicBezTo>
                  <a:cubicBezTo>
                    <a:pt x="2816" y="191"/>
                    <a:pt x="2810" y="182"/>
                    <a:pt x="2806" y="171"/>
                  </a:cubicBezTo>
                  <a:cubicBezTo>
                    <a:pt x="2802" y="160"/>
                    <a:pt x="2800" y="148"/>
                    <a:pt x="2800" y="135"/>
                  </a:cubicBezTo>
                  <a:cubicBezTo>
                    <a:pt x="2800" y="122"/>
                    <a:pt x="2802" y="110"/>
                    <a:pt x="2806" y="99"/>
                  </a:cubicBezTo>
                  <a:cubicBezTo>
                    <a:pt x="2810" y="88"/>
                    <a:pt x="2816" y="78"/>
                    <a:pt x="2823" y="70"/>
                  </a:cubicBezTo>
                  <a:cubicBezTo>
                    <a:pt x="2830" y="62"/>
                    <a:pt x="2839" y="55"/>
                    <a:pt x="2850" y="51"/>
                  </a:cubicBezTo>
                  <a:cubicBezTo>
                    <a:pt x="2860" y="46"/>
                    <a:pt x="2872" y="44"/>
                    <a:pt x="2886" y="44"/>
                  </a:cubicBezTo>
                  <a:cubicBezTo>
                    <a:pt x="2894" y="44"/>
                    <a:pt x="2903" y="45"/>
                    <a:pt x="2911" y="48"/>
                  </a:cubicBezTo>
                  <a:cubicBezTo>
                    <a:pt x="2920" y="50"/>
                    <a:pt x="2927" y="54"/>
                    <a:pt x="2934" y="59"/>
                  </a:cubicBezTo>
                  <a:cubicBezTo>
                    <a:pt x="2941" y="65"/>
                    <a:pt x="2946" y="71"/>
                    <a:pt x="2951" y="79"/>
                  </a:cubicBezTo>
                  <a:cubicBezTo>
                    <a:pt x="2955" y="86"/>
                    <a:pt x="2958" y="95"/>
                    <a:pt x="2959" y="105"/>
                  </a:cubicBezTo>
                  <a:lnTo>
                    <a:pt x="2922" y="105"/>
                  </a:lnTo>
                  <a:cubicBezTo>
                    <a:pt x="2920" y="95"/>
                    <a:pt x="2916" y="88"/>
                    <a:pt x="2909" y="83"/>
                  </a:cubicBezTo>
                  <a:cubicBezTo>
                    <a:pt x="2903" y="78"/>
                    <a:pt x="2895" y="76"/>
                    <a:pt x="2886" y="76"/>
                  </a:cubicBezTo>
                  <a:cubicBezTo>
                    <a:pt x="2877" y="76"/>
                    <a:pt x="2870" y="77"/>
                    <a:pt x="2864" y="81"/>
                  </a:cubicBezTo>
                  <a:cubicBezTo>
                    <a:pt x="2858" y="84"/>
                    <a:pt x="2853" y="88"/>
                    <a:pt x="2849" y="94"/>
                  </a:cubicBezTo>
                  <a:cubicBezTo>
                    <a:pt x="2845" y="100"/>
                    <a:pt x="2843" y="106"/>
                    <a:pt x="2841" y="113"/>
                  </a:cubicBezTo>
                  <a:cubicBezTo>
                    <a:pt x="2839" y="120"/>
                    <a:pt x="2838" y="128"/>
                    <a:pt x="2838" y="135"/>
                  </a:cubicBezTo>
                  <a:cubicBezTo>
                    <a:pt x="2838" y="143"/>
                    <a:pt x="2839" y="150"/>
                    <a:pt x="2841" y="157"/>
                  </a:cubicBezTo>
                  <a:cubicBezTo>
                    <a:pt x="2843" y="163"/>
                    <a:pt x="2845" y="170"/>
                    <a:pt x="2849" y="175"/>
                  </a:cubicBezTo>
                  <a:cubicBezTo>
                    <a:pt x="2853" y="181"/>
                    <a:pt x="2858" y="185"/>
                    <a:pt x="2864" y="188"/>
                  </a:cubicBezTo>
                  <a:cubicBezTo>
                    <a:pt x="2870" y="192"/>
                    <a:pt x="2877" y="193"/>
                    <a:pt x="2886" y="193"/>
                  </a:cubicBezTo>
                  <a:cubicBezTo>
                    <a:pt x="2898" y="193"/>
                    <a:pt x="2908" y="190"/>
                    <a:pt x="2915" y="184"/>
                  </a:cubicBezTo>
                  <a:cubicBezTo>
                    <a:pt x="2922" y="177"/>
                    <a:pt x="2926" y="168"/>
                    <a:pt x="2927" y="156"/>
                  </a:cubicBezTo>
                  <a:lnTo>
                    <a:pt x="2889" y="156"/>
                  </a:lnTo>
                  <a:lnTo>
                    <a:pt x="2889" y="127"/>
                  </a:lnTo>
                  <a:lnTo>
                    <a:pt x="2961" y="127"/>
                  </a:lnTo>
                  <a:lnTo>
                    <a:pt x="2961" y="221"/>
                  </a:lnTo>
                  <a:lnTo>
                    <a:pt x="2937" y="221"/>
                  </a:lnTo>
                  <a:lnTo>
                    <a:pt x="2933" y="202"/>
                  </a:lnTo>
                  <a:cubicBezTo>
                    <a:pt x="2926" y="210"/>
                    <a:pt x="2919" y="217"/>
                    <a:pt x="2911" y="220"/>
                  </a:cubicBez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4689" y="323"/>
              <a:ext cx="381" cy="53"/>
            </a:xfrm>
            <a:custGeom>
              <a:avLst/>
              <a:gdLst/>
              <a:ahLst/>
              <a:cxnLst>
                <a:cxn ang="0">
                  <a:pos x="20" y="209"/>
                </a:cxn>
                <a:cxn ang="0">
                  <a:pos x="39" y="48"/>
                </a:cxn>
                <a:cxn ang="0">
                  <a:pos x="45" y="182"/>
                </a:cxn>
                <a:cxn ang="0">
                  <a:pos x="103" y="185"/>
                </a:cxn>
                <a:cxn ang="0">
                  <a:pos x="149" y="48"/>
                </a:cxn>
                <a:cxn ang="0">
                  <a:pos x="230" y="48"/>
                </a:cxn>
                <a:cxn ang="0">
                  <a:pos x="302" y="48"/>
                </a:cxn>
                <a:cxn ang="0">
                  <a:pos x="300" y="222"/>
                </a:cxn>
                <a:cxn ang="0">
                  <a:pos x="227" y="222"/>
                </a:cxn>
                <a:cxn ang="0">
                  <a:pos x="230" y="48"/>
                </a:cxn>
                <a:cxn ang="0">
                  <a:pos x="381" y="48"/>
                </a:cxn>
                <a:cxn ang="0">
                  <a:pos x="503" y="222"/>
                </a:cxn>
                <a:cxn ang="0">
                  <a:pos x="524" y="170"/>
                </a:cxn>
                <a:cxn ang="0">
                  <a:pos x="603" y="48"/>
                </a:cxn>
                <a:cxn ang="0">
                  <a:pos x="761" y="48"/>
                </a:cxn>
                <a:cxn ang="0">
                  <a:pos x="670" y="117"/>
                </a:cxn>
                <a:cxn ang="0">
                  <a:pos x="670" y="147"/>
                </a:cxn>
                <a:cxn ang="0">
                  <a:pos x="763" y="222"/>
                </a:cxn>
                <a:cxn ang="0">
                  <a:pos x="761" y="48"/>
                </a:cxn>
                <a:cxn ang="0">
                  <a:pos x="905" y="102"/>
                </a:cxn>
                <a:cxn ang="0">
                  <a:pos x="837" y="78"/>
                </a:cxn>
                <a:cxn ang="0">
                  <a:pos x="892" y="48"/>
                </a:cxn>
                <a:cxn ang="0">
                  <a:pos x="940" y="77"/>
                </a:cxn>
                <a:cxn ang="0">
                  <a:pos x="916" y="140"/>
                </a:cxn>
                <a:cxn ang="0">
                  <a:pos x="935" y="156"/>
                </a:cxn>
                <a:cxn ang="0">
                  <a:pos x="941" y="190"/>
                </a:cxn>
                <a:cxn ang="0">
                  <a:pos x="948" y="222"/>
                </a:cxn>
                <a:cxn ang="0">
                  <a:pos x="904" y="180"/>
                </a:cxn>
                <a:cxn ang="0">
                  <a:pos x="837" y="154"/>
                </a:cxn>
                <a:cxn ang="0">
                  <a:pos x="799" y="48"/>
                </a:cxn>
                <a:cxn ang="0">
                  <a:pos x="1019" y="189"/>
                </a:cxn>
                <a:cxn ang="0">
                  <a:pos x="1057" y="195"/>
                </a:cxn>
                <a:cxn ang="0">
                  <a:pos x="1079" y="175"/>
                </a:cxn>
                <a:cxn ang="0">
                  <a:pos x="1047" y="151"/>
                </a:cxn>
                <a:cxn ang="0">
                  <a:pos x="992" y="131"/>
                </a:cxn>
                <a:cxn ang="0">
                  <a:pos x="982" y="73"/>
                </a:cxn>
                <a:cxn ang="0">
                  <a:pos x="1041" y="44"/>
                </a:cxn>
                <a:cxn ang="0">
                  <a:pos x="1105" y="74"/>
                </a:cxn>
                <a:cxn ang="0">
                  <a:pos x="1070" y="87"/>
                </a:cxn>
                <a:cxn ang="0">
                  <a:pos x="1039" y="74"/>
                </a:cxn>
                <a:cxn ang="0">
                  <a:pos x="1016" y="84"/>
                </a:cxn>
                <a:cxn ang="0">
                  <a:pos x="1023" y="107"/>
                </a:cxn>
                <a:cxn ang="0">
                  <a:pos x="1078" y="123"/>
                </a:cxn>
                <a:cxn ang="0">
                  <a:pos x="1116" y="170"/>
                </a:cxn>
                <a:cxn ang="0">
                  <a:pos x="1075" y="222"/>
                </a:cxn>
                <a:cxn ang="0">
                  <a:pos x="993" y="211"/>
                </a:cxn>
                <a:cxn ang="0">
                  <a:pos x="1007" y="164"/>
                </a:cxn>
                <a:cxn ang="0">
                  <a:pos x="1150" y="222"/>
                </a:cxn>
                <a:cxn ang="0">
                  <a:pos x="1188" y="222"/>
                </a:cxn>
                <a:cxn ang="0">
                  <a:pos x="1361" y="48"/>
                </a:cxn>
                <a:cxn ang="0">
                  <a:pos x="1309" y="222"/>
                </a:cxn>
                <a:cxn ang="0">
                  <a:pos x="1219" y="80"/>
                </a:cxn>
                <a:cxn ang="0">
                  <a:pos x="1401" y="0"/>
                </a:cxn>
                <a:cxn ang="0">
                  <a:pos x="1484" y="29"/>
                </a:cxn>
                <a:cxn ang="0">
                  <a:pos x="1484" y="0"/>
                </a:cxn>
                <a:cxn ang="0">
                  <a:pos x="1443" y="91"/>
                </a:cxn>
                <a:cxn ang="0">
                  <a:pos x="1465" y="155"/>
                </a:cxn>
                <a:cxn ang="0">
                  <a:pos x="1488" y="222"/>
                </a:cxn>
                <a:cxn ang="0">
                  <a:pos x="1396" y="222"/>
                </a:cxn>
                <a:cxn ang="0">
                  <a:pos x="1463" y="48"/>
                </a:cxn>
                <a:cxn ang="0">
                  <a:pos x="1666" y="48"/>
                </a:cxn>
                <a:cxn ang="0">
                  <a:pos x="1614" y="222"/>
                </a:cxn>
                <a:cxn ang="0">
                  <a:pos x="1524" y="80"/>
                </a:cxn>
              </a:cxnLst>
              <a:rect l="0" t="0" r="r" b="b"/>
              <a:pathLst>
                <a:path w="1666" h="226">
                  <a:moveTo>
                    <a:pt x="129" y="208"/>
                  </a:moveTo>
                  <a:cubicBezTo>
                    <a:pt x="116" y="220"/>
                    <a:pt x="98" y="226"/>
                    <a:pt x="74" y="226"/>
                  </a:cubicBezTo>
                  <a:cubicBezTo>
                    <a:pt x="51" y="226"/>
                    <a:pt x="33" y="220"/>
                    <a:pt x="20" y="209"/>
                  </a:cubicBezTo>
                  <a:cubicBezTo>
                    <a:pt x="7" y="197"/>
                    <a:pt x="0" y="180"/>
                    <a:pt x="0" y="156"/>
                  </a:cubicBezTo>
                  <a:lnTo>
                    <a:pt x="0" y="48"/>
                  </a:lnTo>
                  <a:lnTo>
                    <a:pt x="39" y="48"/>
                  </a:lnTo>
                  <a:lnTo>
                    <a:pt x="39" y="156"/>
                  </a:lnTo>
                  <a:cubicBezTo>
                    <a:pt x="39" y="161"/>
                    <a:pt x="39" y="165"/>
                    <a:pt x="40" y="170"/>
                  </a:cubicBezTo>
                  <a:cubicBezTo>
                    <a:pt x="41" y="175"/>
                    <a:pt x="42" y="179"/>
                    <a:pt x="45" y="182"/>
                  </a:cubicBezTo>
                  <a:cubicBezTo>
                    <a:pt x="48" y="186"/>
                    <a:pt x="51" y="188"/>
                    <a:pt x="56" y="191"/>
                  </a:cubicBezTo>
                  <a:cubicBezTo>
                    <a:pt x="60" y="193"/>
                    <a:pt x="67" y="194"/>
                    <a:pt x="74" y="194"/>
                  </a:cubicBezTo>
                  <a:cubicBezTo>
                    <a:pt x="88" y="194"/>
                    <a:pt x="97" y="191"/>
                    <a:pt x="103" y="185"/>
                  </a:cubicBezTo>
                  <a:cubicBezTo>
                    <a:pt x="108" y="179"/>
                    <a:pt x="110" y="169"/>
                    <a:pt x="110" y="156"/>
                  </a:cubicBezTo>
                  <a:lnTo>
                    <a:pt x="110" y="48"/>
                  </a:lnTo>
                  <a:lnTo>
                    <a:pt x="149" y="48"/>
                  </a:lnTo>
                  <a:lnTo>
                    <a:pt x="149" y="156"/>
                  </a:lnTo>
                  <a:cubicBezTo>
                    <a:pt x="149" y="180"/>
                    <a:pt x="142" y="197"/>
                    <a:pt x="129" y="208"/>
                  </a:cubicBezTo>
                  <a:close/>
                  <a:moveTo>
                    <a:pt x="230" y="48"/>
                  </a:moveTo>
                  <a:lnTo>
                    <a:pt x="302" y="165"/>
                  </a:lnTo>
                  <a:lnTo>
                    <a:pt x="302" y="165"/>
                  </a:lnTo>
                  <a:lnTo>
                    <a:pt x="302" y="48"/>
                  </a:lnTo>
                  <a:lnTo>
                    <a:pt x="338" y="48"/>
                  </a:lnTo>
                  <a:lnTo>
                    <a:pt x="338" y="222"/>
                  </a:lnTo>
                  <a:lnTo>
                    <a:pt x="300" y="222"/>
                  </a:lnTo>
                  <a:lnTo>
                    <a:pt x="228" y="106"/>
                  </a:lnTo>
                  <a:lnTo>
                    <a:pt x="227" y="106"/>
                  </a:lnTo>
                  <a:lnTo>
                    <a:pt x="227" y="222"/>
                  </a:lnTo>
                  <a:lnTo>
                    <a:pt x="192" y="222"/>
                  </a:lnTo>
                  <a:lnTo>
                    <a:pt x="192" y="48"/>
                  </a:lnTo>
                  <a:lnTo>
                    <a:pt x="230" y="48"/>
                  </a:lnTo>
                  <a:close/>
                  <a:moveTo>
                    <a:pt x="419" y="222"/>
                  </a:moveTo>
                  <a:lnTo>
                    <a:pt x="381" y="222"/>
                  </a:lnTo>
                  <a:lnTo>
                    <a:pt x="381" y="48"/>
                  </a:lnTo>
                  <a:lnTo>
                    <a:pt x="419" y="48"/>
                  </a:lnTo>
                  <a:lnTo>
                    <a:pt x="419" y="222"/>
                  </a:lnTo>
                  <a:close/>
                  <a:moveTo>
                    <a:pt x="503" y="222"/>
                  </a:moveTo>
                  <a:lnTo>
                    <a:pt x="446" y="48"/>
                  </a:lnTo>
                  <a:lnTo>
                    <a:pt x="486" y="48"/>
                  </a:lnTo>
                  <a:lnTo>
                    <a:pt x="524" y="170"/>
                  </a:lnTo>
                  <a:lnTo>
                    <a:pt x="525" y="170"/>
                  </a:lnTo>
                  <a:lnTo>
                    <a:pt x="564" y="48"/>
                  </a:lnTo>
                  <a:lnTo>
                    <a:pt x="603" y="48"/>
                  </a:lnTo>
                  <a:lnTo>
                    <a:pt x="546" y="222"/>
                  </a:lnTo>
                  <a:lnTo>
                    <a:pt x="503" y="222"/>
                  </a:lnTo>
                  <a:close/>
                  <a:moveTo>
                    <a:pt x="761" y="48"/>
                  </a:moveTo>
                  <a:lnTo>
                    <a:pt x="761" y="80"/>
                  </a:lnTo>
                  <a:lnTo>
                    <a:pt x="670" y="80"/>
                  </a:lnTo>
                  <a:lnTo>
                    <a:pt x="670" y="117"/>
                  </a:lnTo>
                  <a:lnTo>
                    <a:pt x="754" y="117"/>
                  </a:lnTo>
                  <a:lnTo>
                    <a:pt x="754" y="147"/>
                  </a:lnTo>
                  <a:lnTo>
                    <a:pt x="670" y="147"/>
                  </a:lnTo>
                  <a:lnTo>
                    <a:pt x="670" y="190"/>
                  </a:lnTo>
                  <a:lnTo>
                    <a:pt x="763" y="190"/>
                  </a:lnTo>
                  <a:lnTo>
                    <a:pt x="763" y="222"/>
                  </a:lnTo>
                  <a:lnTo>
                    <a:pt x="631" y="222"/>
                  </a:lnTo>
                  <a:lnTo>
                    <a:pt x="631" y="48"/>
                  </a:lnTo>
                  <a:lnTo>
                    <a:pt x="761" y="48"/>
                  </a:lnTo>
                  <a:close/>
                  <a:moveTo>
                    <a:pt x="879" y="127"/>
                  </a:moveTo>
                  <a:cubicBezTo>
                    <a:pt x="887" y="127"/>
                    <a:pt x="894" y="125"/>
                    <a:pt x="898" y="121"/>
                  </a:cubicBezTo>
                  <a:cubicBezTo>
                    <a:pt x="903" y="117"/>
                    <a:pt x="905" y="111"/>
                    <a:pt x="905" y="102"/>
                  </a:cubicBezTo>
                  <a:cubicBezTo>
                    <a:pt x="905" y="93"/>
                    <a:pt x="903" y="87"/>
                    <a:pt x="898" y="84"/>
                  </a:cubicBezTo>
                  <a:cubicBezTo>
                    <a:pt x="894" y="80"/>
                    <a:pt x="887" y="78"/>
                    <a:pt x="879" y="78"/>
                  </a:cubicBezTo>
                  <a:lnTo>
                    <a:pt x="837" y="78"/>
                  </a:lnTo>
                  <a:lnTo>
                    <a:pt x="837" y="127"/>
                  </a:lnTo>
                  <a:lnTo>
                    <a:pt x="879" y="127"/>
                  </a:lnTo>
                  <a:close/>
                  <a:moveTo>
                    <a:pt x="892" y="48"/>
                  </a:moveTo>
                  <a:cubicBezTo>
                    <a:pt x="900" y="48"/>
                    <a:pt x="907" y="49"/>
                    <a:pt x="913" y="52"/>
                  </a:cubicBezTo>
                  <a:cubicBezTo>
                    <a:pt x="920" y="54"/>
                    <a:pt x="925" y="58"/>
                    <a:pt x="929" y="62"/>
                  </a:cubicBezTo>
                  <a:cubicBezTo>
                    <a:pt x="934" y="67"/>
                    <a:pt x="937" y="72"/>
                    <a:pt x="940" y="77"/>
                  </a:cubicBezTo>
                  <a:cubicBezTo>
                    <a:pt x="942" y="83"/>
                    <a:pt x="943" y="89"/>
                    <a:pt x="943" y="96"/>
                  </a:cubicBezTo>
                  <a:cubicBezTo>
                    <a:pt x="943" y="106"/>
                    <a:pt x="941" y="115"/>
                    <a:pt x="937" y="123"/>
                  </a:cubicBezTo>
                  <a:cubicBezTo>
                    <a:pt x="932" y="130"/>
                    <a:pt x="925" y="136"/>
                    <a:pt x="916" y="140"/>
                  </a:cubicBezTo>
                  <a:lnTo>
                    <a:pt x="916" y="140"/>
                  </a:lnTo>
                  <a:cubicBezTo>
                    <a:pt x="920" y="141"/>
                    <a:pt x="924" y="143"/>
                    <a:pt x="927" y="146"/>
                  </a:cubicBezTo>
                  <a:cubicBezTo>
                    <a:pt x="930" y="149"/>
                    <a:pt x="933" y="152"/>
                    <a:pt x="935" y="156"/>
                  </a:cubicBezTo>
                  <a:cubicBezTo>
                    <a:pt x="937" y="159"/>
                    <a:pt x="938" y="163"/>
                    <a:pt x="939" y="168"/>
                  </a:cubicBezTo>
                  <a:cubicBezTo>
                    <a:pt x="940" y="172"/>
                    <a:pt x="941" y="176"/>
                    <a:pt x="941" y="181"/>
                  </a:cubicBezTo>
                  <a:cubicBezTo>
                    <a:pt x="941" y="183"/>
                    <a:pt x="941" y="187"/>
                    <a:pt x="941" y="190"/>
                  </a:cubicBezTo>
                  <a:cubicBezTo>
                    <a:pt x="941" y="194"/>
                    <a:pt x="942" y="198"/>
                    <a:pt x="942" y="202"/>
                  </a:cubicBezTo>
                  <a:cubicBezTo>
                    <a:pt x="943" y="206"/>
                    <a:pt x="943" y="209"/>
                    <a:pt x="944" y="213"/>
                  </a:cubicBezTo>
                  <a:cubicBezTo>
                    <a:pt x="945" y="216"/>
                    <a:pt x="946" y="219"/>
                    <a:pt x="948" y="222"/>
                  </a:cubicBezTo>
                  <a:lnTo>
                    <a:pt x="910" y="222"/>
                  </a:lnTo>
                  <a:cubicBezTo>
                    <a:pt x="908" y="216"/>
                    <a:pt x="907" y="210"/>
                    <a:pt x="906" y="202"/>
                  </a:cubicBezTo>
                  <a:cubicBezTo>
                    <a:pt x="906" y="194"/>
                    <a:pt x="905" y="187"/>
                    <a:pt x="904" y="180"/>
                  </a:cubicBezTo>
                  <a:cubicBezTo>
                    <a:pt x="903" y="171"/>
                    <a:pt x="900" y="164"/>
                    <a:pt x="896" y="160"/>
                  </a:cubicBezTo>
                  <a:cubicBezTo>
                    <a:pt x="891" y="156"/>
                    <a:pt x="885" y="154"/>
                    <a:pt x="875" y="154"/>
                  </a:cubicBezTo>
                  <a:lnTo>
                    <a:pt x="837" y="154"/>
                  </a:lnTo>
                  <a:lnTo>
                    <a:pt x="837" y="222"/>
                  </a:lnTo>
                  <a:lnTo>
                    <a:pt x="799" y="222"/>
                  </a:lnTo>
                  <a:lnTo>
                    <a:pt x="799" y="48"/>
                  </a:lnTo>
                  <a:lnTo>
                    <a:pt x="892" y="48"/>
                  </a:lnTo>
                  <a:close/>
                  <a:moveTo>
                    <a:pt x="1010" y="179"/>
                  </a:moveTo>
                  <a:cubicBezTo>
                    <a:pt x="1013" y="183"/>
                    <a:pt x="1015" y="186"/>
                    <a:pt x="1019" y="189"/>
                  </a:cubicBezTo>
                  <a:cubicBezTo>
                    <a:pt x="1022" y="191"/>
                    <a:pt x="1026" y="193"/>
                    <a:pt x="1031" y="194"/>
                  </a:cubicBezTo>
                  <a:cubicBezTo>
                    <a:pt x="1036" y="196"/>
                    <a:pt x="1041" y="196"/>
                    <a:pt x="1046" y="196"/>
                  </a:cubicBezTo>
                  <a:cubicBezTo>
                    <a:pt x="1049" y="196"/>
                    <a:pt x="1053" y="196"/>
                    <a:pt x="1057" y="195"/>
                  </a:cubicBezTo>
                  <a:cubicBezTo>
                    <a:pt x="1060" y="195"/>
                    <a:pt x="1064" y="194"/>
                    <a:pt x="1068" y="192"/>
                  </a:cubicBezTo>
                  <a:cubicBezTo>
                    <a:pt x="1071" y="190"/>
                    <a:pt x="1074" y="188"/>
                    <a:pt x="1076" y="185"/>
                  </a:cubicBezTo>
                  <a:cubicBezTo>
                    <a:pt x="1078" y="183"/>
                    <a:pt x="1079" y="179"/>
                    <a:pt x="1079" y="175"/>
                  </a:cubicBezTo>
                  <a:cubicBezTo>
                    <a:pt x="1079" y="170"/>
                    <a:pt x="1078" y="166"/>
                    <a:pt x="1075" y="163"/>
                  </a:cubicBezTo>
                  <a:cubicBezTo>
                    <a:pt x="1072" y="160"/>
                    <a:pt x="1068" y="158"/>
                    <a:pt x="1063" y="156"/>
                  </a:cubicBezTo>
                  <a:cubicBezTo>
                    <a:pt x="1058" y="154"/>
                    <a:pt x="1053" y="152"/>
                    <a:pt x="1047" y="151"/>
                  </a:cubicBezTo>
                  <a:cubicBezTo>
                    <a:pt x="1040" y="149"/>
                    <a:pt x="1034" y="148"/>
                    <a:pt x="1028" y="146"/>
                  </a:cubicBezTo>
                  <a:cubicBezTo>
                    <a:pt x="1021" y="144"/>
                    <a:pt x="1015" y="142"/>
                    <a:pt x="1009" y="140"/>
                  </a:cubicBezTo>
                  <a:cubicBezTo>
                    <a:pt x="1003" y="138"/>
                    <a:pt x="997" y="135"/>
                    <a:pt x="992" y="131"/>
                  </a:cubicBezTo>
                  <a:cubicBezTo>
                    <a:pt x="988" y="127"/>
                    <a:pt x="984" y="122"/>
                    <a:pt x="981" y="117"/>
                  </a:cubicBezTo>
                  <a:cubicBezTo>
                    <a:pt x="978" y="111"/>
                    <a:pt x="976" y="104"/>
                    <a:pt x="976" y="97"/>
                  </a:cubicBezTo>
                  <a:cubicBezTo>
                    <a:pt x="976" y="88"/>
                    <a:pt x="978" y="80"/>
                    <a:pt x="982" y="73"/>
                  </a:cubicBezTo>
                  <a:cubicBezTo>
                    <a:pt x="986" y="67"/>
                    <a:pt x="991" y="61"/>
                    <a:pt x="997" y="57"/>
                  </a:cubicBezTo>
                  <a:cubicBezTo>
                    <a:pt x="1003" y="53"/>
                    <a:pt x="1010" y="49"/>
                    <a:pt x="1018" y="47"/>
                  </a:cubicBezTo>
                  <a:cubicBezTo>
                    <a:pt x="1025" y="45"/>
                    <a:pt x="1033" y="44"/>
                    <a:pt x="1041" y="44"/>
                  </a:cubicBezTo>
                  <a:cubicBezTo>
                    <a:pt x="1050" y="44"/>
                    <a:pt x="1059" y="45"/>
                    <a:pt x="1067" y="47"/>
                  </a:cubicBezTo>
                  <a:cubicBezTo>
                    <a:pt x="1076" y="49"/>
                    <a:pt x="1083" y="52"/>
                    <a:pt x="1089" y="57"/>
                  </a:cubicBezTo>
                  <a:cubicBezTo>
                    <a:pt x="1096" y="61"/>
                    <a:pt x="1101" y="67"/>
                    <a:pt x="1105" y="74"/>
                  </a:cubicBezTo>
                  <a:cubicBezTo>
                    <a:pt x="1109" y="81"/>
                    <a:pt x="1111" y="90"/>
                    <a:pt x="1111" y="100"/>
                  </a:cubicBezTo>
                  <a:lnTo>
                    <a:pt x="1074" y="100"/>
                  </a:lnTo>
                  <a:cubicBezTo>
                    <a:pt x="1073" y="95"/>
                    <a:pt x="1072" y="90"/>
                    <a:pt x="1070" y="87"/>
                  </a:cubicBezTo>
                  <a:cubicBezTo>
                    <a:pt x="1068" y="84"/>
                    <a:pt x="1066" y="81"/>
                    <a:pt x="1063" y="79"/>
                  </a:cubicBezTo>
                  <a:cubicBezTo>
                    <a:pt x="1060" y="77"/>
                    <a:pt x="1056" y="76"/>
                    <a:pt x="1052" y="75"/>
                  </a:cubicBezTo>
                  <a:cubicBezTo>
                    <a:pt x="1048" y="74"/>
                    <a:pt x="1044" y="74"/>
                    <a:pt x="1039" y="74"/>
                  </a:cubicBezTo>
                  <a:cubicBezTo>
                    <a:pt x="1036" y="74"/>
                    <a:pt x="1033" y="74"/>
                    <a:pt x="1030" y="75"/>
                  </a:cubicBezTo>
                  <a:cubicBezTo>
                    <a:pt x="1027" y="75"/>
                    <a:pt x="1024" y="76"/>
                    <a:pt x="1022" y="78"/>
                  </a:cubicBezTo>
                  <a:cubicBezTo>
                    <a:pt x="1019" y="80"/>
                    <a:pt x="1017" y="82"/>
                    <a:pt x="1016" y="84"/>
                  </a:cubicBezTo>
                  <a:cubicBezTo>
                    <a:pt x="1014" y="87"/>
                    <a:pt x="1013" y="90"/>
                    <a:pt x="1013" y="93"/>
                  </a:cubicBezTo>
                  <a:cubicBezTo>
                    <a:pt x="1013" y="97"/>
                    <a:pt x="1014" y="100"/>
                    <a:pt x="1015" y="102"/>
                  </a:cubicBezTo>
                  <a:cubicBezTo>
                    <a:pt x="1016" y="104"/>
                    <a:pt x="1019" y="106"/>
                    <a:pt x="1023" y="107"/>
                  </a:cubicBezTo>
                  <a:cubicBezTo>
                    <a:pt x="1026" y="109"/>
                    <a:pt x="1032" y="111"/>
                    <a:pt x="1038" y="113"/>
                  </a:cubicBezTo>
                  <a:cubicBezTo>
                    <a:pt x="1045" y="115"/>
                    <a:pt x="1054" y="117"/>
                    <a:pt x="1065" y="120"/>
                  </a:cubicBezTo>
                  <a:cubicBezTo>
                    <a:pt x="1068" y="120"/>
                    <a:pt x="1073" y="121"/>
                    <a:pt x="1078" y="123"/>
                  </a:cubicBezTo>
                  <a:cubicBezTo>
                    <a:pt x="1084" y="125"/>
                    <a:pt x="1090" y="128"/>
                    <a:pt x="1095" y="131"/>
                  </a:cubicBezTo>
                  <a:cubicBezTo>
                    <a:pt x="1101" y="135"/>
                    <a:pt x="1106" y="140"/>
                    <a:pt x="1110" y="146"/>
                  </a:cubicBezTo>
                  <a:cubicBezTo>
                    <a:pt x="1114" y="153"/>
                    <a:pt x="1116" y="160"/>
                    <a:pt x="1116" y="170"/>
                  </a:cubicBezTo>
                  <a:cubicBezTo>
                    <a:pt x="1116" y="178"/>
                    <a:pt x="1115" y="186"/>
                    <a:pt x="1112" y="192"/>
                  </a:cubicBezTo>
                  <a:cubicBezTo>
                    <a:pt x="1109" y="199"/>
                    <a:pt x="1104" y="205"/>
                    <a:pt x="1098" y="210"/>
                  </a:cubicBezTo>
                  <a:cubicBezTo>
                    <a:pt x="1092" y="215"/>
                    <a:pt x="1084" y="219"/>
                    <a:pt x="1075" y="222"/>
                  </a:cubicBezTo>
                  <a:cubicBezTo>
                    <a:pt x="1066" y="224"/>
                    <a:pt x="1056" y="226"/>
                    <a:pt x="1044" y="226"/>
                  </a:cubicBezTo>
                  <a:cubicBezTo>
                    <a:pt x="1035" y="226"/>
                    <a:pt x="1025" y="224"/>
                    <a:pt x="1016" y="222"/>
                  </a:cubicBezTo>
                  <a:cubicBezTo>
                    <a:pt x="1007" y="220"/>
                    <a:pt x="999" y="216"/>
                    <a:pt x="993" y="211"/>
                  </a:cubicBezTo>
                  <a:cubicBezTo>
                    <a:pt x="986" y="206"/>
                    <a:pt x="980" y="200"/>
                    <a:pt x="976" y="192"/>
                  </a:cubicBezTo>
                  <a:cubicBezTo>
                    <a:pt x="972" y="184"/>
                    <a:pt x="970" y="175"/>
                    <a:pt x="970" y="164"/>
                  </a:cubicBezTo>
                  <a:lnTo>
                    <a:pt x="1007" y="164"/>
                  </a:lnTo>
                  <a:cubicBezTo>
                    <a:pt x="1007" y="170"/>
                    <a:pt x="1008" y="175"/>
                    <a:pt x="1010" y="179"/>
                  </a:cubicBezTo>
                  <a:close/>
                  <a:moveTo>
                    <a:pt x="1188" y="222"/>
                  </a:moveTo>
                  <a:lnTo>
                    <a:pt x="1150" y="222"/>
                  </a:lnTo>
                  <a:lnTo>
                    <a:pt x="1150" y="48"/>
                  </a:lnTo>
                  <a:lnTo>
                    <a:pt x="1188" y="48"/>
                  </a:lnTo>
                  <a:lnTo>
                    <a:pt x="1188" y="222"/>
                  </a:lnTo>
                  <a:close/>
                  <a:moveTo>
                    <a:pt x="1219" y="80"/>
                  </a:moveTo>
                  <a:lnTo>
                    <a:pt x="1219" y="48"/>
                  </a:lnTo>
                  <a:lnTo>
                    <a:pt x="1361" y="48"/>
                  </a:lnTo>
                  <a:lnTo>
                    <a:pt x="1361" y="80"/>
                  </a:lnTo>
                  <a:lnTo>
                    <a:pt x="1309" y="80"/>
                  </a:lnTo>
                  <a:lnTo>
                    <a:pt x="1309" y="222"/>
                  </a:lnTo>
                  <a:lnTo>
                    <a:pt x="1271" y="222"/>
                  </a:lnTo>
                  <a:lnTo>
                    <a:pt x="1271" y="80"/>
                  </a:lnTo>
                  <a:lnTo>
                    <a:pt x="1219" y="80"/>
                  </a:lnTo>
                  <a:close/>
                  <a:moveTo>
                    <a:pt x="1434" y="29"/>
                  </a:moveTo>
                  <a:lnTo>
                    <a:pt x="1401" y="29"/>
                  </a:lnTo>
                  <a:lnTo>
                    <a:pt x="1401" y="0"/>
                  </a:lnTo>
                  <a:lnTo>
                    <a:pt x="1434" y="0"/>
                  </a:lnTo>
                  <a:lnTo>
                    <a:pt x="1434" y="29"/>
                  </a:lnTo>
                  <a:close/>
                  <a:moveTo>
                    <a:pt x="1484" y="29"/>
                  </a:moveTo>
                  <a:lnTo>
                    <a:pt x="1451" y="29"/>
                  </a:lnTo>
                  <a:lnTo>
                    <a:pt x="1451" y="0"/>
                  </a:lnTo>
                  <a:lnTo>
                    <a:pt x="1484" y="0"/>
                  </a:lnTo>
                  <a:lnTo>
                    <a:pt x="1484" y="29"/>
                  </a:lnTo>
                  <a:close/>
                  <a:moveTo>
                    <a:pt x="1465" y="155"/>
                  </a:moveTo>
                  <a:lnTo>
                    <a:pt x="1443" y="91"/>
                  </a:lnTo>
                  <a:lnTo>
                    <a:pt x="1443" y="91"/>
                  </a:lnTo>
                  <a:lnTo>
                    <a:pt x="1420" y="155"/>
                  </a:lnTo>
                  <a:lnTo>
                    <a:pt x="1465" y="155"/>
                  </a:lnTo>
                  <a:close/>
                  <a:moveTo>
                    <a:pt x="1463" y="48"/>
                  </a:moveTo>
                  <a:lnTo>
                    <a:pt x="1528" y="222"/>
                  </a:lnTo>
                  <a:lnTo>
                    <a:pt x="1488" y="222"/>
                  </a:lnTo>
                  <a:lnTo>
                    <a:pt x="1475" y="183"/>
                  </a:lnTo>
                  <a:lnTo>
                    <a:pt x="1410" y="183"/>
                  </a:lnTo>
                  <a:lnTo>
                    <a:pt x="1396" y="222"/>
                  </a:lnTo>
                  <a:lnTo>
                    <a:pt x="1358" y="222"/>
                  </a:lnTo>
                  <a:lnTo>
                    <a:pt x="1424" y="48"/>
                  </a:lnTo>
                  <a:lnTo>
                    <a:pt x="1463" y="48"/>
                  </a:lnTo>
                  <a:close/>
                  <a:moveTo>
                    <a:pt x="1524" y="80"/>
                  </a:moveTo>
                  <a:lnTo>
                    <a:pt x="1524" y="48"/>
                  </a:lnTo>
                  <a:lnTo>
                    <a:pt x="1666" y="48"/>
                  </a:lnTo>
                  <a:lnTo>
                    <a:pt x="1666" y="80"/>
                  </a:lnTo>
                  <a:lnTo>
                    <a:pt x="1614" y="80"/>
                  </a:lnTo>
                  <a:lnTo>
                    <a:pt x="1614" y="222"/>
                  </a:lnTo>
                  <a:lnTo>
                    <a:pt x="1576" y="222"/>
                  </a:lnTo>
                  <a:lnTo>
                    <a:pt x="1576" y="80"/>
                  </a:lnTo>
                  <a:lnTo>
                    <a:pt x="1524" y="80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4689" y="272"/>
              <a:ext cx="701" cy="42"/>
            </a:xfrm>
            <a:custGeom>
              <a:avLst/>
              <a:gdLst/>
              <a:ahLst/>
              <a:cxnLst>
                <a:cxn ang="0">
                  <a:pos x="111" y="106"/>
                </a:cxn>
                <a:cxn ang="0">
                  <a:pos x="233" y="83"/>
                </a:cxn>
                <a:cxn ang="0">
                  <a:pos x="191" y="83"/>
                </a:cxn>
                <a:cxn ang="0">
                  <a:pos x="297" y="52"/>
                </a:cxn>
                <a:cxn ang="0">
                  <a:pos x="293" y="124"/>
                </a:cxn>
                <a:cxn ang="0">
                  <a:pos x="264" y="178"/>
                </a:cxn>
                <a:cxn ang="0">
                  <a:pos x="191" y="178"/>
                </a:cxn>
                <a:cxn ang="0">
                  <a:pos x="340" y="4"/>
                </a:cxn>
                <a:cxn ang="0">
                  <a:pos x="460" y="74"/>
                </a:cxn>
                <a:cxn ang="0">
                  <a:pos x="553" y="178"/>
                </a:cxn>
                <a:cxn ang="0">
                  <a:pos x="691" y="134"/>
                </a:cxn>
                <a:cxn ang="0">
                  <a:pos x="654" y="36"/>
                </a:cxn>
                <a:cxn ang="0">
                  <a:pos x="720" y="26"/>
                </a:cxn>
                <a:cxn ang="0">
                  <a:pos x="664" y="178"/>
                </a:cxn>
                <a:cxn ang="0">
                  <a:pos x="880" y="58"/>
                </a:cxn>
                <a:cxn ang="0">
                  <a:pos x="867" y="4"/>
                </a:cxn>
                <a:cxn ang="0">
                  <a:pos x="890" y="96"/>
                </a:cxn>
                <a:cxn ang="0">
                  <a:pos x="916" y="147"/>
                </a:cxn>
                <a:cxn ang="0">
                  <a:pos x="879" y="136"/>
                </a:cxn>
                <a:cxn ang="0">
                  <a:pos x="773" y="4"/>
                </a:cxn>
                <a:cxn ang="0">
                  <a:pos x="994" y="178"/>
                </a:cxn>
                <a:cxn ang="0">
                  <a:pos x="1077" y="51"/>
                </a:cxn>
                <a:cxn ang="0">
                  <a:pos x="1113" y="150"/>
                </a:cxn>
                <a:cxn ang="0">
                  <a:pos x="1143" y="177"/>
                </a:cxn>
                <a:cxn ang="0">
                  <a:pos x="1034" y="56"/>
                </a:cxn>
                <a:cxn ang="0">
                  <a:pos x="1180" y="36"/>
                </a:cxn>
                <a:cxn ang="0">
                  <a:pos x="1333" y="71"/>
                </a:cxn>
                <a:cxn ang="0">
                  <a:pos x="1263" y="103"/>
                </a:cxn>
                <a:cxn ang="0">
                  <a:pos x="1414" y="126"/>
                </a:cxn>
                <a:cxn ang="0">
                  <a:pos x="1591" y="47"/>
                </a:cxn>
                <a:cxn ang="0">
                  <a:pos x="1623" y="139"/>
                </a:cxn>
                <a:cxn ang="0">
                  <a:pos x="1740" y="4"/>
                </a:cxn>
                <a:cxn ang="0">
                  <a:pos x="1740" y="4"/>
                </a:cxn>
                <a:cxn ang="0">
                  <a:pos x="1978" y="103"/>
                </a:cxn>
                <a:cxn ang="0">
                  <a:pos x="1855" y="4"/>
                </a:cxn>
                <a:cxn ang="0">
                  <a:pos x="2170" y="4"/>
                </a:cxn>
                <a:cxn ang="0">
                  <a:pos x="2010" y="178"/>
                </a:cxn>
                <a:cxn ang="0">
                  <a:pos x="2251" y="111"/>
                </a:cxn>
                <a:cxn ang="0">
                  <a:pos x="2241" y="139"/>
                </a:cxn>
                <a:cxn ang="0">
                  <a:pos x="2493" y="121"/>
                </a:cxn>
                <a:cxn ang="0">
                  <a:pos x="2417" y="62"/>
                </a:cxn>
                <a:cxn ang="0">
                  <a:pos x="2642" y="146"/>
                </a:cxn>
                <a:cxn ang="0">
                  <a:pos x="2674" y="52"/>
                </a:cxn>
                <a:cxn ang="0">
                  <a:pos x="2645" y="4"/>
                </a:cxn>
                <a:cxn ang="0">
                  <a:pos x="2704" y="153"/>
                </a:cxn>
                <a:cxn ang="0">
                  <a:pos x="2885" y="4"/>
                </a:cxn>
                <a:cxn ang="0">
                  <a:pos x="2793" y="103"/>
                </a:cxn>
                <a:cxn ang="0">
                  <a:pos x="2885" y="4"/>
                </a:cxn>
                <a:cxn ang="0">
                  <a:pos x="2959" y="34"/>
                </a:cxn>
                <a:cxn ang="0">
                  <a:pos x="3062" y="34"/>
                </a:cxn>
                <a:cxn ang="0">
                  <a:pos x="3057" y="112"/>
                </a:cxn>
                <a:cxn ang="0">
                  <a:pos x="3070" y="178"/>
                </a:cxn>
                <a:cxn ang="0">
                  <a:pos x="2959" y="110"/>
                </a:cxn>
              </a:cxnLst>
              <a:rect l="0" t="0" r="r" b="b"/>
              <a:pathLst>
                <a:path w="3070" h="182">
                  <a:moveTo>
                    <a:pt x="122" y="4"/>
                  </a:moveTo>
                  <a:lnTo>
                    <a:pt x="122" y="36"/>
                  </a:lnTo>
                  <a:lnTo>
                    <a:pt x="38" y="36"/>
                  </a:lnTo>
                  <a:lnTo>
                    <a:pt x="38" y="77"/>
                  </a:lnTo>
                  <a:lnTo>
                    <a:pt x="111" y="77"/>
                  </a:lnTo>
                  <a:lnTo>
                    <a:pt x="111" y="106"/>
                  </a:lnTo>
                  <a:lnTo>
                    <a:pt x="38" y="106"/>
                  </a:lnTo>
                  <a:lnTo>
                    <a:pt x="38" y="178"/>
                  </a:lnTo>
                  <a:lnTo>
                    <a:pt x="0" y="178"/>
                  </a:lnTo>
                  <a:lnTo>
                    <a:pt x="0" y="4"/>
                  </a:lnTo>
                  <a:lnTo>
                    <a:pt x="122" y="4"/>
                  </a:lnTo>
                  <a:close/>
                  <a:moveTo>
                    <a:pt x="233" y="83"/>
                  </a:moveTo>
                  <a:cubicBezTo>
                    <a:pt x="242" y="83"/>
                    <a:pt x="248" y="81"/>
                    <a:pt x="253" y="77"/>
                  </a:cubicBezTo>
                  <a:cubicBezTo>
                    <a:pt x="257" y="73"/>
                    <a:pt x="259" y="67"/>
                    <a:pt x="259" y="58"/>
                  </a:cubicBezTo>
                  <a:cubicBezTo>
                    <a:pt x="259" y="50"/>
                    <a:pt x="257" y="44"/>
                    <a:pt x="253" y="40"/>
                  </a:cubicBezTo>
                  <a:cubicBezTo>
                    <a:pt x="248" y="36"/>
                    <a:pt x="242" y="34"/>
                    <a:pt x="233" y="34"/>
                  </a:cubicBezTo>
                  <a:lnTo>
                    <a:pt x="191" y="34"/>
                  </a:lnTo>
                  <a:lnTo>
                    <a:pt x="191" y="83"/>
                  </a:lnTo>
                  <a:lnTo>
                    <a:pt x="233" y="83"/>
                  </a:lnTo>
                  <a:close/>
                  <a:moveTo>
                    <a:pt x="247" y="4"/>
                  </a:moveTo>
                  <a:cubicBezTo>
                    <a:pt x="254" y="4"/>
                    <a:pt x="261" y="6"/>
                    <a:pt x="268" y="8"/>
                  </a:cubicBezTo>
                  <a:cubicBezTo>
                    <a:pt x="274" y="11"/>
                    <a:pt x="279" y="14"/>
                    <a:pt x="284" y="18"/>
                  </a:cubicBezTo>
                  <a:cubicBezTo>
                    <a:pt x="288" y="23"/>
                    <a:pt x="292" y="28"/>
                    <a:pt x="294" y="34"/>
                  </a:cubicBezTo>
                  <a:cubicBezTo>
                    <a:pt x="296" y="39"/>
                    <a:pt x="297" y="46"/>
                    <a:pt x="297" y="52"/>
                  </a:cubicBezTo>
                  <a:cubicBezTo>
                    <a:pt x="297" y="62"/>
                    <a:pt x="295" y="71"/>
                    <a:pt x="291" y="79"/>
                  </a:cubicBezTo>
                  <a:cubicBezTo>
                    <a:pt x="287" y="86"/>
                    <a:pt x="280" y="92"/>
                    <a:pt x="270" y="96"/>
                  </a:cubicBezTo>
                  <a:lnTo>
                    <a:pt x="270" y="96"/>
                  </a:lnTo>
                  <a:cubicBezTo>
                    <a:pt x="275" y="98"/>
                    <a:pt x="279" y="100"/>
                    <a:pt x="282" y="102"/>
                  </a:cubicBezTo>
                  <a:cubicBezTo>
                    <a:pt x="285" y="105"/>
                    <a:pt x="287" y="108"/>
                    <a:pt x="289" y="112"/>
                  </a:cubicBezTo>
                  <a:cubicBezTo>
                    <a:pt x="291" y="115"/>
                    <a:pt x="293" y="119"/>
                    <a:pt x="293" y="124"/>
                  </a:cubicBezTo>
                  <a:cubicBezTo>
                    <a:pt x="294" y="128"/>
                    <a:pt x="295" y="132"/>
                    <a:pt x="295" y="137"/>
                  </a:cubicBezTo>
                  <a:cubicBezTo>
                    <a:pt x="295" y="140"/>
                    <a:pt x="296" y="143"/>
                    <a:pt x="296" y="147"/>
                  </a:cubicBezTo>
                  <a:cubicBezTo>
                    <a:pt x="296" y="150"/>
                    <a:pt x="296" y="154"/>
                    <a:pt x="297" y="158"/>
                  </a:cubicBezTo>
                  <a:cubicBezTo>
                    <a:pt x="297" y="162"/>
                    <a:pt x="298" y="166"/>
                    <a:pt x="299" y="169"/>
                  </a:cubicBezTo>
                  <a:cubicBezTo>
                    <a:pt x="299" y="173"/>
                    <a:pt x="301" y="176"/>
                    <a:pt x="303" y="178"/>
                  </a:cubicBezTo>
                  <a:lnTo>
                    <a:pt x="264" y="178"/>
                  </a:lnTo>
                  <a:cubicBezTo>
                    <a:pt x="262" y="172"/>
                    <a:pt x="261" y="166"/>
                    <a:pt x="261" y="158"/>
                  </a:cubicBezTo>
                  <a:cubicBezTo>
                    <a:pt x="260" y="151"/>
                    <a:pt x="259" y="143"/>
                    <a:pt x="258" y="136"/>
                  </a:cubicBezTo>
                  <a:cubicBezTo>
                    <a:pt x="257" y="127"/>
                    <a:pt x="254" y="121"/>
                    <a:pt x="250" y="116"/>
                  </a:cubicBezTo>
                  <a:cubicBezTo>
                    <a:pt x="246" y="112"/>
                    <a:pt x="239" y="110"/>
                    <a:pt x="229" y="110"/>
                  </a:cubicBezTo>
                  <a:lnTo>
                    <a:pt x="191" y="110"/>
                  </a:lnTo>
                  <a:lnTo>
                    <a:pt x="191" y="178"/>
                  </a:lnTo>
                  <a:lnTo>
                    <a:pt x="153" y="178"/>
                  </a:lnTo>
                  <a:lnTo>
                    <a:pt x="153" y="4"/>
                  </a:lnTo>
                  <a:lnTo>
                    <a:pt x="247" y="4"/>
                  </a:lnTo>
                  <a:close/>
                  <a:moveTo>
                    <a:pt x="378" y="178"/>
                  </a:moveTo>
                  <a:lnTo>
                    <a:pt x="340" y="178"/>
                  </a:lnTo>
                  <a:lnTo>
                    <a:pt x="340" y="4"/>
                  </a:lnTo>
                  <a:lnTo>
                    <a:pt x="378" y="4"/>
                  </a:lnTo>
                  <a:lnTo>
                    <a:pt x="378" y="178"/>
                  </a:lnTo>
                  <a:close/>
                  <a:moveTo>
                    <a:pt x="551" y="4"/>
                  </a:moveTo>
                  <a:lnTo>
                    <a:pt x="551" y="36"/>
                  </a:lnTo>
                  <a:lnTo>
                    <a:pt x="460" y="36"/>
                  </a:lnTo>
                  <a:lnTo>
                    <a:pt x="460" y="74"/>
                  </a:lnTo>
                  <a:lnTo>
                    <a:pt x="544" y="74"/>
                  </a:lnTo>
                  <a:lnTo>
                    <a:pt x="544" y="103"/>
                  </a:lnTo>
                  <a:lnTo>
                    <a:pt x="460" y="103"/>
                  </a:lnTo>
                  <a:lnTo>
                    <a:pt x="460" y="146"/>
                  </a:lnTo>
                  <a:lnTo>
                    <a:pt x="553" y="146"/>
                  </a:lnTo>
                  <a:lnTo>
                    <a:pt x="553" y="178"/>
                  </a:lnTo>
                  <a:lnTo>
                    <a:pt x="422" y="178"/>
                  </a:lnTo>
                  <a:lnTo>
                    <a:pt x="422" y="4"/>
                  </a:lnTo>
                  <a:lnTo>
                    <a:pt x="551" y="4"/>
                  </a:lnTo>
                  <a:close/>
                  <a:moveTo>
                    <a:pt x="661" y="146"/>
                  </a:moveTo>
                  <a:cubicBezTo>
                    <a:pt x="666" y="146"/>
                    <a:pt x="672" y="145"/>
                    <a:pt x="677" y="143"/>
                  </a:cubicBezTo>
                  <a:cubicBezTo>
                    <a:pt x="682" y="141"/>
                    <a:pt x="687" y="138"/>
                    <a:pt x="691" y="134"/>
                  </a:cubicBezTo>
                  <a:cubicBezTo>
                    <a:pt x="695" y="130"/>
                    <a:pt x="698" y="125"/>
                    <a:pt x="701" y="118"/>
                  </a:cubicBezTo>
                  <a:cubicBezTo>
                    <a:pt x="703" y="111"/>
                    <a:pt x="704" y="103"/>
                    <a:pt x="704" y="94"/>
                  </a:cubicBezTo>
                  <a:cubicBezTo>
                    <a:pt x="704" y="85"/>
                    <a:pt x="703" y="77"/>
                    <a:pt x="702" y="70"/>
                  </a:cubicBezTo>
                  <a:cubicBezTo>
                    <a:pt x="700" y="63"/>
                    <a:pt x="697" y="57"/>
                    <a:pt x="693" y="52"/>
                  </a:cubicBezTo>
                  <a:cubicBezTo>
                    <a:pt x="689" y="47"/>
                    <a:pt x="684" y="43"/>
                    <a:pt x="678" y="40"/>
                  </a:cubicBezTo>
                  <a:cubicBezTo>
                    <a:pt x="671" y="38"/>
                    <a:pt x="664" y="36"/>
                    <a:pt x="654" y="36"/>
                  </a:cubicBezTo>
                  <a:lnTo>
                    <a:pt x="627" y="36"/>
                  </a:lnTo>
                  <a:lnTo>
                    <a:pt x="627" y="146"/>
                  </a:lnTo>
                  <a:lnTo>
                    <a:pt x="661" y="146"/>
                  </a:lnTo>
                  <a:close/>
                  <a:moveTo>
                    <a:pt x="664" y="4"/>
                  </a:moveTo>
                  <a:cubicBezTo>
                    <a:pt x="675" y="4"/>
                    <a:pt x="685" y="6"/>
                    <a:pt x="695" y="10"/>
                  </a:cubicBezTo>
                  <a:cubicBezTo>
                    <a:pt x="704" y="13"/>
                    <a:pt x="713" y="19"/>
                    <a:pt x="720" y="26"/>
                  </a:cubicBezTo>
                  <a:cubicBezTo>
                    <a:pt x="727" y="33"/>
                    <a:pt x="732" y="42"/>
                    <a:pt x="736" y="52"/>
                  </a:cubicBezTo>
                  <a:cubicBezTo>
                    <a:pt x="740" y="63"/>
                    <a:pt x="742" y="76"/>
                    <a:pt x="742" y="90"/>
                  </a:cubicBezTo>
                  <a:cubicBezTo>
                    <a:pt x="742" y="103"/>
                    <a:pt x="741" y="115"/>
                    <a:pt x="738" y="125"/>
                  </a:cubicBezTo>
                  <a:cubicBezTo>
                    <a:pt x="734" y="136"/>
                    <a:pt x="729" y="145"/>
                    <a:pt x="723" y="153"/>
                  </a:cubicBezTo>
                  <a:cubicBezTo>
                    <a:pt x="716" y="161"/>
                    <a:pt x="708" y="167"/>
                    <a:pt x="698" y="171"/>
                  </a:cubicBezTo>
                  <a:cubicBezTo>
                    <a:pt x="688" y="176"/>
                    <a:pt x="677" y="178"/>
                    <a:pt x="664" y="178"/>
                  </a:cubicBezTo>
                  <a:lnTo>
                    <a:pt x="589" y="178"/>
                  </a:lnTo>
                  <a:lnTo>
                    <a:pt x="589" y="4"/>
                  </a:lnTo>
                  <a:lnTo>
                    <a:pt x="664" y="4"/>
                  </a:lnTo>
                  <a:close/>
                  <a:moveTo>
                    <a:pt x="853" y="83"/>
                  </a:moveTo>
                  <a:cubicBezTo>
                    <a:pt x="862" y="83"/>
                    <a:pt x="869" y="81"/>
                    <a:pt x="873" y="77"/>
                  </a:cubicBezTo>
                  <a:cubicBezTo>
                    <a:pt x="877" y="73"/>
                    <a:pt x="880" y="67"/>
                    <a:pt x="880" y="58"/>
                  </a:cubicBezTo>
                  <a:cubicBezTo>
                    <a:pt x="880" y="50"/>
                    <a:pt x="877" y="44"/>
                    <a:pt x="873" y="40"/>
                  </a:cubicBezTo>
                  <a:cubicBezTo>
                    <a:pt x="869" y="36"/>
                    <a:pt x="862" y="34"/>
                    <a:pt x="853" y="34"/>
                  </a:cubicBezTo>
                  <a:lnTo>
                    <a:pt x="812" y="34"/>
                  </a:lnTo>
                  <a:lnTo>
                    <a:pt x="812" y="83"/>
                  </a:lnTo>
                  <a:lnTo>
                    <a:pt x="853" y="83"/>
                  </a:lnTo>
                  <a:close/>
                  <a:moveTo>
                    <a:pt x="867" y="4"/>
                  </a:moveTo>
                  <a:cubicBezTo>
                    <a:pt x="875" y="4"/>
                    <a:pt x="882" y="6"/>
                    <a:pt x="888" y="8"/>
                  </a:cubicBezTo>
                  <a:cubicBezTo>
                    <a:pt x="894" y="11"/>
                    <a:pt x="900" y="14"/>
                    <a:pt x="904" y="18"/>
                  </a:cubicBezTo>
                  <a:cubicBezTo>
                    <a:pt x="909" y="23"/>
                    <a:pt x="912" y="28"/>
                    <a:pt x="914" y="34"/>
                  </a:cubicBezTo>
                  <a:cubicBezTo>
                    <a:pt x="917" y="39"/>
                    <a:pt x="918" y="46"/>
                    <a:pt x="918" y="52"/>
                  </a:cubicBezTo>
                  <a:cubicBezTo>
                    <a:pt x="918" y="62"/>
                    <a:pt x="916" y="71"/>
                    <a:pt x="911" y="79"/>
                  </a:cubicBezTo>
                  <a:cubicBezTo>
                    <a:pt x="907" y="86"/>
                    <a:pt x="900" y="92"/>
                    <a:pt x="890" y="96"/>
                  </a:cubicBezTo>
                  <a:lnTo>
                    <a:pt x="890" y="96"/>
                  </a:lnTo>
                  <a:cubicBezTo>
                    <a:pt x="895" y="98"/>
                    <a:pt x="899" y="100"/>
                    <a:pt x="902" y="102"/>
                  </a:cubicBezTo>
                  <a:cubicBezTo>
                    <a:pt x="905" y="105"/>
                    <a:pt x="908" y="108"/>
                    <a:pt x="909" y="112"/>
                  </a:cubicBezTo>
                  <a:cubicBezTo>
                    <a:pt x="911" y="115"/>
                    <a:pt x="913" y="119"/>
                    <a:pt x="914" y="124"/>
                  </a:cubicBezTo>
                  <a:cubicBezTo>
                    <a:pt x="915" y="128"/>
                    <a:pt x="915" y="132"/>
                    <a:pt x="916" y="137"/>
                  </a:cubicBezTo>
                  <a:cubicBezTo>
                    <a:pt x="916" y="140"/>
                    <a:pt x="916" y="143"/>
                    <a:pt x="916" y="147"/>
                  </a:cubicBezTo>
                  <a:cubicBezTo>
                    <a:pt x="916" y="150"/>
                    <a:pt x="917" y="154"/>
                    <a:pt x="917" y="158"/>
                  </a:cubicBezTo>
                  <a:cubicBezTo>
                    <a:pt x="917" y="162"/>
                    <a:pt x="918" y="166"/>
                    <a:pt x="919" y="169"/>
                  </a:cubicBezTo>
                  <a:cubicBezTo>
                    <a:pt x="920" y="173"/>
                    <a:pt x="921" y="176"/>
                    <a:pt x="923" y="178"/>
                  </a:cubicBezTo>
                  <a:lnTo>
                    <a:pt x="885" y="178"/>
                  </a:lnTo>
                  <a:cubicBezTo>
                    <a:pt x="883" y="172"/>
                    <a:pt x="881" y="166"/>
                    <a:pt x="881" y="158"/>
                  </a:cubicBezTo>
                  <a:cubicBezTo>
                    <a:pt x="880" y="151"/>
                    <a:pt x="880" y="143"/>
                    <a:pt x="879" y="136"/>
                  </a:cubicBezTo>
                  <a:cubicBezTo>
                    <a:pt x="877" y="127"/>
                    <a:pt x="875" y="121"/>
                    <a:pt x="870" y="116"/>
                  </a:cubicBezTo>
                  <a:cubicBezTo>
                    <a:pt x="866" y="112"/>
                    <a:pt x="859" y="110"/>
                    <a:pt x="850" y="110"/>
                  </a:cubicBezTo>
                  <a:lnTo>
                    <a:pt x="812" y="110"/>
                  </a:lnTo>
                  <a:lnTo>
                    <a:pt x="812" y="178"/>
                  </a:lnTo>
                  <a:lnTo>
                    <a:pt x="773" y="178"/>
                  </a:lnTo>
                  <a:lnTo>
                    <a:pt x="773" y="4"/>
                  </a:lnTo>
                  <a:lnTo>
                    <a:pt x="867" y="4"/>
                  </a:lnTo>
                  <a:close/>
                  <a:moveTo>
                    <a:pt x="994" y="178"/>
                  </a:moveTo>
                  <a:lnTo>
                    <a:pt x="956" y="178"/>
                  </a:lnTo>
                  <a:lnTo>
                    <a:pt x="956" y="4"/>
                  </a:lnTo>
                  <a:lnTo>
                    <a:pt x="994" y="4"/>
                  </a:lnTo>
                  <a:lnTo>
                    <a:pt x="994" y="178"/>
                  </a:lnTo>
                  <a:close/>
                  <a:moveTo>
                    <a:pt x="1147" y="51"/>
                  </a:moveTo>
                  <a:cubicBezTo>
                    <a:pt x="1145" y="47"/>
                    <a:pt x="1142" y="44"/>
                    <a:pt x="1138" y="41"/>
                  </a:cubicBezTo>
                  <a:cubicBezTo>
                    <a:pt x="1135" y="38"/>
                    <a:pt x="1131" y="36"/>
                    <a:pt x="1127" y="35"/>
                  </a:cubicBezTo>
                  <a:cubicBezTo>
                    <a:pt x="1122" y="33"/>
                    <a:pt x="1118" y="32"/>
                    <a:pt x="1113" y="32"/>
                  </a:cubicBezTo>
                  <a:cubicBezTo>
                    <a:pt x="1105" y="32"/>
                    <a:pt x="1097" y="34"/>
                    <a:pt x="1091" y="37"/>
                  </a:cubicBezTo>
                  <a:cubicBezTo>
                    <a:pt x="1085" y="41"/>
                    <a:pt x="1081" y="45"/>
                    <a:pt x="1077" y="51"/>
                  </a:cubicBezTo>
                  <a:cubicBezTo>
                    <a:pt x="1073" y="56"/>
                    <a:pt x="1070" y="63"/>
                    <a:pt x="1069" y="70"/>
                  </a:cubicBezTo>
                  <a:cubicBezTo>
                    <a:pt x="1067" y="77"/>
                    <a:pt x="1066" y="84"/>
                    <a:pt x="1066" y="92"/>
                  </a:cubicBezTo>
                  <a:cubicBezTo>
                    <a:pt x="1066" y="99"/>
                    <a:pt x="1067" y="106"/>
                    <a:pt x="1069" y="113"/>
                  </a:cubicBezTo>
                  <a:cubicBezTo>
                    <a:pt x="1070" y="120"/>
                    <a:pt x="1073" y="126"/>
                    <a:pt x="1077" y="132"/>
                  </a:cubicBezTo>
                  <a:cubicBezTo>
                    <a:pt x="1081" y="137"/>
                    <a:pt x="1085" y="142"/>
                    <a:pt x="1091" y="145"/>
                  </a:cubicBezTo>
                  <a:cubicBezTo>
                    <a:pt x="1097" y="148"/>
                    <a:pt x="1105" y="150"/>
                    <a:pt x="1113" y="150"/>
                  </a:cubicBezTo>
                  <a:cubicBezTo>
                    <a:pt x="1125" y="150"/>
                    <a:pt x="1134" y="146"/>
                    <a:pt x="1141" y="139"/>
                  </a:cubicBezTo>
                  <a:cubicBezTo>
                    <a:pt x="1147" y="132"/>
                    <a:pt x="1151" y="123"/>
                    <a:pt x="1153" y="111"/>
                  </a:cubicBezTo>
                  <a:lnTo>
                    <a:pt x="1190" y="111"/>
                  </a:lnTo>
                  <a:cubicBezTo>
                    <a:pt x="1189" y="122"/>
                    <a:pt x="1186" y="132"/>
                    <a:pt x="1182" y="141"/>
                  </a:cubicBezTo>
                  <a:cubicBezTo>
                    <a:pt x="1178" y="149"/>
                    <a:pt x="1173" y="157"/>
                    <a:pt x="1166" y="163"/>
                  </a:cubicBezTo>
                  <a:cubicBezTo>
                    <a:pt x="1159" y="169"/>
                    <a:pt x="1152" y="174"/>
                    <a:pt x="1143" y="177"/>
                  </a:cubicBezTo>
                  <a:cubicBezTo>
                    <a:pt x="1134" y="180"/>
                    <a:pt x="1124" y="182"/>
                    <a:pt x="1113" y="182"/>
                  </a:cubicBezTo>
                  <a:cubicBezTo>
                    <a:pt x="1100" y="182"/>
                    <a:pt x="1088" y="180"/>
                    <a:pt x="1077" y="175"/>
                  </a:cubicBezTo>
                  <a:cubicBezTo>
                    <a:pt x="1067" y="170"/>
                    <a:pt x="1058" y="164"/>
                    <a:pt x="1051" y="156"/>
                  </a:cubicBezTo>
                  <a:cubicBezTo>
                    <a:pt x="1043" y="148"/>
                    <a:pt x="1038" y="138"/>
                    <a:pt x="1034" y="127"/>
                  </a:cubicBezTo>
                  <a:cubicBezTo>
                    <a:pt x="1030" y="116"/>
                    <a:pt x="1028" y="105"/>
                    <a:pt x="1028" y="92"/>
                  </a:cubicBezTo>
                  <a:cubicBezTo>
                    <a:pt x="1028" y="79"/>
                    <a:pt x="1030" y="67"/>
                    <a:pt x="1034" y="56"/>
                  </a:cubicBezTo>
                  <a:cubicBezTo>
                    <a:pt x="1038" y="45"/>
                    <a:pt x="1043" y="35"/>
                    <a:pt x="1051" y="27"/>
                  </a:cubicBezTo>
                  <a:cubicBezTo>
                    <a:pt x="1058" y="18"/>
                    <a:pt x="1067" y="12"/>
                    <a:pt x="1077" y="7"/>
                  </a:cubicBezTo>
                  <a:cubicBezTo>
                    <a:pt x="1088" y="3"/>
                    <a:pt x="1100" y="0"/>
                    <a:pt x="1113" y="0"/>
                  </a:cubicBezTo>
                  <a:cubicBezTo>
                    <a:pt x="1123" y="0"/>
                    <a:pt x="1132" y="2"/>
                    <a:pt x="1140" y="4"/>
                  </a:cubicBezTo>
                  <a:cubicBezTo>
                    <a:pt x="1149" y="7"/>
                    <a:pt x="1156" y="11"/>
                    <a:pt x="1163" y="16"/>
                  </a:cubicBezTo>
                  <a:cubicBezTo>
                    <a:pt x="1170" y="22"/>
                    <a:pt x="1175" y="28"/>
                    <a:pt x="1180" y="36"/>
                  </a:cubicBezTo>
                  <a:cubicBezTo>
                    <a:pt x="1184" y="44"/>
                    <a:pt x="1187" y="53"/>
                    <a:pt x="1188" y="63"/>
                  </a:cubicBezTo>
                  <a:lnTo>
                    <a:pt x="1151" y="63"/>
                  </a:lnTo>
                  <a:cubicBezTo>
                    <a:pt x="1151" y="58"/>
                    <a:pt x="1149" y="54"/>
                    <a:pt x="1147" y="51"/>
                  </a:cubicBezTo>
                  <a:close/>
                  <a:moveTo>
                    <a:pt x="1263" y="4"/>
                  </a:moveTo>
                  <a:lnTo>
                    <a:pt x="1263" y="71"/>
                  </a:lnTo>
                  <a:lnTo>
                    <a:pt x="1333" y="71"/>
                  </a:lnTo>
                  <a:lnTo>
                    <a:pt x="1333" y="4"/>
                  </a:lnTo>
                  <a:lnTo>
                    <a:pt x="1371" y="4"/>
                  </a:lnTo>
                  <a:lnTo>
                    <a:pt x="1371" y="178"/>
                  </a:lnTo>
                  <a:lnTo>
                    <a:pt x="1333" y="178"/>
                  </a:lnTo>
                  <a:lnTo>
                    <a:pt x="1333" y="103"/>
                  </a:lnTo>
                  <a:lnTo>
                    <a:pt x="1263" y="103"/>
                  </a:lnTo>
                  <a:lnTo>
                    <a:pt x="1263" y="178"/>
                  </a:lnTo>
                  <a:lnTo>
                    <a:pt x="1225" y="178"/>
                  </a:lnTo>
                  <a:lnTo>
                    <a:pt x="1225" y="4"/>
                  </a:lnTo>
                  <a:lnTo>
                    <a:pt x="1263" y="4"/>
                  </a:lnTo>
                  <a:close/>
                  <a:moveTo>
                    <a:pt x="1488" y="126"/>
                  </a:moveTo>
                  <a:lnTo>
                    <a:pt x="1414" y="126"/>
                  </a:lnTo>
                  <a:lnTo>
                    <a:pt x="1414" y="97"/>
                  </a:lnTo>
                  <a:lnTo>
                    <a:pt x="1488" y="97"/>
                  </a:lnTo>
                  <a:lnTo>
                    <a:pt x="1488" y="126"/>
                  </a:lnTo>
                  <a:close/>
                  <a:moveTo>
                    <a:pt x="1613" y="111"/>
                  </a:moveTo>
                  <a:lnTo>
                    <a:pt x="1591" y="47"/>
                  </a:lnTo>
                  <a:lnTo>
                    <a:pt x="1591" y="47"/>
                  </a:lnTo>
                  <a:lnTo>
                    <a:pt x="1568" y="111"/>
                  </a:lnTo>
                  <a:lnTo>
                    <a:pt x="1613" y="111"/>
                  </a:lnTo>
                  <a:close/>
                  <a:moveTo>
                    <a:pt x="1611" y="4"/>
                  </a:moveTo>
                  <a:lnTo>
                    <a:pt x="1676" y="178"/>
                  </a:lnTo>
                  <a:lnTo>
                    <a:pt x="1636" y="178"/>
                  </a:lnTo>
                  <a:lnTo>
                    <a:pt x="1623" y="139"/>
                  </a:lnTo>
                  <a:lnTo>
                    <a:pt x="1558" y="139"/>
                  </a:lnTo>
                  <a:lnTo>
                    <a:pt x="1544" y="178"/>
                  </a:lnTo>
                  <a:lnTo>
                    <a:pt x="1506" y="178"/>
                  </a:lnTo>
                  <a:lnTo>
                    <a:pt x="1572" y="4"/>
                  </a:lnTo>
                  <a:lnTo>
                    <a:pt x="1611" y="4"/>
                  </a:lnTo>
                  <a:close/>
                  <a:moveTo>
                    <a:pt x="1740" y="4"/>
                  </a:moveTo>
                  <a:lnTo>
                    <a:pt x="1740" y="146"/>
                  </a:lnTo>
                  <a:lnTo>
                    <a:pt x="1825" y="146"/>
                  </a:lnTo>
                  <a:lnTo>
                    <a:pt x="1825" y="178"/>
                  </a:lnTo>
                  <a:lnTo>
                    <a:pt x="1702" y="178"/>
                  </a:lnTo>
                  <a:lnTo>
                    <a:pt x="1702" y="4"/>
                  </a:lnTo>
                  <a:lnTo>
                    <a:pt x="1740" y="4"/>
                  </a:lnTo>
                  <a:close/>
                  <a:moveTo>
                    <a:pt x="1985" y="4"/>
                  </a:moveTo>
                  <a:lnTo>
                    <a:pt x="1985" y="36"/>
                  </a:lnTo>
                  <a:lnTo>
                    <a:pt x="1894" y="36"/>
                  </a:lnTo>
                  <a:lnTo>
                    <a:pt x="1894" y="74"/>
                  </a:lnTo>
                  <a:lnTo>
                    <a:pt x="1978" y="74"/>
                  </a:lnTo>
                  <a:lnTo>
                    <a:pt x="1978" y="103"/>
                  </a:lnTo>
                  <a:lnTo>
                    <a:pt x="1894" y="103"/>
                  </a:lnTo>
                  <a:lnTo>
                    <a:pt x="1894" y="146"/>
                  </a:lnTo>
                  <a:lnTo>
                    <a:pt x="1987" y="146"/>
                  </a:lnTo>
                  <a:lnTo>
                    <a:pt x="1987" y="178"/>
                  </a:lnTo>
                  <a:lnTo>
                    <a:pt x="1855" y="178"/>
                  </a:lnTo>
                  <a:lnTo>
                    <a:pt x="1855" y="4"/>
                  </a:lnTo>
                  <a:lnTo>
                    <a:pt x="1985" y="4"/>
                  </a:lnTo>
                  <a:close/>
                  <a:moveTo>
                    <a:pt x="2015" y="4"/>
                  </a:moveTo>
                  <a:lnTo>
                    <a:pt x="2059" y="4"/>
                  </a:lnTo>
                  <a:lnTo>
                    <a:pt x="2093" y="60"/>
                  </a:lnTo>
                  <a:lnTo>
                    <a:pt x="2128" y="4"/>
                  </a:lnTo>
                  <a:lnTo>
                    <a:pt x="2170" y="4"/>
                  </a:lnTo>
                  <a:lnTo>
                    <a:pt x="2114" y="87"/>
                  </a:lnTo>
                  <a:lnTo>
                    <a:pt x="2175" y="178"/>
                  </a:lnTo>
                  <a:lnTo>
                    <a:pt x="2129" y="178"/>
                  </a:lnTo>
                  <a:lnTo>
                    <a:pt x="2091" y="118"/>
                  </a:lnTo>
                  <a:lnTo>
                    <a:pt x="2053" y="178"/>
                  </a:lnTo>
                  <a:lnTo>
                    <a:pt x="2010" y="178"/>
                  </a:lnTo>
                  <a:lnTo>
                    <a:pt x="2070" y="87"/>
                  </a:lnTo>
                  <a:lnTo>
                    <a:pt x="2015" y="4"/>
                  </a:lnTo>
                  <a:close/>
                  <a:moveTo>
                    <a:pt x="2296" y="111"/>
                  </a:moveTo>
                  <a:lnTo>
                    <a:pt x="2274" y="47"/>
                  </a:lnTo>
                  <a:lnTo>
                    <a:pt x="2273" y="47"/>
                  </a:lnTo>
                  <a:lnTo>
                    <a:pt x="2251" y="111"/>
                  </a:lnTo>
                  <a:lnTo>
                    <a:pt x="2296" y="111"/>
                  </a:lnTo>
                  <a:close/>
                  <a:moveTo>
                    <a:pt x="2294" y="4"/>
                  </a:moveTo>
                  <a:lnTo>
                    <a:pt x="2359" y="178"/>
                  </a:lnTo>
                  <a:lnTo>
                    <a:pt x="2319" y="178"/>
                  </a:lnTo>
                  <a:lnTo>
                    <a:pt x="2306" y="139"/>
                  </a:lnTo>
                  <a:lnTo>
                    <a:pt x="2241" y="139"/>
                  </a:lnTo>
                  <a:lnTo>
                    <a:pt x="2227" y="178"/>
                  </a:lnTo>
                  <a:lnTo>
                    <a:pt x="2189" y="178"/>
                  </a:lnTo>
                  <a:lnTo>
                    <a:pt x="2254" y="4"/>
                  </a:lnTo>
                  <a:lnTo>
                    <a:pt x="2294" y="4"/>
                  </a:lnTo>
                  <a:close/>
                  <a:moveTo>
                    <a:pt x="2419" y="4"/>
                  </a:moveTo>
                  <a:lnTo>
                    <a:pt x="2493" y="121"/>
                  </a:lnTo>
                  <a:lnTo>
                    <a:pt x="2493" y="121"/>
                  </a:lnTo>
                  <a:lnTo>
                    <a:pt x="2493" y="4"/>
                  </a:lnTo>
                  <a:lnTo>
                    <a:pt x="2529" y="4"/>
                  </a:lnTo>
                  <a:lnTo>
                    <a:pt x="2529" y="178"/>
                  </a:lnTo>
                  <a:lnTo>
                    <a:pt x="2491" y="178"/>
                  </a:lnTo>
                  <a:lnTo>
                    <a:pt x="2417" y="62"/>
                  </a:lnTo>
                  <a:lnTo>
                    <a:pt x="2417" y="62"/>
                  </a:lnTo>
                  <a:lnTo>
                    <a:pt x="2417" y="178"/>
                  </a:lnTo>
                  <a:lnTo>
                    <a:pt x="2381" y="178"/>
                  </a:lnTo>
                  <a:lnTo>
                    <a:pt x="2381" y="4"/>
                  </a:lnTo>
                  <a:lnTo>
                    <a:pt x="2419" y="4"/>
                  </a:lnTo>
                  <a:close/>
                  <a:moveTo>
                    <a:pt x="2642" y="146"/>
                  </a:moveTo>
                  <a:cubicBezTo>
                    <a:pt x="2647" y="146"/>
                    <a:pt x="2653" y="145"/>
                    <a:pt x="2658" y="143"/>
                  </a:cubicBezTo>
                  <a:cubicBezTo>
                    <a:pt x="2663" y="141"/>
                    <a:pt x="2668" y="138"/>
                    <a:pt x="2672" y="134"/>
                  </a:cubicBezTo>
                  <a:cubicBezTo>
                    <a:pt x="2676" y="130"/>
                    <a:pt x="2679" y="125"/>
                    <a:pt x="2682" y="118"/>
                  </a:cubicBezTo>
                  <a:cubicBezTo>
                    <a:pt x="2684" y="111"/>
                    <a:pt x="2685" y="103"/>
                    <a:pt x="2685" y="94"/>
                  </a:cubicBezTo>
                  <a:cubicBezTo>
                    <a:pt x="2685" y="85"/>
                    <a:pt x="2684" y="77"/>
                    <a:pt x="2683" y="70"/>
                  </a:cubicBezTo>
                  <a:cubicBezTo>
                    <a:pt x="2681" y="63"/>
                    <a:pt x="2678" y="57"/>
                    <a:pt x="2674" y="52"/>
                  </a:cubicBezTo>
                  <a:cubicBezTo>
                    <a:pt x="2670" y="47"/>
                    <a:pt x="2665" y="43"/>
                    <a:pt x="2659" y="40"/>
                  </a:cubicBezTo>
                  <a:cubicBezTo>
                    <a:pt x="2652" y="38"/>
                    <a:pt x="2644" y="36"/>
                    <a:pt x="2635" y="36"/>
                  </a:cubicBezTo>
                  <a:lnTo>
                    <a:pt x="2608" y="36"/>
                  </a:lnTo>
                  <a:lnTo>
                    <a:pt x="2608" y="146"/>
                  </a:lnTo>
                  <a:lnTo>
                    <a:pt x="2642" y="146"/>
                  </a:lnTo>
                  <a:close/>
                  <a:moveTo>
                    <a:pt x="2645" y="4"/>
                  </a:moveTo>
                  <a:cubicBezTo>
                    <a:pt x="2656" y="4"/>
                    <a:pt x="2666" y="6"/>
                    <a:pt x="2676" y="10"/>
                  </a:cubicBezTo>
                  <a:cubicBezTo>
                    <a:pt x="2685" y="13"/>
                    <a:pt x="2694" y="19"/>
                    <a:pt x="2701" y="26"/>
                  </a:cubicBezTo>
                  <a:cubicBezTo>
                    <a:pt x="2708" y="33"/>
                    <a:pt x="2713" y="42"/>
                    <a:pt x="2717" y="52"/>
                  </a:cubicBezTo>
                  <a:cubicBezTo>
                    <a:pt x="2721" y="63"/>
                    <a:pt x="2723" y="76"/>
                    <a:pt x="2723" y="90"/>
                  </a:cubicBezTo>
                  <a:cubicBezTo>
                    <a:pt x="2723" y="103"/>
                    <a:pt x="2722" y="115"/>
                    <a:pt x="2718" y="125"/>
                  </a:cubicBezTo>
                  <a:cubicBezTo>
                    <a:pt x="2715" y="136"/>
                    <a:pt x="2710" y="145"/>
                    <a:pt x="2704" y="153"/>
                  </a:cubicBezTo>
                  <a:cubicBezTo>
                    <a:pt x="2697" y="161"/>
                    <a:pt x="2689" y="167"/>
                    <a:pt x="2679" y="171"/>
                  </a:cubicBezTo>
                  <a:cubicBezTo>
                    <a:pt x="2669" y="176"/>
                    <a:pt x="2658" y="178"/>
                    <a:pt x="2645" y="178"/>
                  </a:cubicBezTo>
                  <a:lnTo>
                    <a:pt x="2570" y="178"/>
                  </a:lnTo>
                  <a:lnTo>
                    <a:pt x="2570" y="4"/>
                  </a:lnTo>
                  <a:lnTo>
                    <a:pt x="2645" y="4"/>
                  </a:lnTo>
                  <a:close/>
                  <a:moveTo>
                    <a:pt x="2885" y="4"/>
                  </a:moveTo>
                  <a:lnTo>
                    <a:pt x="2885" y="36"/>
                  </a:lnTo>
                  <a:lnTo>
                    <a:pt x="2793" y="36"/>
                  </a:lnTo>
                  <a:lnTo>
                    <a:pt x="2793" y="74"/>
                  </a:lnTo>
                  <a:lnTo>
                    <a:pt x="2877" y="74"/>
                  </a:lnTo>
                  <a:lnTo>
                    <a:pt x="2877" y="103"/>
                  </a:lnTo>
                  <a:lnTo>
                    <a:pt x="2793" y="103"/>
                  </a:lnTo>
                  <a:lnTo>
                    <a:pt x="2793" y="146"/>
                  </a:lnTo>
                  <a:lnTo>
                    <a:pt x="2887" y="146"/>
                  </a:lnTo>
                  <a:lnTo>
                    <a:pt x="2887" y="178"/>
                  </a:lnTo>
                  <a:lnTo>
                    <a:pt x="2755" y="178"/>
                  </a:lnTo>
                  <a:lnTo>
                    <a:pt x="2755" y="4"/>
                  </a:lnTo>
                  <a:lnTo>
                    <a:pt x="2885" y="4"/>
                  </a:lnTo>
                  <a:close/>
                  <a:moveTo>
                    <a:pt x="3001" y="83"/>
                  </a:moveTo>
                  <a:cubicBezTo>
                    <a:pt x="3009" y="83"/>
                    <a:pt x="3016" y="81"/>
                    <a:pt x="3020" y="77"/>
                  </a:cubicBezTo>
                  <a:cubicBezTo>
                    <a:pt x="3025" y="73"/>
                    <a:pt x="3027" y="67"/>
                    <a:pt x="3027" y="58"/>
                  </a:cubicBezTo>
                  <a:cubicBezTo>
                    <a:pt x="3027" y="50"/>
                    <a:pt x="3025" y="44"/>
                    <a:pt x="3020" y="40"/>
                  </a:cubicBezTo>
                  <a:cubicBezTo>
                    <a:pt x="3016" y="36"/>
                    <a:pt x="3009" y="34"/>
                    <a:pt x="3001" y="34"/>
                  </a:cubicBezTo>
                  <a:lnTo>
                    <a:pt x="2959" y="34"/>
                  </a:lnTo>
                  <a:lnTo>
                    <a:pt x="2959" y="83"/>
                  </a:lnTo>
                  <a:lnTo>
                    <a:pt x="3001" y="83"/>
                  </a:lnTo>
                  <a:close/>
                  <a:moveTo>
                    <a:pt x="3014" y="4"/>
                  </a:moveTo>
                  <a:cubicBezTo>
                    <a:pt x="3022" y="4"/>
                    <a:pt x="3029" y="6"/>
                    <a:pt x="3035" y="8"/>
                  </a:cubicBezTo>
                  <a:cubicBezTo>
                    <a:pt x="3042" y="11"/>
                    <a:pt x="3047" y="14"/>
                    <a:pt x="3051" y="18"/>
                  </a:cubicBezTo>
                  <a:cubicBezTo>
                    <a:pt x="3056" y="23"/>
                    <a:pt x="3059" y="28"/>
                    <a:pt x="3062" y="34"/>
                  </a:cubicBezTo>
                  <a:cubicBezTo>
                    <a:pt x="3064" y="39"/>
                    <a:pt x="3065" y="46"/>
                    <a:pt x="3065" y="52"/>
                  </a:cubicBezTo>
                  <a:cubicBezTo>
                    <a:pt x="3065" y="62"/>
                    <a:pt x="3063" y="71"/>
                    <a:pt x="3059" y="79"/>
                  </a:cubicBezTo>
                  <a:cubicBezTo>
                    <a:pt x="3054" y="86"/>
                    <a:pt x="3047" y="92"/>
                    <a:pt x="3038" y="96"/>
                  </a:cubicBezTo>
                  <a:lnTo>
                    <a:pt x="3038" y="96"/>
                  </a:lnTo>
                  <a:cubicBezTo>
                    <a:pt x="3042" y="98"/>
                    <a:pt x="3046" y="100"/>
                    <a:pt x="3049" y="102"/>
                  </a:cubicBezTo>
                  <a:cubicBezTo>
                    <a:pt x="3052" y="105"/>
                    <a:pt x="3055" y="108"/>
                    <a:pt x="3057" y="112"/>
                  </a:cubicBezTo>
                  <a:cubicBezTo>
                    <a:pt x="3059" y="115"/>
                    <a:pt x="3060" y="119"/>
                    <a:pt x="3061" y="124"/>
                  </a:cubicBezTo>
                  <a:cubicBezTo>
                    <a:pt x="3062" y="128"/>
                    <a:pt x="3063" y="132"/>
                    <a:pt x="3063" y="137"/>
                  </a:cubicBezTo>
                  <a:cubicBezTo>
                    <a:pt x="3063" y="140"/>
                    <a:pt x="3063" y="143"/>
                    <a:pt x="3063" y="147"/>
                  </a:cubicBezTo>
                  <a:cubicBezTo>
                    <a:pt x="3064" y="150"/>
                    <a:pt x="3064" y="154"/>
                    <a:pt x="3064" y="158"/>
                  </a:cubicBezTo>
                  <a:cubicBezTo>
                    <a:pt x="3065" y="162"/>
                    <a:pt x="3065" y="166"/>
                    <a:pt x="3066" y="169"/>
                  </a:cubicBezTo>
                  <a:cubicBezTo>
                    <a:pt x="3067" y="173"/>
                    <a:pt x="3068" y="176"/>
                    <a:pt x="3070" y="178"/>
                  </a:cubicBezTo>
                  <a:lnTo>
                    <a:pt x="3032" y="178"/>
                  </a:lnTo>
                  <a:cubicBezTo>
                    <a:pt x="3030" y="172"/>
                    <a:pt x="3029" y="166"/>
                    <a:pt x="3028" y="158"/>
                  </a:cubicBezTo>
                  <a:cubicBezTo>
                    <a:pt x="3028" y="151"/>
                    <a:pt x="3027" y="143"/>
                    <a:pt x="3026" y="136"/>
                  </a:cubicBezTo>
                  <a:cubicBezTo>
                    <a:pt x="3025" y="127"/>
                    <a:pt x="3022" y="121"/>
                    <a:pt x="3018" y="116"/>
                  </a:cubicBezTo>
                  <a:cubicBezTo>
                    <a:pt x="3013" y="112"/>
                    <a:pt x="3007" y="110"/>
                    <a:pt x="2997" y="110"/>
                  </a:cubicBezTo>
                  <a:lnTo>
                    <a:pt x="2959" y="110"/>
                  </a:lnTo>
                  <a:lnTo>
                    <a:pt x="2959" y="178"/>
                  </a:lnTo>
                  <a:lnTo>
                    <a:pt x="2921" y="178"/>
                  </a:lnTo>
                  <a:lnTo>
                    <a:pt x="2921" y="4"/>
                  </a:lnTo>
                  <a:lnTo>
                    <a:pt x="3014" y="4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4437" y="417"/>
              <a:ext cx="165" cy="19"/>
            </a:xfrm>
            <a:custGeom>
              <a:avLst/>
              <a:gdLst/>
              <a:ahLst/>
              <a:cxnLst>
                <a:cxn ang="0">
                  <a:pos x="724" y="0"/>
                </a:cxn>
                <a:cxn ang="0">
                  <a:pos x="0" y="0"/>
                </a:cxn>
                <a:cxn ang="0">
                  <a:pos x="150" y="82"/>
                </a:cxn>
                <a:cxn ang="0">
                  <a:pos x="573" y="82"/>
                </a:cxn>
                <a:cxn ang="0">
                  <a:pos x="724" y="0"/>
                </a:cxn>
              </a:cxnLst>
              <a:rect l="0" t="0" r="r" b="b"/>
              <a:pathLst>
                <a:path w="724" h="82">
                  <a:moveTo>
                    <a:pt x="724" y="0"/>
                  </a:moveTo>
                  <a:lnTo>
                    <a:pt x="0" y="0"/>
                  </a:lnTo>
                  <a:cubicBezTo>
                    <a:pt x="44" y="36"/>
                    <a:pt x="96" y="64"/>
                    <a:pt x="150" y="82"/>
                  </a:cubicBezTo>
                  <a:lnTo>
                    <a:pt x="573" y="82"/>
                  </a:lnTo>
                  <a:cubicBezTo>
                    <a:pt x="627" y="64"/>
                    <a:pt x="679" y="36"/>
                    <a:pt x="724" y="0"/>
                  </a:cubicBez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4147" y="388"/>
              <a:ext cx="78" cy="19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314" y="83"/>
                </a:cxn>
                <a:cxn ang="0">
                  <a:pos x="314" y="81"/>
                </a:cxn>
                <a:cxn ang="0">
                  <a:pos x="313" y="81"/>
                </a:cxn>
                <a:cxn ang="0">
                  <a:pos x="339" y="0"/>
                </a:cxn>
                <a:cxn ang="0">
                  <a:pos x="31" y="0"/>
                </a:cxn>
                <a:cxn ang="0">
                  <a:pos x="0" y="83"/>
                </a:cxn>
              </a:cxnLst>
              <a:rect l="0" t="0" r="r" b="b"/>
              <a:pathLst>
                <a:path w="339" h="83">
                  <a:moveTo>
                    <a:pt x="0" y="83"/>
                  </a:moveTo>
                  <a:lnTo>
                    <a:pt x="314" y="83"/>
                  </a:lnTo>
                  <a:lnTo>
                    <a:pt x="314" y="81"/>
                  </a:lnTo>
                  <a:lnTo>
                    <a:pt x="313" y="81"/>
                  </a:lnTo>
                  <a:lnTo>
                    <a:pt x="339" y="0"/>
                  </a:lnTo>
                  <a:lnTo>
                    <a:pt x="31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137" y="417"/>
              <a:ext cx="79" cy="19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82"/>
                </a:cxn>
                <a:cxn ang="0">
                  <a:pos x="320" y="82"/>
                </a:cxn>
                <a:cxn ang="0">
                  <a:pos x="347" y="0"/>
                </a:cxn>
                <a:cxn ang="0">
                  <a:pos x="32" y="0"/>
                </a:cxn>
              </a:cxnLst>
              <a:rect l="0" t="0" r="r" b="b"/>
              <a:pathLst>
                <a:path w="347" h="82">
                  <a:moveTo>
                    <a:pt x="32" y="0"/>
                  </a:moveTo>
                  <a:lnTo>
                    <a:pt x="0" y="82"/>
                  </a:lnTo>
                  <a:lnTo>
                    <a:pt x="320" y="82"/>
                  </a:lnTo>
                  <a:lnTo>
                    <a:pt x="347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991" y="417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991" y="388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991" y="359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991" y="331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991" y="245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991" y="216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3991" y="159"/>
              <a:ext cx="20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991" y="187"/>
              <a:ext cx="20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4199" y="245"/>
              <a:ext cx="69" cy="19"/>
            </a:xfrm>
            <a:custGeom>
              <a:avLst/>
              <a:gdLst/>
              <a:ahLst/>
              <a:cxnLst>
                <a:cxn ang="0">
                  <a:pos x="301" y="0"/>
                </a:cxn>
                <a:cxn ang="0">
                  <a:pos x="31" y="0"/>
                </a:cxn>
                <a:cxn ang="0">
                  <a:pos x="0" y="82"/>
                </a:cxn>
                <a:cxn ang="0">
                  <a:pos x="276" y="82"/>
                </a:cxn>
                <a:cxn ang="0">
                  <a:pos x="301" y="0"/>
                </a:cxn>
              </a:cxnLst>
              <a:rect l="0" t="0" r="r" b="b"/>
              <a:pathLst>
                <a:path w="301" h="82">
                  <a:moveTo>
                    <a:pt x="301" y="0"/>
                  </a:moveTo>
                  <a:lnTo>
                    <a:pt x="31" y="0"/>
                  </a:lnTo>
                  <a:lnTo>
                    <a:pt x="0" y="82"/>
                  </a:lnTo>
                  <a:lnTo>
                    <a:pt x="276" y="8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4231" y="159"/>
              <a:ext cx="85" cy="1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373" y="81"/>
                </a:cxn>
                <a:cxn ang="0">
                  <a:pos x="341" y="0"/>
                </a:cxn>
                <a:cxn ang="0">
                  <a:pos x="31" y="0"/>
                </a:cxn>
                <a:cxn ang="0">
                  <a:pos x="0" y="81"/>
                </a:cxn>
              </a:cxnLst>
              <a:rect l="0" t="0" r="r" b="b"/>
              <a:pathLst>
                <a:path w="373" h="81">
                  <a:moveTo>
                    <a:pt x="0" y="81"/>
                  </a:moveTo>
                  <a:lnTo>
                    <a:pt x="373" y="81"/>
                  </a:lnTo>
                  <a:lnTo>
                    <a:pt x="341" y="0"/>
                  </a:lnTo>
                  <a:lnTo>
                    <a:pt x="31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4220" y="187"/>
              <a:ext cx="106" cy="19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465" y="83"/>
                </a:cxn>
                <a:cxn ang="0">
                  <a:pos x="433" y="0"/>
                </a:cxn>
                <a:cxn ang="0">
                  <a:pos x="32" y="0"/>
                </a:cxn>
                <a:cxn ang="0">
                  <a:pos x="0" y="83"/>
                </a:cxn>
              </a:cxnLst>
              <a:rect l="0" t="0" r="r" b="b"/>
              <a:pathLst>
                <a:path w="465" h="83">
                  <a:moveTo>
                    <a:pt x="0" y="83"/>
                  </a:moveTo>
                  <a:lnTo>
                    <a:pt x="465" y="83"/>
                  </a:lnTo>
                  <a:lnTo>
                    <a:pt x="433" y="0"/>
                  </a:lnTo>
                  <a:lnTo>
                    <a:pt x="32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4210" y="216"/>
              <a:ext cx="127" cy="19"/>
            </a:xfrm>
            <a:custGeom>
              <a:avLst/>
              <a:gdLst/>
              <a:ahLst/>
              <a:cxnLst>
                <a:cxn ang="0">
                  <a:pos x="294" y="82"/>
                </a:cxn>
                <a:cxn ang="0">
                  <a:pos x="557" y="82"/>
                </a:cxn>
                <a:cxn ang="0">
                  <a:pos x="525" y="0"/>
                </a:cxn>
                <a:cxn ang="0">
                  <a:pos x="31" y="0"/>
                </a:cxn>
                <a:cxn ang="0">
                  <a:pos x="0" y="82"/>
                </a:cxn>
                <a:cxn ang="0">
                  <a:pos x="267" y="82"/>
                </a:cxn>
                <a:cxn ang="0">
                  <a:pos x="279" y="45"/>
                </a:cxn>
                <a:cxn ang="0">
                  <a:pos x="282" y="45"/>
                </a:cxn>
                <a:cxn ang="0">
                  <a:pos x="294" y="82"/>
                </a:cxn>
              </a:cxnLst>
              <a:rect l="0" t="0" r="r" b="b"/>
              <a:pathLst>
                <a:path w="557" h="82">
                  <a:moveTo>
                    <a:pt x="294" y="82"/>
                  </a:moveTo>
                  <a:lnTo>
                    <a:pt x="557" y="82"/>
                  </a:lnTo>
                  <a:lnTo>
                    <a:pt x="525" y="0"/>
                  </a:lnTo>
                  <a:lnTo>
                    <a:pt x="31" y="0"/>
                  </a:lnTo>
                  <a:lnTo>
                    <a:pt x="0" y="82"/>
                  </a:lnTo>
                  <a:lnTo>
                    <a:pt x="267" y="82"/>
                  </a:lnTo>
                  <a:lnTo>
                    <a:pt x="279" y="45"/>
                  </a:lnTo>
                  <a:lnTo>
                    <a:pt x="282" y="45"/>
                  </a:lnTo>
                  <a:lnTo>
                    <a:pt x="294" y="82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4279" y="245"/>
              <a:ext cx="69" cy="19"/>
            </a:xfrm>
            <a:custGeom>
              <a:avLst/>
              <a:gdLst/>
              <a:ahLst/>
              <a:cxnLst>
                <a:cxn ang="0">
                  <a:pos x="26" y="82"/>
                </a:cxn>
                <a:cxn ang="0">
                  <a:pos x="299" y="82"/>
                </a:cxn>
                <a:cxn ang="0">
                  <a:pos x="267" y="0"/>
                </a:cxn>
                <a:cxn ang="0">
                  <a:pos x="0" y="0"/>
                </a:cxn>
                <a:cxn ang="0">
                  <a:pos x="26" y="82"/>
                </a:cxn>
              </a:cxnLst>
              <a:rect l="0" t="0" r="r" b="b"/>
              <a:pathLst>
                <a:path w="299" h="82">
                  <a:moveTo>
                    <a:pt x="26" y="82"/>
                  </a:moveTo>
                  <a:lnTo>
                    <a:pt x="299" y="82"/>
                  </a:lnTo>
                  <a:lnTo>
                    <a:pt x="267" y="0"/>
                  </a:lnTo>
                  <a:lnTo>
                    <a:pt x="0" y="0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4288" y="273"/>
              <a:ext cx="70" cy="19"/>
            </a:xfrm>
            <a:custGeom>
              <a:avLst/>
              <a:gdLst/>
              <a:ahLst/>
              <a:cxnLst>
                <a:cxn ang="0">
                  <a:pos x="26" y="83"/>
                </a:cxn>
                <a:cxn ang="0">
                  <a:pos x="308" y="83"/>
                </a:cxn>
                <a:cxn ang="0">
                  <a:pos x="276" y="0"/>
                </a:cxn>
                <a:cxn ang="0">
                  <a:pos x="0" y="0"/>
                </a:cxn>
                <a:cxn ang="0">
                  <a:pos x="26" y="83"/>
                </a:cxn>
              </a:cxnLst>
              <a:rect l="0" t="0" r="r" b="b"/>
              <a:pathLst>
                <a:path w="308" h="83">
                  <a:moveTo>
                    <a:pt x="26" y="83"/>
                  </a:moveTo>
                  <a:lnTo>
                    <a:pt x="308" y="83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26" y="83"/>
                  </a:lnTo>
                  <a:close/>
                </a:path>
              </a:pathLst>
            </a:custGeom>
            <a:solidFill>
              <a:srgbClr val="98A4A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32" name="Freeform 26"/>
            <p:cNvSpPr/>
            <p:nvPr/>
          </p:nvSpPr>
          <p:spPr bwMode="auto">
            <a:xfrm>
              <a:off x="4296" y="302"/>
              <a:ext cx="73" cy="19"/>
            </a:xfrm>
            <a:custGeom>
              <a:avLst/>
              <a:gdLst/>
              <a:ahLst/>
              <a:cxnLst>
                <a:cxn ang="0">
                  <a:pos x="26" y="82"/>
                </a:cxn>
                <a:cxn ang="0">
                  <a:pos x="318" y="82"/>
                </a:cxn>
                <a:cxn ang="0">
                  <a:pos x="286" y="0"/>
                </a:cxn>
                <a:cxn ang="0">
                  <a:pos x="0" y="0"/>
                </a:cxn>
                <a:cxn ang="0">
                  <a:pos x="26" y="82"/>
                </a:cxn>
              </a:cxnLst>
              <a:rect l="0" t="0" r="r" b="b"/>
              <a:pathLst>
                <a:path w="318" h="82">
                  <a:moveTo>
                    <a:pt x="26" y="82"/>
                  </a:moveTo>
                  <a:lnTo>
                    <a:pt x="318" y="82"/>
                  </a:lnTo>
                  <a:lnTo>
                    <a:pt x="286" y="0"/>
                  </a:lnTo>
                  <a:lnTo>
                    <a:pt x="0" y="0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98A4A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4168" y="331"/>
              <a:ext cx="212" cy="19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927" y="82"/>
                </a:cxn>
                <a:cxn ang="0">
                  <a:pos x="895" y="0"/>
                </a:cxn>
                <a:cxn ang="0">
                  <a:pos x="31" y="0"/>
                </a:cxn>
                <a:cxn ang="0">
                  <a:pos x="0" y="82"/>
                </a:cxn>
              </a:cxnLst>
              <a:rect l="0" t="0" r="r" b="b"/>
              <a:pathLst>
                <a:path w="927" h="82">
                  <a:moveTo>
                    <a:pt x="0" y="82"/>
                  </a:moveTo>
                  <a:lnTo>
                    <a:pt x="927" y="82"/>
                  </a:lnTo>
                  <a:lnTo>
                    <a:pt x="895" y="0"/>
                  </a:lnTo>
                  <a:lnTo>
                    <a:pt x="31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4158" y="359"/>
              <a:ext cx="232" cy="19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018" y="82"/>
                </a:cxn>
                <a:cxn ang="0">
                  <a:pos x="986" y="0"/>
                </a:cxn>
                <a:cxn ang="0">
                  <a:pos x="31" y="0"/>
                </a:cxn>
                <a:cxn ang="0">
                  <a:pos x="0" y="82"/>
                </a:cxn>
              </a:cxnLst>
              <a:rect l="0" t="0" r="r" b="b"/>
              <a:pathLst>
                <a:path w="1018" h="82">
                  <a:moveTo>
                    <a:pt x="0" y="82"/>
                  </a:moveTo>
                  <a:lnTo>
                    <a:pt x="1018" y="82"/>
                  </a:lnTo>
                  <a:lnTo>
                    <a:pt x="986" y="0"/>
                  </a:lnTo>
                  <a:lnTo>
                    <a:pt x="31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4323" y="388"/>
              <a:ext cx="78" cy="19"/>
            </a:xfrm>
            <a:custGeom>
              <a:avLst/>
              <a:gdLst/>
              <a:ahLst/>
              <a:cxnLst>
                <a:cxn ang="0">
                  <a:pos x="28" y="83"/>
                </a:cxn>
                <a:cxn ang="0">
                  <a:pos x="341" y="83"/>
                </a:cxn>
                <a:cxn ang="0">
                  <a:pos x="309" y="0"/>
                </a:cxn>
                <a:cxn ang="0">
                  <a:pos x="0" y="0"/>
                </a:cxn>
                <a:cxn ang="0">
                  <a:pos x="28" y="83"/>
                </a:cxn>
              </a:cxnLst>
              <a:rect l="0" t="0" r="r" b="b"/>
              <a:pathLst>
                <a:path w="341" h="83">
                  <a:moveTo>
                    <a:pt x="28" y="83"/>
                  </a:moveTo>
                  <a:lnTo>
                    <a:pt x="341" y="83"/>
                  </a:lnTo>
                  <a:lnTo>
                    <a:pt x="309" y="0"/>
                  </a:lnTo>
                  <a:lnTo>
                    <a:pt x="0" y="0"/>
                  </a:lnTo>
                  <a:lnTo>
                    <a:pt x="28" y="83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4332" y="417"/>
              <a:ext cx="80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2"/>
                </a:cxn>
                <a:cxn ang="0">
                  <a:pos x="350" y="82"/>
                </a:cxn>
                <a:cxn ang="0">
                  <a:pos x="317" y="0"/>
                </a:cxn>
                <a:cxn ang="0">
                  <a:pos x="0" y="0"/>
                </a:cxn>
              </a:cxnLst>
              <a:rect l="0" t="0" r="r" b="b"/>
              <a:pathLst>
                <a:path w="350" h="82">
                  <a:moveTo>
                    <a:pt x="0" y="0"/>
                  </a:moveTo>
                  <a:lnTo>
                    <a:pt x="27" y="82"/>
                  </a:lnTo>
                  <a:lnTo>
                    <a:pt x="350" y="82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4404" y="159"/>
              <a:ext cx="68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4404" y="187"/>
              <a:ext cx="68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404" y="216"/>
              <a:ext cx="68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4404" y="245"/>
              <a:ext cx="68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4404" y="273"/>
              <a:ext cx="68" cy="19"/>
            </a:xfrm>
            <a:prstGeom prst="rect">
              <a:avLst/>
            </a:prstGeom>
            <a:solidFill>
              <a:srgbClr val="98A4A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4404" y="302"/>
              <a:ext cx="68" cy="19"/>
            </a:xfrm>
            <a:prstGeom prst="rect">
              <a:avLst/>
            </a:prstGeom>
            <a:solidFill>
              <a:srgbClr val="98A4A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4404" y="331"/>
              <a:ext cx="70" cy="19"/>
            </a:xfrm>
            <a:custGeom>
              <a:avLst/>
              <a:gdLst/>
              <a:ahLst/>
              <a:cxnLst>
                <a:cxn ang="0">
                  <a:pos x="3" y="82"/>
                </a:cxn>
                <a:cxn ang="0">
                  <a:pos x="307" y="82"/>
                </a:cxn>
                <a:cxn ang="0">
                  <a:pos x="301" y="14"/>
                </a:cxn>
                <a:cxn ang="0">
                  <a:pos x="301" y="0"/>
                </a:cxn>
                <a:cxn ang="0">
                  <a:pos x="0" y="0"/>
                </a:cxn>
                <a:cxn ang="0">
                  <a:pos x="0" y="39"/>
                </a:cxn>
                <a:cxn ang="0">
                  <a:pos x="3" y="82"/>
                </a:cxn>
              </a:cxnLst>
              <a:rect l="0" t="0" r="r" b="b"/>
              <a:pathLst>
                <a:path w="307" h="82">
                  <a:moveTo>
                    <a:pt x="3" y="82"/>
                  </a:moveTo>
                  <a:lnTo>
                    <a:pt x="307" y="82"/>
                  </a:lnTo>
                  <a:cubicBezTo>
                    <a:pt x="303" y="61"/>
                    <a:pt x="301" y="38"/>
                    <a:pt x="301" y="14"/>
                  </a:cubicBezTo>
                  <a:lnTo>
                    <a:pt x="301" y="0"/>
                  </a:lnTo>
                  <a:lnTo>
                    <a:pt x="0" y="0"/>
                  </a:lnTo>
                  <a:lnTo>
                    <a:pt x="0" y="39"/>
                  </a:lnTo>
                  <a:cubicBezTo>
                    <a:pt x="0" y="54"/>
                    <a:pt x="2" y="68"/>
                    <a:pt x="3" y="82"/>
                  </a:cubicBez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4405" y="359"/>
              <a:ext cx="84" cy="19"/>
            </a:xfrm>
            <a:custGeom>
              <a:avLst/>
              <a:gdLst/>
              <a:ahLst/>
              <a:cxnLst>
                <a:cxn ang="0">
                  <a:pos x="23" y="82"/>
                </a:cxn>
                <a:cxn ang="0">
                  <a:pos x="364" y="82"/>
                </a:cxn>
                <a:cxn ang="0">
                  <a:pos x="308" y="0"/>
                </a:cxn>
                <a:cxn ang="0">
                  <a:pos x="0" y="0"/>
                </a:cxn>
                <a:cxn ang="0">
                  <a:pos x="23" y="82"/>
                </a:cxn>
              </a:cxnLst>
              <a:rect l="0" t="0" r="r" b="b"/>
              <a:pathLst>
                <a:path w="364" h="82">
                  <a:moveTo>
                    <a:pt x="23" y="82"/>
                  </a:moveTo>
                  <a:lnTo>
                    <a:pt x="364" y="82"/>
                  </a:lnTo>
                  <a:cubicBezTo>
                    <a:pt x="338" y="61"/>
                    <a:pt x="320" y="33"/>
                    <a:pt x="308" y="0"/>
                  </a:cubicBezTo>
                  <a:lnTo>
                    <a:pt x="0" y="0"/>
                  </a:lnTo>
                  <a:cubicBezTo>
                    <a:pt x="6" y="29"/>
                    <a:pt x="13" y="57"/>
                    <a:pt x="23" y="82"/>
                  </a:cubicBezTo>
                  <a:close/>
                </a:path>
              </a:pathLst>
            </a:custGeom>
            <a:solidFill>
              <a:srgbClr val="003C5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4415" y="388"/>
              <a:ext cx="210" cy="19"/>
            </a:xfrm>
            <a:custGeom>
              <a:avLst/>
              <a:gdLst/>
              <a:ahLst/>
              <a:cxnLst>
                <a:cxn ang="0">
                  <a:pos x="922" y="0"/>
                </a:cxn>
                <a:cxn ang="0">
                  <a:pos x="0" y="0"/>
                </a:cxn>
                <a:cxn ang="0">
                  <a:pos x="58" y="83"/>
                </a:cxn>
                <a:cxn ang="0">
                  <a:pos x="864" y="83"/>
                </a:cxn>
                <a:cxn ang="0">
                  <a:pos x="922" y="0"/>
                </a:cxn>
              </a:cxnLst>
              <a:rect l="0" t="0" r="r" b="b"/>
              <a:pathLst>
                <a:path w="922" h="83">
                  <a:moveTo>
                    <a:pt x="922" y="0"/>
                  </a:moveTo>
                  <a:lnTo>
                    <a:pt x="0" y="0"/>
                  </a:lnTo>
                  <a:cubicBezTo>
                    <a:pt x="16" y="31"/>
                    <a:pt x="36" y="58"/>
                    <a:pt x="58" y="83"/>
                  </a:cubicBezTo>
                  <a:lnTo>
                    <a:pt x="864" y="83"/>
                  </a:lnTo>
                  <a:cubicBezTo>
                    <a:pt x="886" y="58"/>
                    <a:pt x="906" y="31"/>
                    <a:pt x="922" y="0"/>
                  </a:cubicBez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4551" y="359"/>
              <a:ext cx="83" cy="19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56" y="0"/>
                </a:cxn>
                <a:cxn ang="0">
                  <a:pos x="0" y="82"/>
                </a:cxn>
                <a:cxn ang="0">
                  <a:pos x="342" y="82"/>
                </a:cxn>
                <a:cxn ang="0">
                  <a:pos x="364" y="0"/>
                </a:cxn>
              </a:cxnLst>
              <a:rect l="0" t="0" r="r" b="b"/>
              <a:pathLst>
                <a:path w="364" h="82">
                  <a:moveTo>
                    <a:pt x="364" y="0"/>
                  </a:moveTo>
                  <a:lnTo>
                    <a:pt x="56" y="0"/>
                  </a:lnTo>
                  <a:cubicBezTo>
                    <a:pt x="45" y="33"/>
                    <a:pt x="27" y="61"/>
                    <a:pt x="0" y="82"/>
                  </a:cubicBezTo>
                  <a:lnTo>
                    <a:pt x="342" y="82"/>
                  </a:lnTo>
                  <a:cubicBezTo>
                    <a:pt x="352" y="57"/>
                    <a:pt x="359" y="29"/>
                    <a:pt x="364" y="0"/>
                  </a:cubicBez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4567" y="159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4567" y="187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4567" y="216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4567" y="245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4567" y="273"/>
              <a:ext cx="69" cy="19"/>
            </a:xfrm>
            <a:prstGeom prst="rect">
              <a:avLst/>
            </a:prstGeom>
            <a:solidFill>
              <a:srgbClr val="98A4A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4567" y="302"/>
              <a:ext cx="69" cy="19"/>
            </a:xfrm>
            <a:prstGeom prst="rect">
              <a:avLst/>
            </a:prstGeom>
            <a:solidFill>
              <a:srgbClr val="98A4A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4566" y="331"/>
              <a:ext cx="70" cy="19"/>
            </a:xfrm>
            <a:custGeom>
              <a:avLst/>
              <a:gdLst/>
              <a:ahLst/>
              <a:cxnLst>
                <a:cxn ang="0">
                  <a:pos x="305" y="39"/>
                </a:cxn>
                <a:cxn ang="0">
                  <a:pos x="305" y="0"/>
                </a:cxn>
                <a:cxn ang="0">
                  <a:pos x="6" y="0"/>
                </a:cxn>
                <a:cxn ang="0">
                  <a:pos x="6" y="14"/>
                </a:cxn>
                <a:cxn ang="0">
                  <a:pos x="0" y="82"/>
                </a:cxn>
                <a:cxn ang="0">
                  <a:pos x="303" y="82"/>
                </a:cxn>
                <a:cxn ang="0">
                  <a:pos x="305" y="39"/>
                </a:cxn>
              </a:cxnLst>
              <a:rect l="0" t="0" r="r" b="b"/>
              <a:pathLst>
                <a:path w="305" h="82">
                  <a:moveTo>
                    <a:pt x="305" y="39"/>
                  </a:moveTo>
                  <a:lnTo>
                    <a:pt x="305" y="0"/>
                  </a:lnTo>
                  <a:lnTo>
                    <a:pt x="6" y="0"/>
                  </a:lnTo>
                  <a:lnTo>
                    <a:pt x="6" y="14"/>
                  </a:lnTo>
                  <a:cubicBezTo>
                    <a:pt x="6" y="38"/>
                    <a:pt x="4" y="61"/>
                    <a:pt x="0" y="82"/>
                  </a:cubicBezTo>
                  <a:lnTo>
                    <a:pt x="303" y="82"/>
                  </a:lnTo>
                  <a:cubicBezTo>
                    <a:pt x="304" y="68"/>
                    <a:pt x="305" y="54"/>
                    <a:pt x="305" y="39"/>
                  </a:cubicBez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3991" y="302"/>
              <a:ext cx="260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2"/>
                </a:cxn>
                <a:cxn ang="0">
                  <a:pos x="1114" y="82"/>
                </a:cxn>
                <a:cxn ang="0">
                  <a:pos x="1140" y="0"/>
                </a:cxn>
                <a:cxn ang="0">
                  <a:pos x="0" y="0"/>
                </a:cxn>
              </a:cxnLst>
              <a:rect l="0" t="0" r="r" b="b"/>
              <a:pathLst>
                <a:path w="1140" h="82">
                  <a:moveTo>
                    <a:pt x="0" y="0"/>
                  </a:moveTo>
                  <a:lnTo>
                    <a:pt x="0" y="82"/>
                  </a:lnTo>
                  <a:lnTo>
                    <a:pt x="1114" y="82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4A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3991" y="273"/>
              <a:ext cx="269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3"/>
                </a:cxn>
                <a:cxn ang="0">
                  <a:pos x="1151" y="83"/>
                </a:cxn>
                <a:cxn ang="0">
                  <a:pos x="1176" y="0"/>
                </a:cxn>
                <a:cxn ang="0">
                  <a:pos x="0" y="0"/>
                </a:cxn>
              </a:cxnLst>
              <a:rect l="0" t="0" r="r" b="b"/>
              <a:pathLst>
                <a:path w="1176" h="83">
                  <a:moveTo>
                    <a:pt x="0" y="0"/>
                  </a:moveTo>
                  <a:lnTo>
                    <a:pt x="0" y="83"/>
                  </a:lnTo>
                  <a:lnTo>
                    <a:pt x="1151" y="83"/>
                  </a:lnTo>
                  <a:lnTo>
                    <a:pt x="1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4A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</p:grpSp>
      <p:sp>
        <p:nvSpPr>
          <p:cNvPr id="56" name="Rechteck 55"/>
          <p:cNvSpPr/>
          <p:nvPr userDrawn="1"/>
        </p:nvSpPr>
        <p:spPr>
          <a:xfrm>
            <a:off x="0" y="987573"/>
            <a:ext cx="190500" cy="97219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 userDrawn="1"/>
        </p:nvSpPr>
        <p:spPr>
          <a:xfrm>
            <a:off x="-1" y="1984722"/>
            <a:ext cx="190800" cy="9720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 userDrawn="1"/>
        </p:nvSpPr>
        <p:spPr>
          <a:xfrm>
            <a:off x="1" y="1489250"/>
            <a:ext cx="178593" cy="482425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 userDrawn="1"/>
        </p:nvSpPr>
        <p:spPr>
          <a:xfrm>
            <a:off x="0" y="982043"/>
            <a:ext cx="178593" cy="48242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" name="Group 4" descr="FAU Logo"/>
          <p:cNvGrpSpPr>
            <a:grpSpLocks noChangeAspect="1"/>
          </p:cNvGrpSpPr>
          <p:nvPr userDrawn="1"/>
        </p:nvGrpSpPr>
        <p:grpSpPr bwMode="auto">
          <a:xfrm>
            <a:off x="7810048" y="92478"/>
            <a:ext cx="1011223" cy="277562"/>
            <a:chOff x="3991" y="159"/>
            <a:chExt cx="1399" cy="384"/>
          </a:xfrm>
        </p:grpSpPr>
        <p:sp>
          <p:nvSpPr>
            <p:cNvPr id="6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91" y="159"/>
              <a:ext cx="1399" cy="3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64" name="Freeform 5"/>
            <p:cNvSpPr>
              <a:spLocks noEditPoints="1"/>
            </p:cNvSpPr>
            <p:nvPr/>
          </p:nvSpPr>
          <p:spPr bwMode="auto">
            <a:xfrm>
              <a:off x="4686" y="491"/>
              <a:ext cx="690" cy="52"/>
            </a:xfrm>
            <a:custGeom>
              <a:avLst/>
              <a:gdLst/>
              <a:ahLst/>
              <a:cxnLst>
                <a:cxn ang="0">
                  <a:pos x="91" y="80"/>
                </a:cxn>
                <a:cxn ang="0">
                  <a:pos x="302" y="48"/>
                </a:cxn>
                <a:cxn ang="0">
                  <a:pos x="295" y="147"/>
                </a:cxn>
                <a:cxn ang="0">
                  <a:pos x="173" y="221"/>
                </a:cxn>
                <a:cxn ang="0">
                  <a:pos x="428" y="78"/>
                </a:cxn>
                <a:cxn ang="0">
                  <a:pos x="367" y="135"/>
                </a:cxn>
                <a:cxn ang="0">
                  <a:pos x="442" y="183"/>
                </a:cxn>
                <a:cxn ang="0">
                  <a:pos x="444" y="220"/>
                </a:cxn>
                <a:cxn ang="0">
                  <a:pos x="329" y="135"/>
                </a:cxn>
                <a:cxn ang="0">
                  <a:pos x="441" y="48"/>
                </a:cxn>
                <a:cxn ang="0">
                  <a:pos x="448" y="94"/>
                </a:cxn>
                <a:cxn ang="0">
                  <a:pos x="671" y="48"/>
                </a:cxn>
                <a:cxn ang="0">
                  <a:pos x="562" y="221"/>
                </a:cxn>
                <a:cxn ang="0">
                  <a:pos x="825" y="164"/>
                </a:cxn>
                <a:cxn ang="0">
                  <a:pos x="823" y="221"/>
                </a:cxn>
                <a:cxn ang="0">
                  <a:pos x="715" y="48"/>
                </a:cxn>
                <a:cxn ang="0">
                  <a:pos x="944" y="48"/>
                </a:cxn>
                <a:cxn ang="0">
                  <a:pos x="1051" y="196"/>
                </a:cxn>
                <a:cxn ang="0">
                  <a:pos x="1081" y="163"/>
                </a:cxn>
                <a:cxn ang="0">
                  <a:pos x="998" y="130"/>
                </a:cxn>
                <a:cxn ang="0">
                  <a:pos x="1023" y="47"/>
                </a:cxn>
                <a:cxn ang="0">
                  <a:pos x="1116" y="99"/>
                </a:cxn>
                <a:cxn ang="0">
                  <a:pos x="1045" y="73"/>
                </a:cxn>
                <a:cxn ang="0">
                  <a:pos x="1021" y="101"/>
                </a:cxn>
                <a:cxn ang="0">
                  <a:pos x="1101" y="131"/>
                </a:cxn>
                <a:cxn ang="0">
                  <a:pos x="1081" y="221"/>
                </a:cxn>
                <a:cxn ang="0">
                  <a:pos x="976" y="164"/>
                </a:cxn>
                <a:cxn ang="0">
                  <a:pos x="1246" y="78"/>
                </a:cxn>
                <a:cxn ang="0">
                  <a:pos x="1185" y="135"/>
                </a:cxn>
                <a:cxn ang="0">
                  <a:pos x="1260" y="183"/>
                </a:cxn>
                <a:cxn ang="0">
                  <a:pos x="1262" y="220"/>
                </a:cxn>
                <a:cxn ang="0">
                  <a:pos x="1147" y="135"/>
                </a:cxn>
                <a:cxn ang="0">
                  <a:pos x="1260" y="48"/>
                </a:cxn>
                <a:cxn ang="0">
                  <a:pos x="1266" y="94"/>
                </a:cxn>
                <a:cxn ang="0">
                  <a:pos x="1490" y="48"/>
                </a:cxn>
                <a:cxn ang="0">
                  <a:pos x="1382" y="221"/>
                </a:cxn>
                <a:cxn ang="0">
                  <a:pos x="1663" y="80"/>
                </a:cxn>
                <a:cxn ang="0">
                  <a:pos x="1571" y="147"/>
                </a:cxn>
                <a:cxn ang="0">
                  <a:pos x="1533" y="48"/>
                </a:cxn>
                <a:cxn ang="0">
                  <a:pos x="1807" y="120"/>
                </a:cxn>
                <a:cxn ang="0">
                  <a:pos x="1769" y="221"/>
                </a:cxn>
                <a:cxn ang="0">
                  <a:pos x="1975" y="90"/>
                </a:cxn>
                <a:cxn ang="0">
                  <a:pos x="2021" y="221"/>
                </a:cxn>
                <a:cxn ang="0">
                  <a:pos x="1956" y="48"/>
                </a:cxn>
                <a:cxn ang="0">
                  <a:pos x="2240" y="48"/>
                </a:cxn>
                <a:cxn ang="0">
                  <a:pos x="2125" y="165"/>
                </a:cxn>
                <a:cxn ang="0">
                  <a:pos x="2398" y="208"/>
                </a:cxn>
                <a:cxn ang="0">
                  <a:pos x="2308" y="48"/>
                </a:cxn>
                <a:cxn ang="0">
                  <a:pos x="2343" y="193"/>
                </a:cxn>
                <a:cxn ang="0">
                  <a:pos x="2418" y="156"/>
                </a:cxn>
                <a:cxn ang="0">
                  <a:pos x="2583" y="221"/>
                </a:cxn>
                <a:cxn ang="0">
                  <a:pos x="2577" y="48"/>
                </a:cxn>
                <a:cxn ang="0">
                  <a:pos x="2629" y="221"/>
                </a:cxn>
                <a:cxn ang="0">
                  <a:pos x="2758" y="0"/>
                </a:cxn>
                <a:cxn ang="0">
                  <a:pos x="2808" y="0"/>
                </a:cxn>
                <a:cxn ang="0">
                  <a:pos x="2799" y="90"/>
                </a:cxn>
                <a:cxn ang="0">
                  <a:pos x="2845" y="221"/>
                </a:cxn>
                <a:cxn ang="0">
                  <a:pos x="2780" y="48"/>
                </a:cxn>
                <a:cxn ang="0">
                  <a:pos x="3021" y="80"/>
                </a:cxn>
                <a:cxn ang="0">
                  <a:pos x="2879" y="80"/>
                </a:cxn>
              </a:cxnLst>
              <a:rect l="0" t="0" r="r" b="b"/>
              <a:pathLst>
                <a:path w="3021" h="225">
                  <a:moveTo>
                    <a:pt x="0" y="80"/>
                  </a:moveTo>
                  <a:lnTo>
                    <a:pt x="0" y="48"/>
                  </a:lnTo>
                  <a:lnTo>
                    <a:pt x="143" y="48"/>
                  </a:lnTo>
                  <a:lnTo>
                    <a:pt x="143" y="80"/>
                  </a:lnTo>
                  <a:lnTo>
                    <a:pt x="91" y="80"/>
                  </a:lnTo>
                  <a:lnTo>
                    <a:pt x="91" y="221"/>
                  </a:lnTo>
                  <a:lnTo>
                    <a:pt x="52" y="221"/>
                  </a:lnTo>
                  <a:lnTo>
                    <a:pt x="52" y="80"/>
                  </a:lnTo>
                  <a:lnTo>
                    <a:pt x="0" y="80"/>
                  </a:lnTo>
                  <a:close/>
                  <a:moveTo>
                    <a:pt x="302" y="48"/>
                  </a:moveTo>
                  <a:lnTo>
                    <a:pt x="302" y="80"/>
                  </a:lnTo>
                  <a:lnTo>
                    <a:pt x="211" y="80"/>
                  </a:lnTo>
                  <a:lnTo>
                    <a:pt x="211" y="117"/>
                  </a:lnTo>
                  <a:lnTo>
                    <a:pt x="295" y="117"/>
                  </a:lnTo>
                  <a:lnTo>
                    <a:pt x="295" y="147"/>
                  </a:lnTo>
                  <a:lnTo>
                    <a:pt x="211" y="147"/>
                  </a:lnTo>
                  <a:lnTo>
                    <a:pt x="211" y="189"/>
                  </a:lnTo>
                  <a:lnTo>
                    <a:pt x="304" y="189"/>
                  </a:lnTo>
                  <a:lnTo>
                    <a:pt x="304" y="221"/>
                  </a:lnTo>
                  <a:lnTo>
                    <a:pt x="173" y="221"/>
                  </a:lnTo>
                  <a:lnTo>
                    <a:pt x="173" y="48"/>
                  </a:lnTo>
                  <a:lnTo>
                    <a:pt x="302" y="48"/>
                  </a:lnTo>
                  <a:close/>
                  <a:moveTo>
                    <a:pt x="448" y="94"/>
                  </a:moveTo>
                  <a:cubicBezTo>
                    <a:pt x="445" y="90"/>
                    <a:pt x="443" y="87"/>
                    <a:pt x="439" y="84"/>
                  </a:cubicBezTo>
                  <a:cubicBezTo>
                    <a:pt x="436" y="82"/>
                    <a:pt x="432" y="79"/>
                    <a:pt x="428" y="78"/>
                  </a:cubicBezTo>
                  <a:cubicBezTo>
                    <a:pt x="423" y="76"/>
                    <a:pt x="419" y="76"/>
                    <a:pt x="414" y="76"/>
                  </a:cubicBezTo>
                  <a:cubicBezTo>
                    <a:pt x="406" y="76"/>
                    <a:pt x="398" y="77"/>
                    <a:pt x="392" y="81"/>
                  </a:cubicBezTo>
                  <a:cubicBezTo>
                    <a:pt x="386" y="84"/>
                    <a:pt x="381" y="88"/>
                    <a:pt x="378" y="94"/>
                  </a:cubicBezTo>
                  <a:cubicBezTo>
                    <a:pt x="374" y="99"/>
                    <a:pt x="371" y="106"/>
                    <a:pt x="370" y="113"/>
                  </a:cubicBezTo>
                  <a:cubicBezTo>
                    <a:pt x="368" y="120"/>
                    <a:pt x="367" y="127"/>
                    <a:pt x="367" y="135"/>
                  </a:cubicBezTo>
                  <a:cubicBezTo>
                    <a:pt x="367" y="142"/>
                    <a:pt x="368" y="149"/>
                    <a:pt x="370" y="156"/>
                  </a:cubicBezTo>
                  <a:cubicBezTo>
                    <a:pt x="371" y="163"/>
                    <a:pt x="374" y="169"/>
                    <a:pt x="378" y="175"/>
                  </a:cubicBezTo>
                  <a:cubicBezTo>
                    <a:pt x="381" y="180"/>
                    <a:pt x="386" y="185"/>
                    <a:pt x="392" y="188"/>
                  </a:cubicBezTo>
                  <a:cubicBezTo>
                    <a:pt x="398" y="192"/>
                    <a:pt x="406" y="193"/>
                    <a:pt x="414" y="193"/>
                  </a:cubicBezTo>
                  <a:cubicBezTo>
                    <a:pt x="426" y="193"/>
                    <a:pt x="435" y="190"/>
                    <a:pt x="442" y="183"/>
                  </a:cubicBezTo>
                  <a:cubicBezTo>
                    <a:pt x="448" y="175"/>
                    <a:pt x="452" y="166"/>
                    <a:pt x="454" y="154"/>
                  </a:cubicBezTo>
                  <a:lnTo>
                    <a:pt x="490" y="154"/>
                  </a:lnTo>
                  <a:cubicBezTo>
                    <a:pt x="490" y="165"/>
                    <a:pt x="487" y="175"/>
                    <a:pt x="483" y="184"/>
                  </a:cubicBezTo>
                  <a:cubicBezTo>
                    <a:pt x="479" y="192"/>
                    <a:pt x="474" y="200"/>
                    <a:pt x="467" y="206"/>
                  </a:cubicBezTo>
                  <a:cubicBezTo>
                    <a:pt x="460" y="212"/>
                    <a:pt x="453" y="217"/>
                    <a:pt x="444" y="220"/>
                  </a:cubicBezTo>
                  <a:cubicBezTo>
                    <a:pt x="435" y="223"/>
                    <a:pt x="425" y="225"/>
                    <a:pt x="414" y="225"/>
                  </a:cubicBezTo>
                  <a:cubicBezTo>
                    <a:pt x="401" y="225"/>
                    <a:pt x="389" y="223"/>
                    <a:pt x="378" y="218"/>
                  </a:cubicBezTo>
                  <a:cubicBezTo>
                    <a:pt x="368" y="214"/>
                    <a:pt x="359" y="207"/>
                    <a:pt x="351" y="199"/>
                  </a:cubicBezTo>
                  <a:cubicBezTo>
                    <a:pt x="344" y="191"/>
                    <a:pt x="339" y="181"/>
                    <a:pt x="335" y="170"/>
                  </a:cubicBezTo>
                  <a:cubicBezTo>
                    <a:pt x="331" y="160"/>
                    <a:pt x="329" y="148"/>
                    <a:pt x="329" y="135"/>
                  </a:cubicBezTo>
                  <a:cubicBezTo>
                    <a:pt x="329" y="122"/>
                    <a:pt x="331" y="110"/>
                    <a:pt x="335" y="99"/>
                  </a:cubicBezTo>
                  <a:cubicBezTo>
                    <a:pt x="339" y="88"/>
                    <a:pt x="344" y="78"/>
                    <a:pt x="351" y="70"/>
                  </a:cubicBezTo>
                  <a:cubicBezTo>
                    <a:pt x="359" y="62"/>
                    <a:pt x="368" y="55"/>
                    <a:pt x="378" y="50"/>
                  </a:cubicBezTo>
                  <a:cubicBezTo>
                    <a:pt x="389" y="46"/>
                    <a:pt x="401" y="43"/>
                    <a:pt x="414" y="43"/>
                  </a:cubicBezTo>
                  <a:cubicBezTo>
                    <a:pt x="424" y="43"/>
                    <a:pt x="433" y="45"/>
                    <a:pt x="441" y="48"/>
                  </a:cubicBezTo>
                  <a:cubicBezTo>
                    <a:pt x="450" y="50"/>
                    <a:pt x="457" y="54"/>
                    <a:pt x="464" y="60"/>
                  </a:cubicBezTo>
                  <a:cubicBezTo>
                    <a:pt x="471" y="65"/>
                    <a:pt x="476" y="71"/>
                    <a:pt x="481" y="79"/>
                  </a:cubicBezTo>
                  <a:cubicBezTo>
                    <a:pt x="485" y="87"/>
                    <a:pt x="488" y="96"/>
                    <a:pt x="489" y="106"/>
                  </a:cubicBezTo>
                  <a:lnTo>
                    <a:pt x="452" y="106"/>
                  </a:lnTo>
                  <a:cubicBezTo>
                    <a:pt x="451" y="102"/>
                    <a:pt x="450" y="98"/>
                    <a:pt x="448" y="94"/>
                  </a:cubicBezTo>
                  <a:close/>
                  <a:moveTo>
                    <a:pt x="562" y="48"/>
                  </a:moveTo>
                  <a:lnTo>
                    <a:pt x="562" y="114"/>
                  </a:lnTo>
                  <a:lnTo>
                    <a:pt x="633" y="114"/>
                  </a:lnTo>
                  <a:lnTo>
                    <a:pt x="633" y="48"/>
                  </a:lnTo>
                  <a:lnTo>
                    <a:pt x="671" y="48"/>
                  </a:lnTo>
                  <a:lnTo>
                    <a:pt x="671" y="221"/>
                  </a:lnTo>
                  <a:lnTo>
                    <a:pt x="633" y="221"/>
                  </a:lnTo>
                  <a:lnTo>
                    <a:pt x="633" y="146"/>
                  </a:lnTo>
                  <a:lnTo>
                    <a:pt x="562" y="146"/>
                  </a:lnTo>
                  <a:lnTo>
                    <a:pt x="562" y="221"/>
                  </a:lnTo>
                  <a:lnTo>
                    <a:pt x="524" y="221"/>
                  </a:lnTo>
                  <a:lnTo>
                    <a:pt x="524" y="48"/>
                  </a:lnTo>
                  <a:lnTo>
                    <a:pt x="562" y="48"/>
                  </a:lnTo>
                  <a:close/>
                  <a:moveTo>
                    <a:pt x="753" y="48"/>
                  </a:moveTo>
                  <a:lnTo>
                    <a:pt x="825" y="164"/>
                  </a:lnTo>
                  <a:lnTo>
                    <a:pt x="826" y="164"/>
                  </a:lnTo>
                  <a:lnTo>
                    <a:pt x="826" y="48"/>
                  </a:lnTo>
                  <a:lnTo>
                    <a:pt x="861" y="48"/>
                  </a:lnTo>
                  <a:lnTo>
                    <a:pt x="861" y="221"/>
                  </a:lnTo>
                  <a:lnTo>
                    <a:pt x="823" y="221"/>
                  </a:lnTo>
                  <a:lnTo>
                    <a:pt x="751" y="105"/>
                  </a:lnTo>
                  <a:lnTo>
                    <a:pt x="750" y="105"/>
                  </a:lnTo>
                  <a:lnTo>
                    <a:pt x="750" y="221"/>
                  </a:lnTo>
                  <a:lnTo>
                    <a:pt x="715" y="221"/>
                  </a:lnTo>
                  <a:lnTo>
                    <a:pt x="715" y="48"/>
                  </a:lnTo>
                  <a:lnTo>
                    <a:pt x="753" y="48"/>
                  </a:lnTo>
                  <a:close/>
                  <a:moveTo>
                    <a:pt x="944" y="221"/>
                  </a:moveTo>
                  <a:lnTo>
                    <a:pt x="906" y="221"/>
                  </a:lnTo>
                  <a:lnTo>
                    <a:pt x="906" y="48"/>
                  </a:lnTo>
                  <a:lnTo>
                    <a:pt x="944" y="48"/>
                  </a:lnTo>
                  <a:lnTo>
                    <a:pt x="944" y="221"/>
                  </a:lnTo>
                  <a:close/>
                  <a:moveTo>
                    <a:pt x="1016" y="178"/>
                  </a:moveTo>
                  <a:cubicBezTo>
                    <a:pt x="1018" y="182"/>
                    <a:pt x="1021" y="186"/>
                    <a:pt x="1024" y="188"/>
                  </a:cubicBezTo>
                  <a:cubicBezTo>
                    <a:pt x="1028" y="191"/>
                    <a:pt x="1032" y="193"/>
                    <a:pt x="1037" y="194"/>
                  </a:cubicBezTo>
                  <a:cubicBezTo>
                    <a:pt x="1041" y="195"/>
                    <a:pt x="1046" y="196"/>
                    <a:pt x="1051" y="196"/>
                  </a:cubicBezTo>
                  <a:cubicBezTo>
                    <a:pt x="1055" y="196"/>
                    <a:pt x="1058" y="195"/>
                    <a:pt x="1062" y="195"/>
                  </a:cubicBezTo>
                  <a:cubicBezTo>
                    <a:pt x="1066" y="194"/>
                    <a:pt x="1070" y="193"/>
                    <a:pt x="1073" y="192"/>
                  </a:cubicBezTo>
                  <a:cubicBezTo>
                    <a:pt x="1077" y="190"/>
                    <a:pt x="1079" y="188"/>
                    <a:pt x="1082" y="185"/>
                  </a:cubicBezTo>
                  <a:cubicBezTo>
                    <a:pt x="1084" y="182"/>
                    <a:pt x="1085" y="178"/>
                    <a:pt x="1085" y="174"/>
                  </a:cubicBezTo>
                  <a:cubicBezTo>
                    <a:pt x="1085" y="169"/>
                    <a:pt x="1084" y="166"/>
                    <a:pt x="1081" y="163"/>
                  </a:cubicBezTo>
                  <a:cubicBezTo>
                    <a:pt x="1078" y="160"/>
                    <a:pt x="1074" y="157"/>
                    <a:pt x="1069" y="155"/>
                  </a:cubicBezTo>
                  <a:cubicBezTo>
                    <a:pt x="1064" y="153"/>
                    <a:pt x="1058" y="152"/>
                    <a:pt x="1052" y="150"/>
                  </a:cubicBezTo>
                  <a:cubicBezTo>
                    <a:pt x="1046" y="149"/>
                    <a:pt x="1040" y="147"/>
                    <a:pt x="1033" y="145"/>
                  </a:cubicBezTo>
                  <a:cubicBezTo>
                    <a:pt x="1027" y="144"/>
                    <a:pt x="1021" y="142"/>
                    <a:pt x="1015" y="139"/>
                  </a:cubicBezTo>
                  <a:cubicBezTo>
                    <a:pt x="1008" y="137"/>
                    <a:pt x="1003" y="134"/>
                    <a:pt x="998" y="130"/>
                  </a:cubicBezTo>
                  <a:cubicBezTo>
                    <a:pt x="993" y="126"/>
                    <a:pt x="989" y="122"/>
                    <a:pt x="986" y="116"/>
                  </a:cubicBezTo>
                  <a:cubicBezTo>
                    <a:pt x="983" y="111"/>
                    <a:pt x="982" y="104"/>
                    <a:pt x="982" y="96"/>
                  </a:cubicBezTo>
                  <a:cubicBezTo>
                    <a:pt x="982" y="87"/>
                    <a:pt x="984" y="79"/>
                    <a:pt x="987" y="73"/>
                  </a:cubicBezTo>
                  <a:cubicBezTo>
                    <a:pt x="991" y="66"/>
                    <a:pt x="996" y="61"/>
                    <a:pt x="1002" y="56"/>
                  </a:cubicBezTo>
                  <a:cubicBezTo>
                    <a:pt x="1009" y="52"/>
                    <a:pt x="1016" y="49"/>
                    <a:pt x="1023" y="47"/>
                  </a:cubicBezTo>
                  <a:cubicBezTo>
                    <a:pt x="1031" y="44"/>
                    <a:pt x="1039" y="43"/>
                    <a:pt x="1047" y="43"/>
                  </a:cubicBezTo>
                  <a:cubicBezTo>
                    <a:pt x="1056" y="43"/>
                    <a:pt x="1064" y="44"/>
                    <a:pt x="1073" y="46"/>
                  </a:cubicBezTo>
                  <a:cubicBezTo>
                    <a:pt x="1081" y="48"/>
                    <a:pt x="1089" y="52"/>
                    <a:pt x="1095" y="56"/>
                  </a:cubicBezTo>
                  <a:cubicBezTo>
                    <a:pt x="1102" y="61"/>
                    <a:pt x="1107" y="67"/>
                    <a:pt x="1110" y="74"/>
                  </a:cubicBezTo>
                  <a:cubicBezTo>
                    <a:pt x="1114" y="81"/>
                    <a:pt x="1116" y="89"/>
                    <a:pt x="1116" y="99"/>
                  </a:cubicBezTo>
                  <a:lnTo>
                    <a:pt x="1079" y="99"/>
                  </a:lnTo>
                  <a:cubicBezTo>
                    <a:pt x="1079" y="94"/>
                    <a:pt x="1078" y="90"/>
                    <a:pt x="1076" y="86"/>
                  </a:cubicBezTo>
                  <a:cubicBezTo>
                    <a:pt x="1074" y="83"/>
                    <a:pt x="1072" y="80"/>
                    <a:pt x="1069" y="78"/>
                  </a:cubicBezTo>
                  <a:cubicBezTo>
                    <a:pt x="1065" y="77"/>
                    <a:pt x="1062" y="75"/>
                    <a:pt x="1058" y="74"/>
                  </a:cubicBezTo>
                  <a:cubicBezTo>
                    <a:pt x="1054" y="74"/>
                    <a:pt x="1050" y="73"/>
                    <a:pt x="1045" y="73"/>
                  </a:cubicBezTo>
                  <a:cubicBezTo>
                    <a:pt x="1042" y="73"/>
                    <a:pt x="1039" y="73"/>
                    <a:pt x="1036" y="74"/>
                  </a:cubicBezTo>
                  <a:cubicBezTo>
                    <a:pt x="1033" y="75"/>
                    <a:pt x="1030" y="76"/>
                    <a:pt x="1027" y="77"/>
                  </a:cubicBezTo>
                  <a:cubicBezTo>
                    <a:pt x="1025" y="79"/>
                    <a:pt x="1023" y="81"/>
                    <a:pt x="1021" y="84"/>
                  </a:cubicBezTo>
                  <a:cubicBezTo>
                    <a:pt x="1019" y="86"/>
                    <a:pt x="1019" y="89"/>
                    <a:pt x="1019" y="93"/>
                  </a:cubicBezTo>
                  <a:cubicBezTo>
                    <a:pt x="1019" y="96"/>
                    <a:pt x="1019" y="99"/>
                    <a:pt x="1021" y="101"/>
                  </a:cubicBezTo>
                  <a:cubicBezTo>
                    <a:pt x="1022" y="103"/>
                    <a:pt x="1024" y="105"/>
                    <a:pt x="1028" y="107"/>
                  </a:cubicBezTo>
                  <a:cubicBezTo>
                    <a:pt x="1032" y="109"/>
                    <a:pt x="1037" y="110"/>
                    <a:pt x="1044" y="112"/>
                  </a:cubicBezTo>
                  <a:cubicBezTo>
                    <a:pt x="1051" y="114"/>
                    <a:pt x="1060" y="116"/>
                    <a:pt x="1070" y="119"/>
                  </a:cubicBezTo>
                  <a:cubicBezTo>
                    <a:pt x="1074" y="120"/>
                    <a:pt x="1078" y="121"/>
                    <a:pt x="1084" y="123"/>
                  </a:cubicBezTo>
                  <a:cubicBezTo>
                    <a:pt x="1090" y="124"/>
                    <a:pt x="1095" y="127"/>
                    <a:pt x="1101" y="131"/>
                  </a:cubicBezTo>
                  <a:cubicBezTo>
                    <a:pt x="1107" y="134"/>
                    <a:pt x="1112" y="139"/>
                    <a:pt x="1116" y="146"/>
                  </a:cubicBezTo>
                  <a:cubicBezTo>
                    <a:pt x="1120" y="152"/>
                    <a:pt x="1122" y="160"/>
                    <a:pt x="1122" y="170"/>
                  </a:cubicBezTo>
                  <a:cubicBezTo>
                    <a:pt x="1122" y="178"/>
                    <a:pt x="1120" y="185"/>
                    <a:pt x="1117" y="192"/>
                  </a:cubicBezTo>
                  <a:cubicBezTo>
                    <a:pt x="1114" y="199"/>
                    <a:pt x="1110" y="204"/>
                    <a:pt x="1104" y="209"/>
                  </a:cubicBezTo>
                  <a:cubicBezTo>
                    <a:pt x="1098" y="214"/>
                    <a:pt x="1090" y="218"/>
                    <a:pt x="1081" y="221"/>
                  </a:cubicBezTo>
                  <a:cubicBezTo>
                    <a:pt x="1072" y="224"/>
                    <a:pt x="1062" y="225"/>
                    <a:pt x="1050" y="225"/>
                  </a:cubicBezTo>
                  <a:cubicBezTo>
                    <a:pt x="1040" y="225"/>
                    <a:pt x="1031" y="224"/>
                    <a:pt x="1022" y="222"/>
                  </a:cubicBezTo>
                  <a:cubicBezTo>
                    <a:pt x="1013" y="219"/>
                    <a:pt x="1005" y="216"/>
                    <a:pt x="998" y="210"/>
                  </a:cubicBezTo>
                  <a:cubicBezTo>
                    <a:pt x="991" y="205"/>
                    <a:pt x="986" y="199"/>
                    <a:pt x="982" y="191"/>
                  </a:cubicBezTo>
                  <a:cubicBezTo>
                    <a:pt x="978" y="183"/>
                    <a:pt x="976" y="174"/>
                    <a:pt x="976" y="164"/>
                  </a:cubicBezTo>
                  <a:lnTo>
                    <a:pt x="1013" y="164"/>
                  </a:lnTo>
                  <a:cubicBezTo>
                    <a:pt x="1013" y="169"/>
                    <a:pt x="1014" y="174"/>
                    <a:pt x="1016" y="178"/>
                  </a:cubicBezTo>
                  <a:close/>
                  <a:moveTo>
                    <a:pt x="1266" y="94"/>
                  </a:moveTo>
                  <a:cubicBezTo>
                    <a:pt x="1264" y="90"/>
                    <a:pt x="1261" y="87"/>
                    <a:pt x="1257" y="84"/>
                  </a:cubicBezTo>
                  <a:cubicBezTo>
                    <a:pt x="1254" y="82"/>
                    <a:pt x="1250" y="79"/>
                    <a:pt x="1246" y="78"/>
                  </a:cubicBezTo>
                  <a:cubicBezTo>
                    <a:pt x="1242" y="76"/>
                    <a:pt x="1237" y="76"/>
                    <a:pt x="1232" y="76"/>
                  </a:cubicBezTo>
                  <a:cubicBezTo>
                    <a:pt x="1224" y="76"/>
                    <a:pt x="1217" y="77"/>
                    <a:pt x="1211" y="81"/>
                  </a:cubicBezTo>
                  <a:cubicBezTo>
                    <a:pt x="1205" y="84"/>
                    <a:pt x="1200" y="88"/>
                    <a:pt x="1196" y="94"/>
                  </a:cubicBezTo>
                  <a:cubicBezTo>
                    <a:pt x="1192" y="99"/>
                    <a:pt x="1189" y="106"/>
                    <a:pt x="1188" y="113"/>
                  </a:cubicBezTo>
                  <a:cubicBezTo>
                    <a:pt x="1186" y="120"/>
                    <a:pt x="1185" y="127"/>
                    <a:pt x="1185" y="135"/>
                  </a:cubicBezTo>
                  <a:cubicBezTo>
                    <a:pt x="1185" y="142"/>
                    <a:pt x="1186" y="149"/>
                    <a:pt x="1188" y="156"/>
                  </a:cubicBezTo>
                  <a:cubicBezTo>
                    <a:pt x="1189" y="163"/>
                    <a:pt x="1192" y="169"/>
                    <a:pt x="1196" y="175"/>
                  </a:cubicBezTo>
                  <a:cubicBezTo>
                    <a:pt x="1200" y="180"/>
                    <a:pt x="1205" y="185"/>
                    <a:pt x="1211" y="188"/>
                  </a:cubicBezTo>
                  <a:cubicBezTo>
                    <a:pt x="1217" y="192"/>
                    <a:pt x="1224" y="193"/>
                    <a:pt x="1232" y="193"/>
                  </a:cubicBezTo>
                  <a:cubicBezTo>
                    <a:pt x="1244" y="193"/>
                    <a:pt x="1253" y="190"/>
                    <a:pt x="1260" y="183"/>
                  </a:cubicBezTo>
                  <a:cubicBezTo>
                    <a:pt x="1266" y="175"/>
                    <a:pt x="1270" y="166"/>
                    <a:pt x="1272" y="154"/>
                  </a:cubicBezTo>
                  <a:lnTo>
                    <a:pt x="1309" y="154"/>
                  </a:lnTo>
                  <a:cubicBezTo>
                    <a:pt x="1308" y="165"/>
                    <a:pt x="1305" y="175"/>
                    <a:pt x="1301" y="184"/>
                  </a:cubicBezTo>
                  <a:cubicBezTo>
                    <a:pt x="1297" y="192"/>
                    <a:pt x="1292" y="200"/>
                    <a:pt x="1285" y="206"/>
                  </a:cubicBezTo>
                  <a:cubicBezTo>
                    <a:pt x="1279" y="212"/>
                    <a:pt x="1271" y="217"/>
                    <a:pt x="1262" y="220"/>
                  </a:cubicBezTo>
                  <a:cubicBezTo>
                    <a:pt x="1253" y="223"/>
                    <a:pt x="1243" y="225"/>
                    <a:pt x="1232" y="225"/>
                  </a:cubicBezTo>
                  <a:cubicBezTo>
                    <a:pt x="1219" y="225"/>
                    <a:pt x="1207" y="223"/>
                    <a:pt x="1197" y="218"/>
                  </a:cubicBezTo>
                  <a:cubicBezTo>
                    <a:pt x="1186" y="214"/>
                    <a:pt x="1177" y="207"/>
                    <a:pt x="1170" y="199"/>
                  </a:cubicBezTo>
                  <a:cubicBezTo>
                    <a:pt x="1162" y="191"/>
                    <a:pt x="1157" y="181"/>
                    <a:pt x="1153" y="170"/>
                  </a:cubicBezTo>
                  <a:cubicBezTo>
                    <a:pt x="1149" y="160"/>
                    <a:pt x="1147" y="148"/>
                    <a:pt x="1147" y="135"/>
                  </a:cubicBezTo>
                  <a:cubicBezTo>
                    <a:pt x="1147" y="122"/>
                    <a:pt x="1149" y="110"/>
                    <a:pt x="1153" y="99"/>
                  </a:cubicBezTo>
                  <a:cubicBezTo>
                    <a:pt x="1157" y="88"/>
                    <a:pt x="1162" y="78"/>
                    <a:pt x="1170" y="70"/>
                  </a:cubicBezTo>
                  <a:cubicBezTo>
                    <a:pt x="1177" y="62"/>
                    <a:pt x="1186" y="55"/>
                    <a:pt x="1197" y="50"/>
                  </a:cubicBezTo>
                  <a:cubicBezTo>
                    <a:pt x="1207" y="46"/>
                    <a:pt x="1219" y="43"/>
                    <a:pt x="1232" y="43"/>
                  </a:cubicBezTo>
                  <a:cubicBezTo>
                    <a:pt x="1242" y="43"/>
                    <a:pt x="1251" y="45"/>
                    <a:pt x="1260" y="48"/>
                  </a:cubicBezTo>
                  <a:cubicBezTo>
                    <a:pt x="1268" y="50"/>
                    <a:pt x="1276" y="54"/>
                    <a:pt x="1282" y="60"/>
                  </a:cubicBezTo>
                  <a:cubicBezTo>
                    <a:pt x="1289" y="65"/>
                    <a:pt x="1295" y="71"/>
                    <a:pt x="1299" y="79"/>
                  </a:cubicBezTo>
                  <a:cubicBezTo>
                    <a:pt x="1303" y="87"/>
                    <a:pt x="1306" y="96"/>
                    <a:pt x="1307" y="106"/>
                  </a:cubicBezTo>
                  <a:lnTo>
                    <a:pt x="1270" y="106"/>
                  </a:lnTo>
                  <a:cubicBezTo>
                    <a:pt x="1270" y="102"/>
                    <a:pt x="1268" y="98"/>
                    <a:pt x="1266" y="94"/>
                  </a:cubicBezTo>
                  <a:close/>
                  <a:moveTo>
                    <a:pt x="1382" y="48"/>
                  </a:moveTo>
                  <a:lnTo>
                    <a:pt x="1382" y="114"/>
                  </a:lnTo>
                  <a:lnTo>
                    <a:pt x="1452" y="114"/>
                  </a:lnTo>
                  <a:lnTo>
                    <a:pt x="1452" y="48"/>
                  </a:lnTo>
                  <a:lnTo>
                    <a:pt x="1490" y="48"/>
                  </a:lnTo>
                  <a:lnTo>
                    <a:pt x="1490" y="221"/>
                  </a:lnTo>
                  <a:lnTo>
                    <a:pt x="1452" y="221"/>
                  </a:lnTo>
                  <a:lnTo>
                    <a:pt x="1452" y="146"/>
                  </a:lnTo>
                  <a:lnTo>
                    <a:pt x="1382" y="146"/>
                  </a:lnTo>
                  <a:lnTo>
                    <a:pt x="1382" y="221"/>
                  </a:lnTo>
                  <a:lnTo>
                    <a:pt x="1344" y="221"/>
                  </a:lnTo>
                  <a:lnTo>
                    <a:pt x="1344" y="48"/>
                  </a:lnTo>
                  <a:lnTo>
                    <a:pt x="1382" y="48"/>
                  </a:lnTo>
                  <a:close/>
                  <a:moveTo>
                    <a:pt x="1663" y="48"/>
                  </a:moveTo>
                  <a:lnTo>
                    <a:pt x="1663" y="80"/>
                  </a:lnTo>
                  <a:lnTo>
                    <a:pt x="1571" y="80"/>
                  </a:lnTo>
                  <a:lnTo>
                    <a:pt x="1571" y="117"/>
                  </a:lnTo>
                  <a:lnTo>
                    <a:pt x="1655" y="117"/>
                  </a:lnTo>
                  <a:lnTo>
                    <a:pt x="1655" y="147"/>
                  </a:lnTo>
                  <a:lnTo>
                    <a:pt x="1571" y="147"/>
                  </a:lnTo>
                  <a:lnTo>
                    <a:pt x="1571" y="189"/>
                  </a:lnTo>
                  <a:lnTo>
                    <a:pt x="1665" y="189"/>
                  </a:lnTo>
                  <a:lnTo>
                    <a:pt x="1665" y="221"/>
                  </a:lnTo>
                  <a:lnTo>
                    <a:pt x="1533" y="221"/>
                  </a:lnTo>
                  <a:lnTo>
                    <a:pt x="1533" y="48"/>
                  </a:lnTo>
                  <a:lnTo>
                    <a:pt x="1663" y="48"/>
                  </a:lnTo>
                  <a:close/>
                  <a:moveTo>
                    <a:pt x="1891" y="48"/>
                  </a:moveTo>
                  <a:lnTo>
                    <a:pt x="1891" y="80"/>
                  </a:lnTo>
                  <a:lnTo>
                    <a:pt x="1807" y="80"/>
                  </a:lnTo>
                  <a:lnTo>
                    <a:pt x="1807" y="120"/>
                  </a:lnTo>
                  <a:lnTo>
                    <a:pt x="1880" y="120"/>
                  </a:lnTo>
                  <a:lnTo>
                    <a:pt x="1880" y="149"/>
                  </a:lnTo>
                  <a:lnTo>
                    <a:pt x="1807" y="149"/>
                  </a:lnTo>
                  <a:lnTo>
                    <a:pt x="1807" y="221"/>
                  </a:lnTo>
                  <a:lnTo>
                    <a:pt x="1769" y="221"/>
                  </a:lnTo>
                  <a:lnTo>
                    <a:pt x="1769" y="48"/>
                  </a:lnTo>
                  <a:lnTo>
                    <a:pt x="1891" y="48"/>
                  </a:lnTo>
                  <a:close/>
                  <a:moveTo>
                    <a:pt x="1997" y="154"/>
                  </a:moveTo>
                  <a:lnTo>
                    <a:pt x="1976" y="90"/>
                  </a:lnTo>
                  <a:lnTo>
                    <a:pt x="1975" y="90"/>
                  </a:lnTo>
                  <a:lnTo>
                    <a:pt x="1953" y="154"/>
                  </a:lnTo>
                  <a:lnTo>
                    <a:pt x="1997" y="154"/>
                  </a:lnTo>
                  <a:close/>
                  <a:moveTo>
                    <a:pt x="1995" y="48"/>
                  </a:moveTo>
                  <a:lnTo>
                    <a:pt x="2060" y="221"/>
                  </a:lnTo>
                  <a:lnTo>
                    <a:pt x="2021" y="221"/>
                  </a:lnTo>
                  <a:lnTo>
                    <a:pt x="2007" y="183"/>
                  </a:lnTo>
                  <a:lnTo>
                    <a:pt x="1943" y="183"/>
                  </a:lnTo>
                  <a:lnTo>
                    <a:pt x="1929" y="221"/>
                  </a:lnTo>
                  <a:lnTo>
                    <a:pt x="1891" y="221"/>
                  </a:lnTo>
                  <a:lnTo>
                    <a:pt x="1956" y="48"/>
                  </a:lnTo>
                  <a:lnTo>
                    <a:pt x="1995" y="48"/>
                  </a:lnTo>
                  <a:close/>
                  <a:moveTo>
                    <a:pt x="2125" y="48"/>
                  </a:moveTo>
                  <a:lnTo>
                    <a:pt x="2125" y="120"/>
                  </a:lnTo>
                  <a:lnTo>
                    <a:pt x="2193" y="48"/>
                  </a:lnTo>
                  <a:lnTo>
                    <a:pt x="2240" y="48"/>
                  </a:lnTo>
                  <a:lnTo>
                    <a:pt x="2172" y="116"/>
                  </a:lnTo>
                  <a:lnTo>
                    <a:pt x="2247" y="221"/>
                  </a:lnTo>
                  <a:lnTo>
                    <a:pt x="2199" y="221"/>
                  </a:lnTo>
                  <a:lnTo>
                    <a:pt x="2147" y="143"/>
                  </a:lnTo>
                  <a:lnTo>
                    <a:pt x="2125" y="165"/>
                  </a:lnTo>
                  <a:lnTo>
                    <a:pt x="2125" y="221"/>
                  </a:lnTo>
                  <a:lnTo>
                    <a:pt x="2087" y="221"/>
                  </a:lnTo>
                  <a:lnTo>
                    <a:pt x="2087" y="48"/>
                  </a:lnTo>
                  <a:lnTo>
                    <a:pt x="2125" y="48"/>
                  </a:lnTo>
                  <a:close/>
                  <a:moveTo>
                    <a:pt x="2398" y="208"/>
                  </a:moveTo>
                  <a:cubicBezTo>
                    <a:pt x="2385" y="219"/>
                    <a:pt x="2367" y="225"/>
                    <a:pt x="2343" y="225"/>
                  </a:cubicBezTo>
                  <a:cubicBezTo>
                    <a:pt x="2320" y="225"/>
                    <a:pt x="2302" y="219"/>
                    <a:pt x="2289" y="208"/>
                  </a:cubicBezTo>
                  <a:cubicBezTo>
                    <a:pt x="2276" y="197"/>
                    <a:pt x="2270" y="179"/>
                    <a:pt x="2270" y="156"/>
                  </a:cubicBezTo>
                  <a:lnTo>
                    <a:pt x="2270" y="48"/>
                  </a:lnTo>
                  <a:lnTo>
                    <a:pt x="2308" y="48"/>
                  </a:lnTo>
                  <a:lnTo>
                    <a:pt x="2308" y="156"/>
                  </a:lnTo>
                  <a:cubicBezTo>
                    <a:pt x="2308" y="160"/>
                    <a:pt x="2308" y="165"/>
                    <a:pt x="2309" y="169"/>
                  </a:cubicBezTo>
                  <a:cubicBezTo>
                    <a:pt x="2310" y="174"/>
                    <a:pt x="2311" y="178"/>
                    <a:pt x="2314" y="181"/>
                  </a:cubicBezTo>
                  <a:cubicBezTo>
                    <a:pt x="2317" y="185"/>
                    <a:pt x="2320" y="188"/>
                    <a:pt x="2325" y="190"/>
                  </a:cubicBezTo>
                  <a:cubicBezTo>
                    <a:pt x="2329" y="192"/>
                    <a:pt x="2336" y="193"/>
                    <a:pt x="2343" y="193"/>
                  </a:cubicBezTo>
                  <a:cubicBezTo>
                    <a:pt x="2357" y="193"/>
                    <a:pt x="2366" y="190"/>
                    <a:pt x="2372" y="184"/>
                  </a:cubicBezTo>
                  <a:cubicBezTo>
                    <a:pt x="2377" y="178"/>
                    <a:pt x="2379" y="168"/>
                    <a:pt x="2379" y="156"/>
                  </a:cubicBezTo>
                  <a:lnTo>
                    <a:pt x="2379" y="48"/>
                  </a:lnTo>
                  <a:lnTo>
                    <a:pt x="2418" y="48"/>
                  </a:lnTo>
                  <a:lnTo>
                    <a:pt x="2418" y="156"/>
                  </a:lnTo>
                  <a:cubicBezTo>
                    <a:pt x="2418" y="179"/>
                    <a:pt x="2411" y="196"/>
                    <a:pt x="2398" y="208"/>
                  </a:cubicBezTo>
                  <a:close/>
                  <a:moveTo>
                    <a:pt x="2498" y="48"/>
                  </a:moveTo>
                  <a:lnTo>
                    <a:pt x="2498" y="189"/>
                  </a:lnTo>
                  <a:lnTo>
                    <a:pt x="2583" y="189"/>
                  </a:lnTo>
                  <a:lnTo>
                    <a:pt x="2583" y="221"/>
                  </a:lnTo>
                  <a:lnTo>
                    <a:pt x="2460" y="221"/>
                  </a:lnTo>
                  <a:lnTo>
                    <a:pt x="2460" y="48"/>
                  </a:lnTo>
                  <a:lnTo>
                    <a:pt x="2498" y="48"/>
                  </a:lnTo>
                  <a:close/>
                  <a:moveTo>
                    <a:pt x="2577" y="80"/>
                  </a:moveTo>
                  <a:lnTo>
                    <a:pt x="2577" y="48"/>
                  </a:lnTo>
                  <a:lnTo>
                    <a:pt x="2719" y="48"/>
                  </a:lnTo>
                  <a:lnTo>
                    <a:pt x="2719" y="80"/>
                  </a:lnTo>
                  <a:lnTo>
                    <a:pt x="2667" y="80"/>
                  </a:lnTo>
                  <a:lnTo>
                    <a:pt x="2667" y="221"/>
                  </a:lnTo>
                  <a:lnTo>
                    <a:pt x="2629" y="221"/>
                  </a:lnTo>
                  <a:lnTo>
                    <a:pt x="2629" y="80"/>
                  </a:lnTo>
                  <a:lnTo>
                    <a:pt x="2577" y="80"/>
                  </a:lnTo>
                  <a:close/>
                  <a:moveTo>
                    <a:pt x="2791" y="28"/>
                  </a:moveTo>
                  <a:lnTo>
                    <a:pt x="2758" y="28"/>
                  </a:lnTo>
                  <a:lnTo>
                    <a:pt x="2758" y="0"/>
                  </a:lnTo>
                  <a:lnTo>
                    <a:pt x="2791" y="0"/>
                  </a:lnTo>
                  <a:lnTo>
                    <a:pt x="2791" y="28"/>
                  </a:lnTo>
                  <a:close/>
                  <a:moveTo>
                    <a:pt x="2841" y="28"/>
                  </a:moveTo>
                  <a:lnTo>
                    <a:pt x="2808" y="28"/>
                  </a:lnTo>
                  <a:lnTo>
                    <a:pt x="2808" y="0"/>
                  </a:lnTo>
                  <a:lnTo>
                    <a:pt x="2841" y="0"/>
                  </a:lnTo>
                  <a:lnTo>
                    <a:pt x="2841" y="28"/>
                  </a:lnTo>
                  <a:close/>
                  <a:moveTo>
                    <a:pt x="2822" y="154"/>
                  </a:moveTo>
                  <a:lnTo>
                    <a:pt x="2800" y="90"/>
                  </a:lnTo>
                  <a:lnTo>
                    <a:pt x="2799" y="90"/>
                  </a:lnTo>
                  <a:lnTo>
                    <a:pt x="2777" y="154"/>
                  </a:lnTo>
                  <a:lnTo>
                    <a:pt x="2822" y="154"/>
                  </a:lnTo>
                  <a:close/>
                  <a:moveTo>
                    <a:pt x="2819" y="48"/>
                  </a:moveTo>
                  <a:lnTo>
                    <a:pt x="2884" y="221"/>
                  </a:lnTo>
                  <a:lnTo>
                    <a:pt x="2845" y="221"/>
                  </a:lnTo>
                  <a:lnTo>
                    <a:pt x="2832" y="183"/>
                  </a:lnTo>
                  <a:lnTo>
                    <a:pt x="2767" y="183"/>
                  </a:lnTo>
                  <a:lnTo>
                    <a:pt x="2753" y="221"/>
                  </a:lnTo>
                  <a:lnTo>
                    <a:pt x="2715" y="221"/>
                  </a:lnTo>
                  <a:lnTo>
                    <a:pt x="2780" y="48"/>
                  </a:lnTo>
                  <a:lnTo>
                    <a:pt x="2819" y="48"/>
                  </a:lnTo>
                  <a:close/>
                  <a:moveTo>
                    <a:pt x="2879" y="80"/>
                  </a:moveTo>
                  <a:lnTo>
                    <a:pt x="2879" y="48"/>
                  </a:lnTo>
                  <a:lnTo>
                    <a:pt x="3021" y="48"/>
                  </a:lnTo>
                  <a:lnTo>
                    <a:pt x="3021" y="80"/>
                  </a:lnTo>
                  <a:lnTo>
                    <a:pt x="2969" y="80"/>
                  </a:lnTo>
                  <a:lnTo>
                    <a:pt x="2969" y="221"/>
                  </a:lnTo>
                  <a:lnTo>
                    <a:pt x="2931" y="221"/>
                  </a:lnTo>
                  <a:lnTo>
                    <a:pt x="2931" y="80"/>
                  </a:lnTo>
                  <a:lnTo>
                    <a:pt x="2879" y="80"/>
                  </a:lnTo>
                  <a:close/>
                </a:path>
              </a:pathLst>
            </a:custGeom>
            <a:solidFill>
              <a:srgbClr val="98A4A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65" name="Freeform 6"/>
            <p:cNvSpPr>
              <a:spLocks noEditPoints="1"/>
            </p:cNvSpPr>
            <p:nvPr/>
          </p:nvSpPr>
          <p:spPr bwMode="auto">
            <a:xfrm>
              <a:off x="4689" y="384"/>
              <a:ext cx="676" cy="52"/>
            </a:xfrm>
            <a:custGeom>
              <a:avLst/>
              <a:gdLst/>
              <a:ahLst/>
              <a:cxnLst>
                <a:cxn ang="0">
                  <a:pos x="122" y="147"/>
                </a:cxn>
                <a:cxn ang="0">
                  <a:pos x="0" y="48"/>
                </a:cxn>
                <a:cxn ang="0">
                  <a:pos x="247" y="77"/>
                </a:cxn>
                <a:cxn ang="0">
                  <a:pos x="298" y="62"/>
                </a:cxn>
                <a:cxn ang="0">
                  <a:pos x="296" y="146"/>
                </a:cxn>
                <a:cxn ang="0">
                  <a:pos x="313" y="212"/>
                </a:cxn>
                <a:cxn ang="0">
                  <a:pos x="244" y="153"/>
                </a:cxn>
                <a:cxn ang="0">
                  <a:pos x="384" y="48"/>
                </a:cxn>
                <a:cxn ang="0">
                  <a:pos x="384" y="48"/>
                </a:cxn>
                <a:cxn ang="0">
                  <a:pos x="589" y="48"/>
                </a:cxn>
                <a:cxn ang="0">
                  <a:pos x="485" y="221"/>
                </a:cxn>
                <a:cxn ang="0">
                  <a:pos x="787" y="48"/>
                </a:cxn>
                <a:cxn ang="0">
                  <a:pos x="712" y="221"/>
                </a:cxn>
                <a:cxn ang="0">
                  <a:pos x="904" y="218"/>
                </a:cxn>
                <a:cxn ang="0">
                  <a:pos x="904" y="51"/>
                </a:cxn>
                <a:cxn ang="0">
                  <a:pos x="976" y="105"/>
                </a:cxn>
                <a:cxn ang="0">
                  <a:pos x="893" y="135"/>
                </a:cxn>
                <a:cxn ang="0">
                  <a:pos x="981" y="156"/>
                </a:cxn>
                <a:cxn ang="0">
                  <a:pos x="987" y="202"/>
                </a:cxn>
                <a:cxn ang="0">
                  <a:pos x="1175" y="117"/>
                </a:cxn>
                <a:cxn ang="0">
                  <a:pos x="1053" y="221"/>
                </a:cxn>
                <a:cxn ang="0">
                  <a:pos x="1334" y="48"/>
                </a:cxn>
                <a:cxn ang="0">
                  <a:pos x="1259" y="221"/>
                </a:cxn>
                <a:cxn ang="0">
                  <a:pos x="1413" y="140"/>
                </a:cxn>
                <a:cxn ang="0">
                  <a:pos x="1641" y="48"/>
                </a:cxn>
                <a:cxn ang="0">
                  <a:pos x="1565" y="221"/>
                </a:cxn>
                <a:cxn ang="0">
                  <a:pos x="1751" y="0"/>
                </a:cxn>
                <a:cxn ang="0">
                  <a:pos x="1834" y="0"/>
                </a:cxn>
                <a:cxn ang="0">
                  <a:pos x="1718" y="48"/>
                </a:cxn>
                <a:cxn ang="0">
                  <a:pos x="1792" y="193"/>
                </a:cxn>
                <a:cxn ang="0">
                  <a:pos x="1846" y="208"/>
                </a:cxn>
                <a:cxn ang="0">
                  <a:pos x="1944" y="77"/>
                </a:cxn>
                <a:cxn ang="0">
                  <a:pos x="2046" y="77"/>
                </a:cxn>
                <a:cxn ang="0">
                  <a:pos x="2041" y="155"/>
                </a:cxn>
                <a:cxn ang="0">
                  <a:pos x="2055" y="221"/>
                </a:cxn>
                <a:cxn ang="0">
                  <a:pos x="1944" y="153"/>
                </a:cxn>
                <a:cxn ang="0">
                  <a:pos x="2199" y="164"/>
                </a:cxn>
                <a:cxn ang="0">
                  <a:pos x="2125" y="105"/>
                </a:cxn>
                <a:cxn ang="0">
                  <a:pos x="2356" y="118"/>
                </a:cxn>
                <a:cxn ang="0">
                  <a:pos x="2353" y="77"/>
                </a:cxn>
                <a:cxn ang="0">
                  <a:pos x="2401" y="57"/>
                </a:cxn>
                <a:cxn ang="0">
                  <a:pos x="2425" y="171"/>
                </a:cxn>
                <a:cxn ang="0">
                  <a:pos x="2280" y="48"/>
                </a:cxn>
                <a:cxn ang="0">
                  <a:pos x="2387" y="169"/>
                </a:cxn>
                <a:cxn ang="0">
                  <a:pos x="2587" y="48"/>
                </a:cxn>
                <a:cxn ang="0">
                  <a:pos x="2496" y="147"/>
                </a:cxn>
                <a:cxn ang="0">
                  <a:pos x="2587" y="48"/>
                </a:cxn>
                <a:cxn ang="0">
                  <a:pos x="2665" y="77"/>
                </a:cxn>
                <a:cxn ang="0">
                  <a:pos x="2768" y="77"/>
                </a:cxn>
                <a:cxn ang="0">
                  <a:pos x="2763" y="155"/>
                </a:cxn>
                <a:cxn ang="0">
                  <a:pos x="2777" y="221"/>
                </a:cxn>
                <a:cxn ang="0">
                  <a:pos x="2665" y="153"/>
                </a:cxn>
                <a:cxn ang="0">
                  <a:pos x="2886" y="225"/>
                </a:cxn>
                <a:cxn ang="0">
                  <a:pos x="2823" y="70"/>
                </a:cxn>
                <a:cxn ang="0">
                  <a:pos x="2959" y="105"/>
                </a:cxn>
                <a:cxn ang="0">
                  <a:pos x="2841" y="113"/>
                </a:cxn>
                <a:cxn ang="0">
                  <a:pos x="2915" y="184"/>
                </a:cxn>
                <a:cxn ang="0">
                  <a:pos x="2937" y="221"/>
                </a:cxn>
              </a:cxnLst>
              <a:rect l="0" t="0" r="r" b="b"/>
              <a:pathLst>
                <a:path w="2961" h="225">
                  <a:moveTo>
                    <a:pt x="130" y="48"/>
                  </a:moveTo>
                  <a:lnTo>
                    <a:pt x="130" y="80"/>
                  </a:lnTo>
                  <a:lnTo>
                    <a:pt x="38" y="80"/>
                  </a:lnTo>
                  <a:lnTo>
                    <a:pt x="38" y="117"/>
                  </a:lnTo>
                  <a:lnTo>
                    <a:pt x="122" y="117"/>
                  </a:lnTo>
                  <a:lnTo>
                    <a:pt x="122" y="147"/>
                  </a:lnTo>
                  <a:lnTo>
                    <a:pt x="38" y="147"/>
                  </a:lnTo>
                  <a:lnTo>
                    <a:pt x="38" y="189"/>
                  </a:lnTo>
                  <a:lnTo>
                    <a:pt x="132" y="189"/>
                  </a:lnTo>
                  <a:lnTo>
                    <a:pt x="132" y="221"/>
                  </a:lnTo>
                  <a:lnTo>
                    <a:pt x="0" y="221"/>
                  </a:lnTo>
                  <a:lnTo>
                    <a:pt x="0" y="48"/>
                  </a:lnTo>
                  <a:lnTo>
                    <a:pt x="130" y="48"/>
                  </a:lnTo>
                  <a:close/>
                  <a:moveTo>
                    <a:pt x="247" y="126"/>
                  </a:moveTo>
                  <a:cubicBezTo>
                    <a:pt x="256" y="126"/>
                    <a:pt x="263" y="124"/>
                    <a:pt x="267" y="120"/>
                  </a:cubicBezTo>
                  <a:cubicBezTo>
                    <a:pt x="271" y="117"/>
                    <a:pt x="273" y="110"/>
                    <a:pt x="273" y="101"/>
                  </a:cubicBezTo>
                  <a:cubicBezTo>
                    <a:pt x="273" y="93"/>
                    <a:pt x="271" y="87"/>
                    <a:pt x="267" y="83"/>
                  </a:cubicBezTo>
                  <a:cubicBezTo>
                    <a:pt x="263" y="79"/>
                    <a:pt x="256" y="77"/>
                    <a:pt x="247" y="77"/>
                  </a:cubicBezTo>
                  <a:lnTo>
                    <a:pt x="205" y="77"/>
                  </a:lnTo>
                  <a:lnTo>
                    <a:pt x="205" y="126"/>
                  </a:lnTo>
                  <a:lnTo>
                    <a:pt x="247" y="126"/>
                  </a:lnTo>
                  <a:close/>
                  <a:moveTo>
                    <a:pt x="261" y="48"/>
                  </a:moveTo>
                  <a:cubicBezTo>
                    <a:pt x="269" y="48"/>
                    <a:pt x="276" y="49"/>
                    <a:pt x="282" y="52"/>
                  </a:cubicBezTo>
                  <a:cubicBezTo>
                    <a:pt x="288" y="54"/>
                    <a:pt x="293" y="57"/>
                    <a:pt x="298" y="62"/>
                  </a:cubicBezTo>
                  <a:cubicBezTo>
                    <a:pt x="302" y="66"/>
                    <a:pt x="306" y="71"/>
                    <a:pt x="308" y="77"/>
                  </a:cubicBezTo>
                  <a:cubicBezTo>
                    <a:pt x="310" y="83"/>
                    <a:pt x="312" y="89"/>
                    <a:pt x="312" y="96"/>
                  </a:cubicBezTo>
                  <a:cubicBezTo>
                    <a:pt x="312" y="106"/>
                    <a:pt x="309" y="115"/>
                    <a:pt x="305" y="122"/>
                  </a:cubicBezTo>
                  <a:cubicBezTo>
                    <a:pt x="301" y="130"/>
                    <a:pt x="294" y="135"/>
                    <a:pt x="284" y="139"/>
                  </a:cubicBezTo>
                  <a:lnTo>
                    <a:pt x="284" y="140"/>
                  </a:lnTo>
                  <a:cubicBezTo>
                    <a:pt x="289" y="141"/>
                    <a:pt x="293" y="143"/>
                    <a:pt x="296" y="146"/>
                  </a:cubicBezTo>
                  <a:cubicBezTo>
                    <a:pt x="299" y="148"/>
                    <a:pt x="301" y="151"/>
                    <a:pt x="303" y="155"/>
                  </a:cubicBezTo>
                  <a:cubicBezTo>
                    <a:pt x="305" y="159"/>
                    <a:pt x="307" y="163"/>
                    <a:pt x="308" y="167"/>
                  </a:cubicBezTo>
                  <a:cubicBezTo>
                    <a:pt x="308" y="171"/>
                    <a:pt x="309" y="176"/>
                    <a:pt x="309" y="180"/>
                  </a:cubicBezTo>
                  <a:cubicBezTo>
                    <a:pt x="310" y="183"/>
                    <a:pt x="310" y="186"/>
                    <a:pt x="310" y="190"/>
                  </a:cubicBezTo>
                  <a:cubicBezTo>
                    <a:pt x="310" y="194"/>
                    <a:pt x="310" y="198"/>
                    <a:pt x="311" y="201"/>
                  </a:cubicBezTo>
                  <a:cubicBezTo>
                    <a:pt x="311" y="205"/>
                    <a:pt x="312" y="209"/>
                    <a:pt x="313" y="212"/>
                  </a:cubicBezTo>
                  <a:cubicBezTo>
                    <a:pt x="314" y="216"/>
                    <a:pt x="315" y="219"/>
                    <a:pt x="317" y="221"/>
                  </a:cubicBezTo>
                  <a:lnTo>
                    <a:pt x="279" y="221"/>
                  </a:lnTo>
                  <a:cubicBezTo>
                    <a:pt x="276" y="216"/>
                    <a:pt x="275" y="209"/>
                    <a:pt x="275" y="202"/>
                  </a:cubicBezTo>
                  <a:cubicBezTo>
                    <a:pt x="274" y="194"/>
                    <a:pt x="273" y="187"/>
                    <a:pt x="272" y="180"/>
                  </a:cubicBezTo>
                  <a:cubicBezTo>
                    <a:pt x="271" y="171"/>
                    <a:pt x="268" y="164"/>
                    <a:pt x="264" y="160"/>
                  </a:cubicBezTo>
                  <a:cubicBezTo>
                    <a:pt x="260" y="156"/>
                    <a:pt x="253" y="153"/>
                    <a:pt x="244" y="153"/>
                  </a:cubicBezTo>
                  <a:lnTo>
                    <a:pt x="205" y="153"/>
                  </a:lnTo>
                  <a:lnTo>
                    <a:pt x="205" y="221"/>
                  </a:lnTo>
                  <a:lnTo>
                    <a:pt x="167" y="221"/>
                  </a:lnTo>
                  <a:lnTo>
                    <a:pt x="167" y="48"/>
                  </a:lnTo>
                  <a:lnTo>
                    <a:pt x="261" y="48"/>
                  </a:lnTo>
                  <a:close/>
                  <a:moveTo>
                    <a:pt x="384" y="48"/>
                  </a:moveTo>
                  <a:lnTo>
                    <a:pt x="384" y="189"/>
                  </a:lnTo>
                  <a:lnTo>
                    <a:pt x="469" y="189"/>
                  </a:lnTo>
                  <a:lnTo>
                    <a:pt x="469" y="221"/>
                  </a:lnTo>
                  <a:lnTo>
                    <a:pt x="346" y="221"/>
                  </a:lnTo>
                  <a:lnTo>
                    <a:pt x="346" y="48"/>
                  </a:lnTo>
                  <a:lnTo>
                    <a:pt x="384" y="48"/>
                  </a:lnTo>
                  <a:close/>
                  <a:moveTo>
                    <a:pt x="592" y="154"/>
                  </a:moveTo>
                  <a:lnTo>
                    <a:pt x="570" y="91"/>
                  </a:lnTo>
                  <a:lnTo>
                    <a:pt x="569" y="91"/>
                  </a:lnTo>
                  <a:lnTo>
                    <a:pt x="547" y="154"/>
                  </a:lnTo>
                  <a:lnTo>
                    <a:pt x="592" y="154"/>
                  </a:lnTo>
                  <a:close/>
                  <a:moveTo>
                    <a:pt x="589" y="48"/>
                  </a:moveTo>
                  <a:lnTo>
                    <a:pt x="654" y="221"/>
                  </a:lnTo>
                  <a:lnTo>
                    <a:pt x="615" y="221"/>
                  </a:lnTo>
                  <a:lnTo>
                    <a:pt x="602" y="183"/>
                  </a:lnTo>
                  <a:lnTo>
                    <a:pt x="537" y="183"/>
                  </a:lnTo>
                  <a:lnTo>
                    <a:pt x="523" y="221"/>
                  </a:lnTo>
                  <a:lnTo>
                    <a:pt x="485" y="221"/>
                  </a:lnTo>
                  <a:lnTo>
                    <a:pt x="550" y="48"/>
                  </a:lnTo>
                  <a:lnTo>
                    <a:pt x="589" y="48"/>
                  </a:lnTo>
                  <a:close/>
                  <a:moveTo>
                    <a:pt x="714" y="48"/>
                  </a:moveTo>
                  <a:lnTo>
                    <a:pt x="786" y="164"/>
                  </a:lnTo>
                  <a:lnTo>
                    <a:pt x="787" y="164"/>
                  </a:lnTo>
                  <a:lnTo>
                    <a:pt x="787" y="48"/>
                  </a:lnTo>
                  <a:lnTo>
                    <a:pt x="823" y="48"/>
                  </a:lnTo>
                  <a:lnTo>
                    <a:pt x="823" y="221"/>
                  </a:lnTo>
                  <a:lnTo>
                    <a:pt x="784" y="221"/>
                  </a:lnTo>
                  <a:lnTo>
                    <a:pt x="712" y="105"/>
                  </a:lnTo>
                  <a:lnTo>
                    <a:pt x="712" y="105"/>
                  </a:lnTo>
                  <a:lnTo>
                    <a:pt x="712" y="221"/>
                  </a:lnTo>
                  <a:lnTo>
                    <a:pt x="676" y="221"/>
                  </a:lnTo>
                  <a:lnTo>
                    <a:pt x="676" y="48"/>
                  </a:lnTo>
                  <a:lnTo>
                    <a:pt x="714" y="48"/>
                  </a:lnTo>
                  <a:close/>
                  <a:moveTo>
                    <a:pt x="965" y="220"/>
                  </a:moveTo>
                  <a:cubicBezTo>
                    <a:pt x="957" y="223"/>
                    <a:pt x="948" y="225"/>
                    <a:pt x="940" y="225"/>
                  </a:cubicBezTo>
                  <a:cubicBezTo>
                    <a:pt x="927" y="225"/>
                    <a:pt x="915" y="223"/>
                    <a:pt x="904" y="218"/>
                  </a:cubicBezTo>
                  <a:cubicBezTo>
                    <a:pt x="893" y="214"/>
                    <a:pt x="884" y="207"/>
                    <a:pt x="877" y="199"/>
                  </a:cubicBezTo>
                  <a:cubicBezTo>
                    <a:pt x="870" y="191"/>
                    <a:pt x="864" y="182"/>
                    <a:pt x="860" y="171"/>
                  </a:cubicBezTo>
                  <a:cubicBezTo>
                    <a:pt x="856" y="160"/>
                    <a:pt x="854" y="148"/>
                    <a:pt x="854" y="135"/>
                  </a:cubicBezTo>
                  <a:cubicBezTo>
                    <a:pt x="854" y="122"/>
                    <a:pt x="856" y="110"/>
                    <a:pt x="860" y="99"/>
                  </a:cubicBezTo>
                  <a:cubicBezTo>
                    <a:pt x="864" y="88"/>
                    <a:pt x="870" y="78"/>
                    <a:pt x="877" y="70"/>
                  </a:cubicBezTo>
                  <a:cubicBezTo>
                    <a:pt x="884" y="62"/>
                    <a:pt x="893" y="55"/>
                    <a:pt x="904" y="51"/>
                  </a:cubicBezTo>
                  <a:cubicBezTo>
                    <a:pt x="915" y="46"/>
                    <a:pt x="927" y="44"/>
                    <a:pt x="940" y="44"/>
                  </a:cubicBezTo>
                  <a:cubicBezTo>
                    <a:pt x="949" y="44"/>
                    <a:pt x="957" y="45"/>
                    <a:pt x="966" y="48"/>
                  </a:cubicBezTo>
                  <a:cubicBezTo>
                    <a:pt x="974" y="50"/>
                    <a:pt x="982" y="54"/>
                    <a:pt x="988" y="59"/>
                  </a:cubicBezTo>
                  <a:cubicBezTo>
                    <a:pt x="995" y="65"/>
                    <a:pt x="1001" y="71"/>
                    <a:pt x="1005" y="79"/>
                  </a:cubicBezTo>
                  <a:cubicBezTo>
                    <a:pt x="1009" y="86"/>
                    <a:pt x="1012" y="95"/>
                    <a:pt x="1013" y="105"/>
                  </a:cubicBezTo>
                  <a:lnTo>
                    <a:pt x="976" y="105"/>
                  </a:lnTo>
                  <a:cubicBezTo>
                    <a:pt x="974" y="95"/>
                    <a:pt x="970" y="88"/>
                    <a:pt x="963" y="83"/>
                  </a:cubicBezTo>
                  <a:cubicBezTo>
                    <a:pt x="957" y="78"/>
                    <a:pt x="949" y="76"/>
                    <a:pt x="940" y="76"/>
                  </a:cubicBezTo>
                  <a:cubicBezTo>
                    <a:pt x="931" y="76"/>
                    <a:pt x="924" y="77"/>
                    <a:pt x="918" y="81"/>
                  </a:cubicBezTo>
                  <a:cubicBezTo>
                    <a:pt x="912" y="84"/>
                    <a:pt x="907" y="88"/>
                    <a:pt x="903" y="94"/>
                  </a:cubicBezTo>
                  <a:cubicBezTo>
                    <a:pt x="900" y="100"/>
                    <a:pt x="897" y="106"/>
                    <a:pt x="895" y="113"/>
                  </a:cubicBezTo>
                  <a:cubicBezTo>
                    <a:pt x="893" y="120"/>
                    <a:pt x="893" y="128"/>
                    <a:pt x="893" y="135"/>
                  </a:cubicBezTo>
                  <a:cubicBezTo>
                    <a:pt x="893" y="143"/>
                    <a:pt x="893" y="150"/>
                    <a:pt x="895" y="157"/>
                  </a:cubicBezTo>
                  <a:cubicBezTo>
                    <a:pt x="897" y="163"/>
                    <a:pt x="900" y="170"/>
                    <a:pt x="903" y="175"/>
                  </a:cubicBezTo>
                  <a:cubicBezTo>
                    <a:pt x="907" y="181"/>
                    <a:pt x="912" y="185"/>
                    <a:pt x="918" y="188"/>
                  </a:cubicBezTo>
                  <a:cubicBezTo>
                    <a:pt x="924" y="192"/>
                    <a:pt x="931" y="193"/>
                    <a:pt x="940" y="193"/>
                  </a:cubicBezTo>
                  <a:cubicBezTo>
                    <a:pt x="952" y="193"/>
                    <a:pt x="962" y="190"/>
                    <a:pt x="969" y="184"/>
                  </a:cubicBezTo>
                  <a:cubicBezTo>
                    <a:pt x="976" y="177"/>
                    <a:pt x="980" y="168"/>
                    <a:pt x="981" y="156"/>
                  </a:cubicBezTo>
                  <a:lnTo>
                    <a:pt x="943" y="156"/>
                  </a:lnTo>
                  <a:lnTo>
                    <a:pt x="943" y="127"/>
                  </a:lnTo>
                  <a:lnTo>
                    <a:pt x="1016" y="127"/>
                  </a:lnTo>
                  <a:lnTo>
                    <a:pt x="1016" y="221"/>
                  </a:lnTo>
                  <a:lnTo>
                    <a:pt x="991" y="221"/>
                  </a:lnTo>
                  <a:lnTo>
                    <a:pt x="987" y="202"/>
                  </a:lnTo>
                  <a:cubicBezTo>
                    <a:pt x="981" y="210"/>
                    <a:pt x="973" y="217"/>
                    <a:pt x="965" y="220"/>
                  </a:cubicBezTo>
                  <a:close/>
                  <a:moveTo>
                    <a:pt x="1183" y="48"/>
                  </a:moveTo>
                  <a:lnTo>
                    <a:pt x="1183" y="80"/>
                  </a:lnTo>
                  <a:lnTo>
                    <a:pt x="1091" y="80"/>
                  </a:lnTo>
                  <a:lnTo>
                    <a:pt x="1091" y="117"/>
                  </a:lnTo>
                  <a:lnTo>
                    <a:pt x="1175" y="117"/>
                  </a:lnTo>
                  <a:lnTo>
                    <a:pt x="1175" y="147"/>
                  </a:lnTo>
                  <a:lnTo>
                    <a:pt x="1091" y="147"/>
                  </a:lnTo>
                  <a:lnTo>
                    <a:pt x="1091" y="189"/>
                  </a:lnTo>
                  <a:lnTo>
                    <a:pt x="1185" y="189"/>
                  </a:lnTo>
                  <a:lnTo>
                    <a:pt x="1185" y="221"/>
                  </a:lnTo>
                  <a:lnTo>
                    <a:pt x="1053" y="221"/>
                  </a:lnTo>
                  <a:lnTo>
                    <a:pt x="1053" y="48"/>
                  </a:lnTo>
                  <a:lnTo>
                    <a:pt x="1183" y="48"/>
                  </a:lnTo>
                  <a:close/>
                  <a:moveTo>
                    <a:pt x="1261" y="48"/>
                  </a:moveTo>
                  <a:lnTo>
                    <a:pt x="1333" y="164"/>
                  </a:lnTo>
                  <a:lnTo>
                    <a:pt x="1334" y="164"/>
                  </a:lnTo>
                  <a:lnTo>
                    <a:pt x="1334" y="48"/>
                  </a:lnTo>
                  <a:lnTo>
                    <a:pt x="1369" y="48"/>
                  </a:lnTo>
                  <a:lnTo>
                    <a:pt x="1369" y="221"/>
                  </a:lnTo>
                  <a:lnTo>
                    <a:pt x="1331" y="221"/>
                  </a:lnTo>
                  <a:lnTo>
                    <a:pt x="1259" y="105"/>
                  </a:lnTo>
                  <a:lnTo>
                    <a:pt x="1259" y="105"/>
                  </a:lnTo>
                  <a:lnTo>
                    <a:pt x="1259" y="221"/>
                  </a:lnTo>
                  <a:lnTo>
                    <a:pt x="1223" y="221"/>
                  </a:lnTo>
                  <a:lnTo>
                    <a:pt x="1223" y="48"/>
                  </a:lnTo>
                  <a:lnTo>
                    <a:pt x="1261" y="48"/>
                  </a:lnTo>
                  <a:close/>
                  <a:moveTo>
                    <a:pt x="1486" y="170"/>
                  </a:moveTo>
                  <a:lnTo>
                    <a:pt x="1413" y="170"/>
                  </a:lnTo>
                  <a:lnTo>
                    <a:pt x="1413" y="140"/>
                  </a:lnTo>
                  <a:lnTo>
                    <a:pt x="1486" y="140"/>
                  </a:lnTo>
                  <a:lnTo>
                    <a:pt x="1486" y="170"/>
                  </a:lnTo>
                  <a:close/>
                  <a:moveTo>
                    <a:pt x="1568" y="48"/>
                  </a:moveTo>
                  <a:lnTo>
                    <a:pt x="1640" y="164"/>
                  </a:lnTo>
                  <a:lnTo>
                    <a:pt x="1641" y="164"/>
                  </a:lnTo>
                  <a:lnTo>
                    <a:pt x="1641" y="48"/>
                  </a:lnTo>
                  <a:lnTo>
                    <a:pt x="1676" y="48"/>
                  </a:lnTo>
                  <a:lnTo>
                    <a:pt x="1676" y="221"/>
                  </a:lnTo>
                  <a:lnTo>
                    <a:pt x="1638" y="221"/>
                  </a:lnTo>
                  <a:lnTo>
                    <a:pt x="1566" y="105"/>
                  </a:lnTo>
                  <a:lnTo>
                    <a:pt x="1565" y="105"/>
                  </a:lnTo>
                  <a:lnTo>
                    <a:pt x="1565" y="221"/>
                  </a:lnTo>
                  <a:lnTo>
                    <a:pt x="1530" y="221"/>
                  </a:lnTo>
                  <a:lnTo>
                    <a:pt x="1530" y="48"/>
                  </a:lnTo>
                  <a:lnTo>
                    <a:pt x="1568" y="48"/>
                  </a:lnTo>
                  <a:close/>
                  <a:moveTo>
                    <a:pt x="1783" y="28"/>
                  </a:moveTo>
                  <a:lnTo>
                    <a:pt x="1751" y="28"/>
                  </a:lnTo>
                  <a:lnTo>
                    <a:pt x="1751" y="0"/>
                  </a:lnTo>
                  <a:lnTo>
                    <a:pt x="1783" y="0"/>
                  </a:lnTo>
                  <a:lnTo>
                    <a:pt x="1783" y="28"/>
                  </a:lnTo>
                  <a:close/>
                  <a:moveTo>
                    <a:pt x="1834" y="28"/>
                  </a:moveTo>
                  <a:lnTo>
                    <a:pt x="1801" y="28"/>
                  </a:lnTo>
                  <a:lnTo>
                    <a:pt x="1801" y="0"/>
                  </a:lnTo>
                  <a:lnTo>
                    <a:pt x="1834" y="0"/>
                  </a:lnTo>
                  <a:lnTo>
                    <a:pt x="1834" y="28"/>
                  </a:lnTo>
                  <a:close/>
                  <a:moveTo>
                    <a:pt x="1846" y="208"/>
                  </a:moveTo>
                  <a:cubicBezTo>
                    <a:pt x="1833" y="220"/>
                    <a:pt x="1815" y="225"/>
                    <a:pt x="1792" y="225"/>
                  </a:cubicBezTo>
                  <a:cubicBezTo>
                    <a:pt x="1768" y="225"/>
                    <a:pt x="1750" y="220"/>
                    <a:pt x="1737" y="208"/>
                  </a:cubicBezTo>
                  <a:cubicBezTo>
                    <a:pt x="1725" y="197"/>
                    <a:pt x="1718" y="179"/>
                    <a:pt x="1718" y="156"/>
                  </a:cubicBezTo>
                  <a:lnTo>
                    <a:pt x="1718" y="48"/>
                  </a:lnTo>
                  <a:lnTo>
                    <a:pt x="1756" y="48"/>
                  </a:lnTo>
                  <a:lnTo>
                    <a:pt x="1756" y="156"/>
                  </a:lnTo>
                  <a:cubicBezTo>
                    <a:pt x="1756" y="160"/>
                    <a:pt x="1757" y="165"/>
                    <a:pt x="1757" y="170"/>
                  </a:cubicBezTo>
                  <a:cubicBezTo>
                    <a:pt x="1758" y="174"/>
                    <a:pt x="1760" y="178"/>
                    <a:pt x="1763" y="182"/>
                  </a:cubicBezTo>
                  <a:cubicBezTo>
                    <a:pt x="1765" y="185"/>
                    <a:pt x="1769" y="188"/>
                    <a:pt x="1773" y="190"/>
                  </a:cubicBezTo>
                  <a:cubicBezTo>
                    <a:pt x="1778" y="192"/>
                    <a:pt x="1784" y="193"/>
                    <a:pt x="1792" y="193"/>
                  </a:cubicBezTo>
                  <a:cubicBezTo>
                    <a:pt x="1806" y="193"/>
                    <a:pt x="1815" y="190"/>
                    <a:pt x="1820" y="184"/>
                  </a:cubicBezTo>
                  <a:cubicBezTo>
                    <a:pt x="1825" y="178"/>
                    <a:pt x="1828" y="169"/>
                    <a:pt x="1828" y="156"/>
                  </a:cubicBezTo>
                  <a:lnTo>
                    <a:pt x="1828" y="48"/>
                  </a:lnTo>
                  <a:lnTo>
                    <a:pt x="1866" y="48"/>
                  </a:lnTo>
                  <a:lnTo>
                    <a:pt x="1866" y="156"/>
                  </a:lnTo>
                  <a:cubicBezTo>
                    <a:pt x="1866" y="179"/>
                    <a:pt x="1860" y="197"/>
                    <a:pt x="1846" y="208"/>
                  </a:cubicBezTo>
                  <a:close/>
                  <a:moveTo>
                    <a:pt x="1985" y="126"/>
                  </a:moveTo>
                  <a:cubicBezTo>
                    <a:pt x="1994" y="126"/>
                    <a:pt x="2001" y="124"/>
                    <a:pt x="2005" y="120"/>
                  </a:cubicBezTo>
                  <a:cubicBezTo>
                    <a:pt x="2009" y="117"/>
                    <a:pt x="2012" y="110"/>
                    <a:pt x="2012" y="101"/>
                  </a:cubicBezTo>
                  <a:cubicBezTo>
                    <a:pt x="2012" y="93"/>
                    <a:pt x="2009" y="87"/>
                    <a:pt x="2005" y="83"/>
                  </a:cubicBezTo>
                  <a:cubicBezTo>
                    <a:pt x="2001" y="79"/>
                    <a:pt x="1994" y="77"/>
                    <a:pt x="1985" y="77"/>
                  </a:cubicBezTo>
                  <a:lnTo>
                    <a:pt x="1944" y="77"/>
                  </a:lnTo>
                  <a:lnTo>
                    <a:pt x="1944" y="126"/>
                  </a:lnTo>
                  <a:lnTo>
                    <a:pt x="1985" y="126"/>
                  </a:lnTo>
                  <a:close/>
                  <a:moveTo>
                    <a:pt x="1999" y="48"/>
                  </a:moveTo>
                  <a:cubicBezTo>
                    <a:pt x="2007" y="48"/>
                    <a:pt x="2014" y="49"/>
                    <a:pt x="2020" y="52"/>
                  </a:cubicBezTo>
                  <a:cubicBezTo>
                    <a:pt x="2026" y="54"/>
                    <a:pt x="2032" y="57"/>
                    <a:pt x="2036" y="62"/>
                  </a:cubicBezTo>
                  <a:cubicBezTo>
                    <a:pt x="2041" y="66"/>
                    <a:pt x="2044" y="71"/>
                    <a:pt x="2046" y="77"/>
                  </a:cubicBezTo>
                  <a:cubicBezTo>
                    <a:pt x="2049" y="83"/>
                    <a:pt x="2050" y="89"/>
                    <a:pt x="2050" y="96"/>
                  </a:cubicBezTo>
                  <a:cubicBezTo>
                    <a:pt x="2050" y="106"/>
                    <a:pt x="2048" y="115"/>
                    <a:pt x="2043" y="122"/>
                  </a:cubicBezTo>
                  <a:cubicBezTo>
                    <a:pt x="2039" y="130"/>
                    <a:pt x="2032" y="135"/>
                    <a:pt x="2022" y="139"/>
                  </a:cubicBezTo>
                  <a:lnTo>
                    <a:pt x="2022" y="140"/>
                  </a:lnTo>
                  <a:cubicBezTo>
                    <a:pt x="2027" y="141"/>
                    <a:pt x="2031" y="143"/>
                    <a:pt x="2034" y="146"/>
                  </a:cubicBezTo>
                  <a:cubicBezTo>
                    <a:pt x="2037" y="148"/>
                    <a:pt x="2040" y="151"/>
                    <a:pt x="2041" y="155"/>
                  </a:cubicBezTo>
                  <a:cubicBezTo>
                    <a:pt x="2043" y="159"/>
                    <a:pt x="2045" y="163"/>
                    <a:pt x="2046" y="167"/>
                  </a:cubicBezTo>
                  <a:cubicBezTo>
                    <a:pt x="2047" y="171"/>
                    <a:pt x="2047" y="176"/>
                    <a:pt x="2048" y="180"/>
                  </a:cubicBezTo>
                  <a:cubicBezTo>
                    <a:pt x="2048" y="183"/>
                    <a:pt x="2048" y="186"/>
                    <a:pt x="2048" y="190"/>
                  </a:cubicBezTo>
                  <a:cubicBezTo>
                    <a:pt x="2048" y="194"/>
                    <a:pt x="2048" y="198"/>
                    <a:pt x="2049" y="201"/>
                  </a:cubicBezTo>
                  <a:cubicBezTo>
                    <a:pt x="2049" y="205"/>
                    <a:pt x="2050" y="209"/>
                    <a:pt x="2051" y="212"/>
                  </a:cubicBezTo>
                  <a:cubicBezTo>
                    <a:pt x="2052" y="216"/>
                    <a:pt x="2053" y="219"/>
                    <a:pt x="2055" y="221"/>
                  </a:cubicBezTo>
                  <a:lnTo>
                    <a:pt x="2017" y="221"/>
                  </a:lnTo>
                  <a:cubicBezTo>
                    <a:pt x="2015" y="216"/>
                    <a:pt x="2013" y="209"/>
                    <a:pt x="2013" y="202"/>
                  </a:cubicBezTo>
                  <a:cubicBezTo>
                    <a:pt x="2012" y="194"/>
                    <a:pt x="2012" y="187"/>
                    <a:pt x="2011" y="180"/>
                  </a:cubicBezTo>
                  <a:cubicBezTo>
                    <a:pt x="2009" y="171"/>
                    <a:pt x="2007" y="164"/>
                    <a:pt x="2002" y="160"/>
                  </a:cubicBezTo>
                  <a:cubicBezTo>
                    <a:pt x="1998" y="156"/>
                    <a:pt x="1991" y="153"/>
                    <a:pt x="1982" y="153"/>
                  </a:cubicBezTo>
                  <a:lnTo>
                    <a:pt x="1944" y="153"/>
                  </a:lnTo>
                  <a:lnTo>
                    <a:pt x="1944" y="221"/>
                  </a:lnTo>
                  <a:lnTo>
                    <a:pt x="1905" y="221"/>
                  </a:lnTo>
                  <a:lnTo>
                    <a:pt x="1905" y="48"/>
                  </a:lnTo>
                  <a:lnTo>
                    <a:pt x="1999" y="48"/>
                  </a:lnTo>
                  <a:close/>
                  <a:moveTo>
                    <a:pt x="2127" y="48"/>
                  </a:moveTo>
                  <a:lnTo>
                    <a:pt x="2199" y="164"/>
                  </a:lnTo>
                  <a:lnTo>
                    <a:pt x="2200" y="164"/>
                  </a:lnTo>
                  <a:lnTo>
                    <a:pt x="2200" y="48"/>
                  </a:lnTo>
                  <a:lnTo>
                    <a:pt x="2236" y="48"/>
                  </a:lnTo>
                  <a:lnTo>
                    <a:pt x="2236" y="221"/>
                  </a:lnTo>
                  <a:lnTo>
                    <a:pt x="2198" y="221"/>
                  </a:lnTo>
                  <a:lnTo>
                    <a:pt x="2125" y="105"/>
                  </a:lnTo>
                  <a:lnTo>
                    <a:pt x="2125" y="105"/>
                  </a:lnTo>
                  <a:lnTo>
                    <a:pt x="2125" y="221"/>
                  </a:lnTo>
                  <a:lnTo>
                    <a:pt x="2089" y="221"/>
                  </a:lnTo>
                  <a:lnTo>
                    <a:pt x="2089" y="48"/>
                  </a:lnTo>
                  <a:lnTo>
                    <a:pt x="2127" y="48"/>
                  </a:lnTo>
                  <a:close/>
                  <a:moveTo>
                    <a:pt x="2356" y="118"/>
                  </a:moveTo>
                  <a:cubicBezTo>
                    <a:pt x="2363" y="118"/>
                    <a:pt x="2369" y="116"/>
                    <a:pt x="2373" y="113"/>
                  </a:cubicBezTo>
                  <a:cubicBezTo>
                    <a:pt x="2377" y="110"/>
                    <a:pt x="2380" y="105"/>
                    <a:pt x="2380" y="97"/>
                  </a:cubicBezTo>
                  <a:cubicBezTo>
                    <a:pt x="2380" y="93"/>
                    <a:pt x="2379" y="90"/>
                    <a:pt x="2377" y="87"/>
                  </a:cubicBezTo>
                  <a:cubicBezTo>
                    <a:pt x="2376" y="85"/>
                    <a:pt x="2374" y="83"/>
                    <a:pt x="2372" y="81"/>
                  </a:cubicBezTo>
                  <a:cubicBezTo>
                    <a:pt x="2369" y="80"/>
                    <a:pt x="2366" y="79"/>
                    <a:pt x="2363" y="78"/>
                  </a:cubicBezTo>
                  <a:cubicBezTo>
                    <a:pt x="2360" y="78"/>
                    <a:pt x="2357" y="77"/>
                    <a:pt x="2353" y="77"/>
                  </a:cubicBezTo>
                  <a:lnTo>
                    <a:pt x="2318" y="77"/>
                  </a:lnTo>
                  <a:lnTo>
                    <a:pt x="2318" y="118"/>
                  </a:lnTo>
                  <a:lnTo>
                    <a:pt x="2356" y="118"/>
                  </a:lnTo>
                  <a:close/>
                  <a:moveTo>
                    <a:pt x="2361" y="48"/>
                  </a:moveTo>
                  <a:cubicBezTo>
                    <a:pt x="2369" y="48"/>
                    <a:pt x="2377" y="48"/>
                    <a:pt x="2384" y="50"/>
                  </a:cubicBezTo>
                  <a:cubicBezTo>
                    <a:pt x="2391" y="51"/>
                    <a:pt x="2396" y="54"/>
                    <a:pt x="2401" y="57"/>
                  </a:cubicBezTo>
                  <a:cubicBezTo>
                    <a:pt x="2406" y="60"/>
                    <a:pt x="2410" y="65"/>
                    <a:pt x="2413" y="70"/>
                  </a:cubicBezTo>
                  <a:cubicBezTo>
                    <a:pt x="2415" y="76"/>
                    <a:pt x="2417" y="83"/>
                    <a:pt x="2417" y="91"/>
                  </a:cubicBezTo>
                  <a:cubicBezTo>
                    <a:pt x="2417" y="100"/>
                    <a:pt x="2415" y="107"/>
                    <a:pt x="2411" y="113"/>
                  </a:cubicBezTo>
                  <a:cubicBezTo>
                    <a:pt x="2407" y="118"/>
                    <a:pt x="2401" y="123"/>
                    <a:pt x="2393" y="127"/>
                  </a:cubicBezTo>
                  <a:cubicBezTo>
                    <a:pt x="2404" y="130"/>
                    <a:pt x="2412" y="135"/>
                    <a:pt x="2417" y="143"/>
                  </a:cubicBezTo>
                  <a:cubicBezTo>
                    <a:pt x="2422" y="151"/>
                    <a:pt x="2425" y="160"/>
                    <a:pt x="2425" y="171"/>
                  </a:cubicBezTo>
                  <a:cubicBezTo>
                    <a:pt x="2425" y="180"/>
                    <a:pt x="2423" y="187"/>
                    <a:pt x="2420" y="194"/>
                  </a:cubicBezTo>
                  <a:cubicBezTo>
                    <a:pt x="2416" y="200"/>
                    <a:pt x="2412" y="205"/>
                    <a:pt x="2406" y="209"/>
                  </a:cubicBezTo>
                  <a:cubicBezTo>
                    <a:pt x="2400" y="213"/>
                    <a:pt x="2394" y="216"/>
                    <a:pt x="2386" y="218"/>
                  </a:cubicBezTo>
                  <a:cubicBezTo>
                    <a:pt x="2379" y="220"/>
                    <a:pt x="2371" y="221"/>
                    <a:pt x="2364" y="221"/>
                  </a:cubicBezTo>
                  <a:lnTo>
                    <a:pt x="2280" y="221"/>
                  </a:lnTo>
                  <a:lnTo>
                    <a:pt x="2280" y="48"/>
                  </a:lnTo>
                  <a:lnTo>
                    <a:pt x="2361" y="48"/>
                  </a:lnTo>
                  <a:close/>
                  <a:moveTo>
                    <a:pt x="2358" y="192"/>
                  </a:moveTo>
                  <a:cubicBezTo>
                    <a:pt x="2362" y="192"/>
                    <a:pt x="2366" y="191"/>
                    <a:pt x="2369" y="191"/>
                  </a:cubicBezTo>
                  <a:cubicBezTo>
                    <a:pt x="2373" y="190"/>
                    <a:pt x="2376" y="189"/>
                    <a:pt x="2378" y="187"/>
                  </a:cubicBezTo>
                  <a:cubicBezTo>
                    <a:pt x="2381" y="185"/>
                    <a:pt x="2383" y="183"/>
                    <a:pt x="2384" y="180"/>
                  </a:cubicBezTo>
                  <a:cubicBezTo>
                    <a:pt x="2386" y="177"/>
                    <a:pt x="2387" y="173"/>
                    <a:pt x="2387" y="169"/>
                  </a:cubicBezTo>
                  <a:cubicBezTo>
                    <a:pt x="2387" y="160"/>
                    <a:pt x="2384" y="154"/>
                    <a:pt x="2379" y="150"/>
                  </a:cubicBezTo>
                  <a:cubicBezTo>
                    <a:pt x="2374" y="146"/>
                    <a:pt x="2367" y="144"/>
                    <a:pt x="2359" y="144"/>
                  </a:cubicBezTo>
                  <a:lnTo>
                    <a:pt x="2318" y="144"/>
                  </a:lnTo>
                  <a:lnTo>
                    <a:pt x="2318" y="192"/>
                  </a:lnTo>
                  <a:lnTo>
                    <a:pt x="2358" y="192"/>
                  </a:lnTo>
                  <a:close/>
                  <a:moveTo>
                    <a:pt x="2587" y="48"/>
                  </a:moveTo>
                  <a:lnTo>
                    <a:pt x="2587" y="80"/>
                  </a:lnTo>
                  <a:lnTo>
                    <a:pt x="2496" y="80"/>
                  </a:lnTo>
                  <a:lnTo>
                    <a:pt x="2496" y="117"/>
                  </a:lnTo>
                  <a:lnTo>
                    <a:pt x="2580" y="117"/>
                  </a:lnTo>
                  <a:lnTo>
                    <a:pt x="2580" y="147"/>
                  </a:lnTo>
                  <a:lnTo>
                    <a:pt x="2496" y="147"/>
                  </a:lnTo>
                  <a:lnTo>
                    <a:pt x="2496" y="189"/>
                  </a:lnTo>
                  <a:lnTo>
                    <a:pt x="2589" y="189"/>
                  </a:lnTo>
                  <a:lnTo>
                    <a:pt x="2589" y="221"/>
                  </a:lnTo>
                  <a:lnTo>
                    <a:pt x="2458" y="221"/>
                  </a:lnTo>
                  <a:lnTo>
                    <a:pt x="2458" y="48"/>
                  </a:lnTo>
                  <a:lnTo>
                    <a:pt x="2587" y="48"/>
                  </a:lnTo>
                  <a:close/>
                  <a:moveTo>
                    <a:pt x="2707" y="126"/>
                  </a:moveTo>
                  <a:cubicBezTo>
                    <a:pt x="2716" y="126"/>
                    <a:pt x="2723" y="124"/>
                    <a:pt x="2727" y="120"/>
                  </a:cubicBezTo>
                  <a:cubicBezTo>
                    <a:pt x="2731" y="117"/>
                    <a:pt x="2734" y="110"/>
                    <a:pt x="2734" y="101"/>
                  </a:cubicBezTo>
                  <a:cubicBezTo>
                    <a:pt x="2734" y="93"/>
                    <a:pt x="2731" y="87"/>
                    <a:pt x="2727" y="83"/>
                  </a:cubicBezTo>
                  <a:cubicBezTo>
                    <a:pt x="2723" y="79"/>
                    <a:pt x="2716" y="77"/>
                    <a:pt x="2707" y="77"/>
                  </a:cubicBezTo>
                  <a:lnTo>
                    <a:pt x="2665" y="77"/>
                  </a:lnTo>
                  <a:lnTo>
                    <a:pt x="2665" y="126"/>
                  </a:lnTo>
                  <a:lnTo>
                    <a:pt x="2707" y="126"/>
                  </a:lnTo>
                  <a:close/>
                  <a:moveTo>
                    <a:pt x="2721" y="48"/>
                  </a:moveTo>
                  <a:cubicBezTo>
                    <a:pt x="2729" y="48"/>
                    <a:pt x="2736" y="49"/>
                    <a:pt x="2742" y="52"/>
                  </a:cubicBezTo>
                  <a:cubicBezTo>
                    <a:pt x="2748" y="54"/>
                    <a:pt x="2754" y="57"/>
                    <a:pt x="2758" y="62"/>
                  </a:cubicBezTo>
                  <a:cubicBezTo>
                    <a:pt x="2762" y="66"/>
                    <a:pt x="2766" y="71"/>
                    <a:pt x="2768" y="77"/>
                  </a:cubicBezTo>
                  <a:cubicBezTo>
                    <a:pt x="2771" y="83"/>
                    <a:pt x="2772" y="89"/>
                    <a:pt x="2772" y="96"/>
                  </a:cubicBezTo>
                  <a:cubicBezTo>
                    <a:pt x="2772" y="106"/>
                    <a:pt x="2770" y="115"/>
                    <a:pt x="2765" y="122"/>
                  </a:cubicBezTo>
                  <a:cubicBezTo>
                    <a:pt x="2761" y="130"/>
                    <a:pt x="2754" y="135"/>
                    <a:pt x="2744" y="139"/>
                  </a:cubicBezTo>
                  <a:lnTo>
                    <a:pt x="2744" y="140"/>
                  </a:lnTo>
                  <a:cubicBezTo>
                    <a:pt x="2749" y="141"/>
                    <a:pt x="2753" y="143"/>
                    <a:pt x="2756" y="146"/>
                  </a:cubicBezTo>
                  <a:cubicBezTo>
                    <a:pt x="2759" y="148"/>
                    <a:pt x="2762" y="151"/>
                    <a:pt x="2763" y="155"/>
                  </a:cubicBezTo>
                  <a:cubicBezTo>
                    <a:pt x="2765" y="159"/>
                    <a:pt x="2767" y="163"/>
                    <a:pt x="2768" y="167"/>
                  </a:cubicBezTo>
                  <a:cubicBezTo>
                    <a:pt x="2769" y="171"/>
                    <a:pt x="2769" y="176"/>
                    <a:pt x="2770" y="180"/>
                  </a:cubicBezTo>
                  <a:cubicBezTo>
                    <a:pt x="2770" y="183"/>
                    <a:pt x="2770" y="186"/>
                    <a:pt x="2770" y="190"/>
                  </a:cubicBezTo>
                  <a:cubicBezTo>
                    <a:pt x="2770" y="194"/>
                    <a:pt x="2771" y="198"/>
                    <a:pt x="2771" y="201"/>
                  </a:cubicBezTo>
                  <a:cubicBezTo>
                    <a:pt x="2771" y="205"/>
                    <a:pt x="2772" y="209"/>
                    <a:pt x="2773" y="212"/>
                  </a:cubicBezTo>
                  <a:cubicBezTo>
                    <a:pt x="2774" y="216"/>
                    <a:pt x="2775" y="219"/>
                    <a:pt x="2777" y="221"/>
                  </a:cubicBezTo>
                  <a:lnTo>
                    <a:pt x="2739" y="221"/>
                  </a:lnTo>
                  <a:cubicBezTo>
                    <a:pt x="2737" y="216"/>
                    <a:pt x="2735" y="209"/>
                    <a:pt x="2735" y="202"/>
                  </a:cubicBezTo>
                  <a:cubicBezTo>
                    <a:pt x="2734" y="194"/>
                    <a:pt x="2734" y="187"/>
                    <a:pt x="2733" y="180"/>
                  </a:cubicBezTo>
                  <a:cubicBezTo>
                    <a:pt x="2731" y="171"/>
                    <a:pt x="2729" y="164"/>
                    <a:pt x="2724" y="160"/>
                  </a:cubicBezTo>
                  <a:cubicBezTo>
                    <a:pt x="2720" y="156"/>
                    <a:pt x="2713" y="153"/>
                    <a:pt x="2704" y="153"/>
                  </a:cubicBezTo>
                  <a:lnTo>
                    <a:pt x="2665" y="153"/>
                  </a:lnTo>
                  <a:lnTo>
                    <a:pt x="2665" y="221"/>
                  </a:lnTo>
                  <a:lnTo>
                    <a:pt x="2627" y="221"/>
                  </a:lnTo>
                  <a:lnTo>
                    <a:pt x="2627" y="48"/>
                  </a:lnTo>
                  <a:lnTo>
                    <a:pt x="2721" y="48"/>
                  </a:lnTo>
                  <a:close/>
                  <a:moveTo>
                    <a:pt x="2911" y="220"/>
                  </a:moveTo>
                  <a:cubicBezTo>
                    <a:pt x="2902" y="223"/>
                    <a:pt x="2894" y="225"/>
                    <a:pt x="2886" y="225"/>
                  </a:cubicBezTo>
                  <a:cubicBezTo>
                    <a:pt x="2872" y="225"/>
                    <a:pt x="2860" y="223"/>
                    <a:pt x="2850" y="218"/>
                  </a:cubicBezTo>
                  <a:cubicBezTo>
                    <a:pt x="2839" y="214"/>
                    <a:pt x="2830" y="207"/>
                    <a:pt x="2823" y="199"/>
                  </a:cubicBezTo>
                  <a:cubicBezTo>
                    <a:pt x="2816" y="191"/>
                    <a:pt x="2810" y="182"/>
                    <a:pt x="2806" y="171"/>
                  </a:cubicBezTo>
                  <a:cubicBezTo>
                    <a:pt x="2802" y="160"/>
                    <a:pt x="2800" y="148"/>
                    <a:pt x="2800" y="135"/>
                  </a:cubicBezTo>
                  <a:cubicBezTo>
                    <a:pt x="2800" y="122"/>
                    <a:pt x="2802" y="110"/>
                    <a:pt x="2806" y="99"/>
                  </a:cubicBezTo>
                  <a:cubicBezTo>
                    <a:pt x="2810" y="88"/>
                    <a:pt x="2816" y="78"/>
                    <a:pt x="2823" y="70"/>
                  </a:cubicBezTo>
                  <a:cubicBezTo>
                    <a:pt x="2830" y="62"/>
                    <a:pt x="2839" y="55"/>
                    <a:pt x="2850" y="51"/>
                  </a:cubicBezTo>
                  <a:cubicBezTo>
                    <a:pt x="2860" y="46"/>
                    <a:pt x="2872" y="44"/>
                    <a:pt x="2886" y="44"/>
                  </a:cubicBezTo>
                  <a:cubicBezTo>
                    <a:pt x="2894" y="44"/>
                    <a:pt x="2903" y="45"/>
                    <a:pt x="2911" y="48"/>
                  </a:cubicBezTo>
                  <a:cubicBezTo>
                    <a:pt x="2920" y="50"/>
                    <a:pt x="2927" y="54"/>
                    <a:pt x="2934" y="59"/>
                  </a:cubicBezTo>
                  <a:cubicBezTo>
                    <a:pt x="2941" y="65"/>
                    <a:pt x="2946" y="71"/>
                    <a:pt x="2951" y="79"/>
                  </a:cubicBezTo>
                  <a:cubicBezTo>
                    <a:pt x="2955" y="86"/>
                    <a:pt x="2958" y="95"/>
                    <a:pt x="2959" y="105"/>
                  </a:cubicBezTo>
                  <a:lnTo>
                    <a:pt x="2922" y="105"/>
                  </a:lnTo>
                  <a:cubicBezTo>
                    <a:pt x="2920" y="95"/>
                    <a:pt x="2916" y="88"/>
                    <a:pt x="2909" y="83"/>
                  </a:cubicBezTo>
                  <a:cubicBezTo>
                    <a:pt x="2903" y="78"/>
                    <a:pt x="2895" y="76"/>
                    <a:pt x="2886" y="76"/>
                  </a:cubicBezTo>
                  <a:cubicBezTo>
                    <a:pt x="2877" y="76"/>
                    <a:pt x="2870" y="77"/>
                    <a:pt x="2864" y="81"/>
                  </a:cubicBezTo>
                  <a:cubicBezTo>
                    <a:pt x="2858" y="84"/>
                    <a:pt x="2853" y="88"/>
                    <a:pt x="2849" y="94"/>
                  </a:cubicBezTo>
                  <a:cubicBezTo>
                    <a:pt x="2845" y="100"/>
                    <a:pt x="2843" y="106"/>
                    <a:pt x="2841" y="113"/>
                  </a:cubicBezTo>
                  <a:cubicBezTo>
                    <a:pt x="2839" y="120"/>
                    <a:pt x="2838" y="128"/>
                    <a:pt x="2838" y="135"/>
                  </a:cubicBezTo>
                  <a:cubicBezTo>
                    <a:pt x="2838" y="143"/>
                    <a:pt x="2839" y="150"/>
                    <a:pt x="2841" y="157"/>
                  </a:cubicBezTo>
                  <a:cubicBezTo>
                    <a:pt x="2843" y="163"/>
                    <a:pt x="2845" y="170"/>
                    <a:pt x="2849" y="175"/>
                  </a:cubicBezTo>
                  <a:cubicBezTo>
                    <a:pt x="2853" y="181"/>
                    <a:pt x="2858" y="185"/>
                    <a:pt x="2864" y="188"/>
                  </a:cubicBezTo>
                  <a:cubicBezTo>
                    <a:pt x="2870" y="192"/>
                    <a:pt x="2877" y="193"/>
                    <a:pt x="2886" y="193"/>
                  </a:cubicBezTo>
                  <a:cubicBezTo>
                    <a:pt x="2898" y="193"/>
                    <a:pt x="2908" y="190"/>
                    <a:pt x="2915" y="184"/>
                  </a:cubicBezTo>
                  <a:cubicBezTo>
                    <a:pt x="2922" y="177"/>
                    <a:pt x="2926" y="168"/>
                    <a:pt x="2927" y="156"/>
                  </a:cubicBezTo>
                  <a:lnTo>
                    <a:pt x="2889" y="156"/>
                  </a:lnTo>
                  <a:lnTo>
                    <a:pt x="2889" y="127"/>
                  </a:lnTo>
                  <a:lnTo>
                    <a:pt x="2961" y="127"/>
                  </a:lnTo>
                  <a:lnTo>
                    <a:pt x="2961" y="221"/>
                  </a:lnTo>
                  <a:lnTo>
                    <a:pt x="2937" y="221"/>
                  </a:lnTo>
                  <a:lnTo>
                    <a:pt x="2933" y="202"/>
                  </a:lnTo>
                  <a:cubicBezTo>
                    <a:pt x="2926" y="210"/>
                    <a:pt x="2919" y="217"/>
                    <a:pt x="2911" y="220"/>
                  </a:cubicBez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66" name="Freeform 7"/>
            <p:cNvSpPr>
              <a:spLocks noEditPoints="1"/>
            </p:cNvSpPr>
            <p:nvPr/>
          </p:nvSpPr>
          <p:spPr bwMode="auto">
            <a:xfrm>
              <a:off x="4689" y="323"/>
              <a:ext cx="381" cy="53"/>
            </a:xfrm>
            <a:custGeom>
              <a:avLst/>
              <a:gdLst/>
              <a:ahLst/>
              <a:cxnLst>
                <a:cxn ang="0">
                  <a:pos x="20" y="209"/>
                </a:cxn>
                <a:cxn ang="0">
                  <a:pos x="39" y="48"/>
                </a:cxn>
                <a:cxn ang="0">
                  <a:pos x="45" y="182"/>
                </a:cxn>
                <a:cxn ang="0">
                  <a:pos x="103" y="185"/>
                </a:cxn>
                <a:cxn ang="0">
                  <a:pos x="149" y="48"/>
                </a:cxn>
                <a:cxn ang="0">
                  <a:pos x="230" y="48"/>
                </a:cxn>
                <a:cxn ang="0">
                  <a:pos x="302" y="48"/>
                </a:cxn>
                <a:cxn ang="0">
                  <a:pos x="300" y="222"/>
                </a:cxn>
                <a:cxn ang="0">
                  <a:pos x="227" y="222"/>
                </a:cxn>
                <a:cxn ang="0">
                  <a:pos x="230" y="48"/>
                </a:cxn>
                <a:cxn ang="0">
                  <a:pos x="381" y="48"/>
                </a:cxn>
                <a:cxn ang="0">
                  <a:pos x="503" y="222"/>
                </a:cxn>
                <a:cxn ang="0">
                  <a:pos x="524" y="170"/>
                </a:cxn>
                <a:cxn ang="0">
                  <a:pos x="603" y="48"/>
                </a:cxn>
                <a:cxn ang="0">
                  <a:pos x="761" y="48"/>
                </a:cxn>
                <a:cxn ang="0">
                  <a:pos x="670" y="117"/>
                </a:cxn>
                <a:cxn ang="0">
                  <a:pos x="670" y="147"/>
                </a:cxn>
                <a:cxn ang="0">
                  <a:pos x="763" y="222"/>
                </a:cxn>
                <a:cxn ang="0">
                  <a:pos x="761" y="48"/>
                </a:cxn>
                <a:cxn ang="0">
                  <a:pos x="905" y="102"/>
                </a:cxn>
                <a:cxn ang="0">
                  <a:pos x="837" y="78"/>
                </a:cxn>
                <a:cxn ang="0">
                  <a:pos x="892" y="48"/>
                </a:cxn>
                <a:cxn ang="0">
                  <a:pos x="940" y="77"/>
                </a:cxn>
                <a:cxn ang="0">
                  <a:pos x="916" y="140"/>
                </a:cxn>
                <a:cxn ang="0">
                  <a:pos x="935" y="156"/>
                </a:cxn>
                <a:cxn ang="0">
                  <a:pos x="941" y="190"/>
                </a:cxn>
                <a:cxn ang="0">
                  <a:pos x="948" y="222"/>
                </a:cxn>
                <a:cxn ang="0">
                  <a:pos x="904" y="180"/>
                </a:cxn>
                <a:cxn ang="0">
                  <a:pos x="837" y="154"/>
                </a:cxn>
                <a:cxn ang="0">
                  <a:pos x="799" y="48"/>
                </a:cxn>
                <a:cxn ang="0">
                  <a:pos x="1019" y="189"/>
                </a:cxn>
                <a:cxn ang="0">
                  <a:pos x="1057" y="195"/>
                </a:cxn>
                <a:cxn ang="0">
                  <a:pos x="1079" y="175"/>
                </a:cxn>
                <a:cxn ang="0">
                  <a:pos x="1047" y="151"/>
                </a:cxn>
                <a:cxn ang="0">
                  <a:pos x="992" y="131"/>
                </a:cxn>
                <a:cxn ang="0">
                  <a:pos x="982" y="73"/>
                </a:cxn>
                <a:cxn ang="0">
                  <a:pos x="1041" y="44"/>
                </a:cxn>
                <a:cxn ang="0">
                  <a:pos x="1105" y="74"/>
                </a:cxn>
                <a:cxn ang="0">
                  <a:pos x="1070" y="87"/>
                </a:cxn>
                <a:cxn ang="0">
                  <a:pos x="1039" y="74"/>
                </a:cxn>
                <a:cxn ang="0">
                  <a:pos x="1016" y="84"/>
                </a:cxn>
                <a:cxn ang="0">
                  <a:pos x="1023" y="107"/>
                </a:cxn>
                <a:cxn ang="0">
                  <a:pos x="1078" y="123"/>
                </a:cxn>
                <a:cxn ang="0">
                  <a:pos x="1116" y="170"/>
                </a:cxn>
                <a:cxn ang="0">
                  <a:pos x="1075" y="222"/>
                </a:cxn>
                <a:cxn ang="0">
                  <a:pos x="993" y="211"/>
                </a:cxn>
                <a:cxn ang="0">
                  <a:pos x="1007" y="164"/>
                </a:cxn>
                <a:cxn ang="0">
                  <a:pos x="1150" y="222"/>
                </a:cxn>
                <a:cxn ang="0">
                  <a:pos x="1188" y="222"/>
                </a:cxn>
                <a:cxn ang="0">
                  <a:pos x="1361" y="48"/>
                </a:cxn>
                <a:cxn ang="0">
                  <a:pos x="1309" y="222"/>
                </a:cxn>
                <a:cxn ang="0">
                  <a:pos x="1219" y="80"/>
                </a:cxn>
                <a:cxn ang="0">
                  <a:pos x="1401" y="0"/>
                </a:cxn>
                <a:cxn ang="0">
                  <a:pos x="1484" y="29"/>
                </a:cxn>
                <a:cxn ang="0">
                  <a:pos x="1484" y="0"/>
                </a:cxn>
                <a:cxn ang="0">
                  <a:pos x="1443" y="91"/>
                </a:cxn>
                <a:cxn ang="0">
                  <a:pos x="1465" y="155"/>
                </a:cxn>
                <a:cxn ang="0">
                  <a:pos x="1488" y="222"/>
                </a:cxn>
                <a:cxn ang="0">
                  <a:pos x="1396" y="222"/>
                </a:cxn>
                <a:cxn ang="0">
                  <a:pos x="1463" y="48"/>
                </a:cxn>
                <a:cxn ang="0">
                  <a:pos x="1666" y="48"/>
                </a:cxn>
                <a:cxn ang="0">
                  <a:pos x="1614" y="222"/>
                </a:cxn>
                <a:cxn ang="0">
                  <a:pos x="1524" y="80"/>
                </a:cxn>
              </a:cxnLst>
              <a:rect l="0" t="0" r="r" b="b"/>
              <a:pathLst>
                <a:path w="1666" h="226">
                  <a:moveTo>
                    <a:pt x="129" y="208"/>
                  </a:moveTo>
                  <a:cubicBezTo>
                    <a:pt x="116" y="220"/>
                    <a:pt x="98" y="226"/>
                    <a:pt x="74" y="226"/>
                  </a:cubicBezTo>
                  <a:cubicBezTo>
                    <a:pt x="51" y="226"/>
                    <a:pt x="33" y="220"/>
                    <a:pt x="20" y="209"/>
                  </a:cubicBezTo>
                  <a:cubicBezTo>
                    <a:pt x="7" y="197"/>
                    <a:pt x="0" y="180"/>
                    <a:pt x="0" y="156"/>
                  </a:cubicBezTo>
                  <a:lnTo>
                    <a:pt x="0" y="48"/>
                  </a:lnTo>
                  <a:lnTo>
                    <a:pt x="39" y="48"/>
                  </a:lnTo>
                  <a:lnTo>
                    <a:pt x="39" y="156"/>
                  </a:lnTo>
                  <a:cubicBezTo>
                    <a:pt x="39" y="161"/>
                    <a:pt x="39" y="165"/>
                    <a:pt x="40" y="170"/>
                  </a:cubicBezTo>
                  <a:cubicBezTo>
                    <a:pt x="41" y="175"/>
                    <a:pt x="42" y="179"/>
                    <a:pt x="45" y="182"/>
                  </a:cubicBezTo>
                  <a:cubicBezTo>
                    <a:pt x="48" y="186"/>
                    <a:pt x="51" y="188"/>
                    <a:pt x="56" y="191"/>
                  </a:cubicBezTo>
                  <a:cubicBezTo>
                    <a:pt x="60" y="193"/>
                    <a:pt x="67" y="194"/>
                    <a:pt x="74" y="194"/>
                  </a:cubicBezTo>
                  <a:cubicBezTo>
                    <a:pt x="88" y="194"/>
                    <a:pt x="97" y="191"/>
                    <a:pt x="103" y="185"/>
                  </a:cubicBezTo>
                  <a:cubicBezTo>
                    <a:pt x="108" y="179"/>
                    <a:pt x="110" y="169"/>
                    <a:pt x="110" y="156"/>
                  </a:cubicBezTo>
                  <a:lnTo>
                    <a:pt x="110" y="48"/>
                  </a:lnTo>
                  <a:lnTo>
                    <a:pt x="149" y="48"/>
                  </a:lnTo>
                  <a:lnTo>
                    <a:pt x="149" y="156"/>
                  </a:lnTo>
                  <a:cubicBezTo>
                    <a:pt x="149" y="180"/>
                    <a:pt x="142" y="197"/>
                    <a:pt x="129" y="208"/>
                  </a:cubicBezTo>
                  <a:close/>
                  <a:moveTo>
                    <a:pt x="230" y="48"/>
                  </a:moveTo>
                  <a:lnTo>
                    <a:pt x="302" y="165"/>
                  </a:lnTo>
                  <a:lnTo>
                    <a:pt x="302" y="165"/>
                  </a:lnTo>
                  <a:lnTo>
                    <a:pt x="302" y="48"/>
                  </a:lnTo>
                  <a:lnTo>
                    <a:pt x="338" y="48"/>
                  </a:lnTo>
                  <a:lnTo>
                    <a:pt x="338" y="222"/>
                  </a:lnTo>
                  <a:lnTo>
                    <a:pt x="300" y="222"/>
                  </a:lnTo>
                  <a:lnTo>
                    <a:pt x="228" y="106"/>
                  </a:lnTo>
                  <a:lnTo>
                    <a:pt x="227" y="106"/>
                  </a:lnTo>
                  <a:lnTo>
                    <a:pt x="227" y="222"/>
                  </a:lnTo>
                  <a:lnTo>
                    <a:pt x="192" y="222"/>
                  </a:lnTo>
                  <a:lnTo>
                    <a:pt x="192" y="48"/>
                  </a:lnTo>
                  <a:lnTo>
                    <a:pt x="230" y="48"/>
                  </a:lnTo>
                  <a:close/>
                  <a:moveTo>
                    <a:pt x="419" y="222"/>
                  </a:moveTo>
                  <a:lnTo>
                    <a:pt x="381" y="222"/>
                  </a:lnTo>
                  <a:lnTo>
                    <a:pt x="381" y="48"/>
                  </a:lnTo>
                  <a:lnTo>
                    <a:pt x="419" y="48"/>
                  </a:lnTo>
                  <a:lnTo>
                    <a:pt x="419" y="222"/>
                  </a:lnTo>
                  <a:close/>
                  <a:moveTo>
                    <a:pt x="503" y="222"/>
                  </a:moveTo>
                  <a:lnTo>
                    <a:pt x="446" y="48"/>
                  </a:lnTo>
                  <a:lnTo>
                    <a:pt x="486" y="48"/>
                  </a:lnTo>
                  <a:lnTo>
                    <a:pt x="524" y="170"/>
                  </a:lnTo>
                  <a:lnTo>
                    <a:pt x="525" y="170"/>
                  </a:lnTo>
                  <a:lnTo>
                    <a:pt x="564" y="48"/>
                  </a:lnTo>
                  <a:lnTo>
                    <a:pt x="603" y="48"/>
                  </a:lnTo>
                  <a:lnTo>
                    <a:pt x="546" y="222"/>
                  </a:lnTo>
                  <a:lnTo>
                    <a:pt x="503" y="222"/>
                  </a:lnTo>
                  <a:close/>
                  <a:moveTo>
                    <a:pt x="761" y="48"/>
                  </a:moveTo>
                  <a:lnTo>
                    <a:pt x="761" y="80"/>
                  </a:lnTo>
                  <a:lnTo>
                    <a:pt x="670" y="80"/>
                  </a:lnTo>
                  <a:lnTo>
                    <a:pt x="670" y="117"/>
                  </a:lnTo>
                  <a:lnTo>
                    <a:pt x="754" y="117"/>
                  </a:lnTo>
                  <a:lnTo>
                    <a:pt x="754" y="147"/>
                  </a:lnTo>
                  <a:lnTo>
                    <a:pt x="670" y="147"/>
                  </a:lnTo>
                  <a:lnTo>
                    <a:pt x="670" y="190"/>
                  </a:lnTo>
                  <a:lnTo>
                    <a:pt x="763" y="190"/>
                  </a:lnTo>
                  <a:lnTo>
                    <a:pt x="763" y="222"/>
                  </a:lnTo>
                  <a:lnTo>
                    <a:pt x="631" y="222"/>
                  </a:lnTo>
                  <a:lnTo>
                    <a:pt x="631" y="48"/>
                  </a:lnTo>
                  <a:lnTo>
                    <a:pt x="761" y="48"/>
                  </a:lnTo>
                  <a:close/>
                  <a:moveTo>
                    <a:pt x="879" y="127"/>
                  </a:moveTo>
                  <a:cubicBezTo>
                    <a:pt x="887" y="127"/>
                    <a:pt x="894" y="125"/>
                    <a:pt x="898" y="121"/>
                  </a:cubicBezTo>
                  <a:cubicBezTo>
                    <a:pt x="903" y="117"/>
                    <a:pt x="905" y="111"/>
                    <a:pt x="905" y="102"/>
                  </a:cubicBezTo>
                  <a:cubicBezTo>
                    <a:pt x="905" y="93"/>
                    <a:pt x="903" y="87"/>
                    <a:pt x="898" y="84"/>
                  </a:cubicBezTo>
                  <a:cubicBezTo>
                    <a:pt x="894" y="80"/>
                    <a:pt x="887" y="78"/>
                    <a:pt x="879" y="78"/>
                  </a:cubicBezTo>
                  <a:lnTo>
                    <a:pt x="837" y="78"/>
                  </a:lnTo>
                  <a:lnTo>
                    <a:pt x="837" y="127"/>
                  </a:lnTo>
                  <a:lnTo>
                    <a:pt x="879" y="127"/>
                  </a:lnTo>
                  <a:close/>
                  <a:moveTo>
                    <a:pt x="892" y="48"/>
                  </a:moveTo>
                  <a:cubicBezTo>
                    <a:pt x="900" y="48"/>
                    <a:pt x="907" y="49"/>
                    <a:pt x="913" y="52"/>
                  </a:cubicBezTo>
                  <a:cubicBezTo>
                    <a:pt x="920" y="54"/>
                    <a:pt x="925" y="58"/>
                    <a:pt x="929" y="62"/>
                  </a:cubicBezTo>
                  <a:cubicBezTo>
                    <a:pt x="934" y="67"/>
                    <a:pt x="937" y="72"/>
                    <a:pt x="940" y="77"/>
                  </a:cubicBezTo>
                  <a:cubicBezTo>
                    <a:pt x="942" y="83"/>
                    <a:pt x="943" y="89"/>
                    <a:pt x="943" y="96"/>
                  </a:cubicBezTo>
                  <a:cubicBezTo>
                    <a:pt x="943" y="106"/>
                    <a:pt x="941" y="115"/>
                    <a:pt x="937" y="123"/>
                  </a:cubicBezTo>
                  <a:cubicBezTo>
                    <a:pt x="932" y="130"/>
                    <a:pt x="925" y="136"/>
                    <a:pt x="916" y="140"/>
                  </a:cubicBezTo>
                  <a:lnTo>
                    <a:pt x="916" y="140"/>
                  </a:lnTo>
                  <a:cubicBezTo>
                    <a:pt x="920" y="141"/>
                    <a:pt x="924" y="143"/>
                    <a:pt x="927" y="146"/>
                  </a:cubicBezTo>
                  <a:cubicBezTo>
                    <a:pt x="930" y="149"/>
                    <a:pt x="933" y="152"/>
                    <a:pt x="935" y="156"/>
                  </a:cubicBezTo>
                  <a:cubicBezTo>
                    <a:pt x="937" y="159"/>
                    <a:pt x="938" y="163"/>
                    <a:pt x="939" y="168"/>
                  </a:cubicBezTo>
                  <a:cubicBezTo>
                    <a:pt x="940" y="172"/>
                    <a:pt x="941" y="176"/>
                    <a:pt x="941" y="181"/>
                  </a:cubicBezTo>
                  <a:cubicBezTo>
                    <a:pt x="941" y="183"/>
                    <a:pt x="941" y="187"/>
                    <a:pt x="941" y="190"/>
                  </a:cubicBezTo>
                  <a:cubicBezTo>
                    <a:pt x="941" y="194"/>
                    <a:pt x="942" y="198"/>
                    <a:pt x="942" y="202"/>
                  </a:cubicBezTo>
                  <a:cubicBezTo>
                    <a:pt x="943" y="206"/>
                    <a:pt x="943" y="209"/>
                    <a:pt x="944" y="213"/>
                  </a:cubicBezTo>
                  <a:cubicBezTo>
                    <a:pt x="945" y="216"/>
                    <a:pt x="946" y="219"/>
                    <a:pt x="948" y="222"/>
                  </a:cubicBezTo>
                  <a:lnTo>
                    <a:pt x="910" y="222"/>
                  </a:lnTo>
                  <a:cubicBezTo>
                    <a:pt x="908" y="216"/>
                    <a:pt x="907" y="210"/>
                    <a:pt x="906" y="202"/>
                  </a:cubicBezTo>
                  <a:cubicBezTo>
                    <a:pt x="906" y="194"/>
                    <a:pt x="905" y="187"/>
                    <a:pt x="904" y="180"/>
                  </a:cubicBezTo>
                  <a:cubicBezTo>
                    <a:pt x="903" y="171"/>
                    <a:pt x="900" y="164"/>
                    <a:pt x="896" y="160"/>
                  </a:cubicBezTo>
                  <a:cubicBezTo>
                    <a:pt x="891" y="156"/>
                    <a:pt x="885" y="154"/>
                    <a:pt x="875" y="154"/>
                  </a:cubicBezTo>
                  <a:lnTo>
                    <a:pt x="837" y="154"/>
                  </a:lnTo>
                  <a:lnTo>
                    <a:pt x="837" y="222"/>
                  </a:lnTo>
                  <a:lnTo>
                    <a:pt x="799" y="222"/>
                  </a:lnTo>
                  <a:lnTo>
                    <a:pt x="799" y="48"/>
                  </a:lnTo>
                  <a:lnTo>
                    <a:pt x="892" y="48"/>
                  </a:lnTo>
                  <a:close/>
                  <a:moveTo>
                    <a:pt x="1010" y="179"/>
                  </a:moveTo>
                  <a:cubicBezTo>
                    <a:pt x="1013" y="183"/>
                    <a:pt x="1015" y="186"/>
                    <a:pt x="1019" y="189"/>
                  </a:cubicBezTo>
                  <a:cubicBezTo>
                    <a:pt x="1022" y="191"/>
                    <a:pt x="1026" y="193"/>
                    <a:pt x="1031" y="194"/>
                  </a:cubicBezTo>
                  <a:cubicBezTo>
                    <a:pt x="1036" y="196"/>
                    <a:pt x="1041" y="196"/>
                    <a:pt x="1046" y="196"/>
                  </a:cubicBezTo>
                  <a:cubicBezTo>
                    <a:pt x="1049" y="196"/>
                    <a:pt x="1053" y="196"/>
                    <a:pt x="1057" y="195"/>
                  </a:cubicBezTo>
                  <a:cubicBezTo>
                    <a:pt x="1060" y="195"/>
                    <a:pt x="1064" y="194"/>
                    <a:pt x="1068" y="192"/>
                  </a:cubicBezTo>
                  <a:cubicBezTo>
                    <a:pt x="1071" y="190"/>
                    <a:pt x="1074" y="188"/>
                    <a:pt x="1076" y="185"/>
                  </a:cubicBezTo>
                  <a:cubicBezTo>
                    <a:pt x="1078" y="183"/>
                    <a:pt x="1079" y="179"/>
                    <a:pt x="1079" y="175"/>
                  </a:cubicBezTo>
                  <a:cubicBezTo>
                    <a:pt x="1079" y="170"/>
                    <a:pt x="1078" y="166"/>
                    <a:pt x="1075" y="163"/>
                  </a:cubicBezTo>
                  <a:cubicBezTo>
                    <a:pt x="1072" y="160"/>
                    <a:pt x="1068" y="158"/>
                    <a:pt x="1063" y="156"/>
                  </a:cubicBezTo>
                  <a:cubicBezTo>
                    <a:pt x="1058" y="154"/>
                    <a:pt x="1053" y="152"/>
                    <a:pt x="1047" y="151"/>
                  </a:cubicBezTo>
                  <a:cubicBezTo>
                    <a:pt x="1040" y="149"/>
                    <a:pt x="1034" y="148"/>
                    <a:pt x="1028" y="146"/>
                  </a:cubicBezTo>
                  <a:cubicBezTo>
                    <a:pt x="1021" y="144"/>
                    <a:pt x="1015" y="142"/>
                    <a:pt x="1009" y="140"/>
                  </a:cubicBezTo>
                  <a:cubicBezTo>
                    <a:pt x="1003" y="138"/>
                    <a:pt x="997" y="135"/>
                    <a:pt x="992" y="131"/>
                  </a:cubicBezTo>
                  <a:cubicBezTo>
                    <a:pt x="988" y="127"/>
                    <a:pt x="984" y="122"/>
                    <a:pt x="981" y="117"/>
                  </a:cubicBezTo>
                  <a:cubicBezTo>
                    <a:pt x="978" y="111"/>
                    <a:pt x="976" y="104"/>
                    <a:pt x="976" y="97"/>
                  </a:cubicBezTo>
                  <a:cubicBezTo>
                    <a:pt x="976" y="88"/>
                    <a:pt x="978" y="80"/>
                    <a:pt x="982" y="73"/>
                  </a:cubicBezTo>
                  <a:cubicBezTo>
                    <a:pt x="986" y="67"/>
                    <a:pt x="991" y="61"/>
                    <a:pt x="997" y="57"/>
                  </a:cubicBezTo>
                  <a:cubicBezTo>
                    <a:pt x="1003" y="53"/>
                    <a:pt x="1010" y="49"/>
                    <a:pt x="1018" y="47"/>
                  </a:cubicBezTo>
                  <a:cubicBezTo>
                    <a:pt x="1025" y="45"/>
                    <a:pt x="1033" y="44"/>
                    <a:pt x="1041" y="44"/>
                  </a:cubicBezTo>
                  <a:cubicBezTo>
                    <a:pt x="1050" y="44"/>
                    <a:pt x="1059" y="45"/>
                    <a:pt x="1067" y="47"/>
                  </a:cubicBezTo>
                  <a:cubicBezTo>
                    <a:pt x="1076" y="49"/>
                    <a:pt x="1083" y="52"/>
                    <a:pt x="1089" y="57"/>
                  </a:cubicBezTo>
                  <a:cubicBezTo>
                    <a:pt x="1096" y="61"/>
                    <a:pt x="1101" y="67"/>
                    <a:pt x="1105" y="74"/>
                  </a:cubicBezTo>
                  <a:cubicBezTo>
                    <a:pt x="1109" y="81"/>
                    <a:pt x="1111" y="90"/>
                    <a:pt x="1111" y="100"/>
                  </a:cubicBezTo>
                  <a:lnTo>
                    <a:pt x="1074" y="100"/>
                  </a:lnTo>
                  <a:cubicBezTo>
                    <a:pt x="1073" y="95"/>
                    <a:pt x="1072" y="90"/>
                    <a:pt x="1070" y="87"/>
                  </a:cubicBezTo>
                  <a:cubicBezTo>
                    <a:pt x="1068" y="84"/>
                    <a:pt x="1066" y="81"/>
                    <a:pt x="1063" y="79"/>
                  </a:cubicBezTo>
                  <a:cubicBezTo>
                    <a:pt x="1060" y="77"/>
                    <a:pt x="1056" y="76"/>
                    <a:pt x="1052" y="75"/>
                  </a:cubicBezTo>
                  <a:cubicBezTo>
                    <a:pt x="1048" y="74"/>
                    <a:pt x="1044" y="74"/>
                    <a:pt x="1039" y="74"/>
                  </a:cubicBezTo>
                  <a:cubicBezTo>
                    <a:pt x="1036" y="74"/>
                    <a:pt x="1033" y="74"/>
                    <a:pt x="1030" y="75"/>
                  </a:cubicBezTo>
                  <a:cubicBezTo>
                    <a:pt x="1027" y="75"/>
                    <a:pt x="1024" y="76"/>
                    <a:pt x="1022" y="78"/>
                  </a:cubicBezTo>
                  <a:cubicBezTo>
                    <a:pt x="1019" y="80"/>
                    <a:pt x="1017" y="82"/>
                    <a:pt x="1016" y="84"/>
                  </a:cubicBezTo>
                  <a:cubicBezTo>
                    <a:pt x="1014" y="87"/>
                    <a:pt x="1013" y="90"/>
                    <a:pt x="1013" y="93"/>
                  </a:cubicBezTo>
                  <a:cubicBezTo>
                    <a:pt x="1013" y="97"/>
                    <a:pt x="1014" y="100"/>
                    <a:pt x="1015" y="102"/>
                  </a:cubicBezTo>
                  <a:cubicBezTo>
                    <a:pt x="1016" y="104"/>
                    <a:pt x="1019" y="106"/>
                    <a:pt x="1023" y="107"/>
                  </a:cubicBezTo>
                  <a:cubicBezTo>
                    <a:pt x="1026" y="109"/>
                    <a:pt x="1032" y="111"/>
                    <a:pt x="1038" y="113"/>
                  </a:cubicBezTo>
                  <a:cubicBezTo>
                    <a:pt x="1045" y="115"/>
                    <a:pt x="1054" y="117"/>
                    <a:pt x="1065" y="120"/>
                  </a:cubicBezTo>
                  <a:cubicBezTo>
                    <a:pt x="1068" y="120"/>
                    <a:pt x="1073" y="121"/>
                    <a:pt x="1078" y="123"/>
                  </a:cubicBezTo>
                  <a:cubicBezTo>
                    <a:pt x="1084" y="125"/>
                    <a:pt x="1090" y="128"/>
                    <a:pt x="1095" y="131"/>
                  </a:cubicBezTo>
                  <a:cubicBezTo>
                    <a:pt x="1101" y="135"/>
                    <a:pt x="1106" y="140"/>
                    <a:pt x="1110" y="146"/>
                  </a:cubicBezTo>
                  <a:cubicBezTo>
                    <a:pt x="1114" y="153"/>
                    <a:pt x="1116" y="160"/>
                    <a:pt x="1116" y="170"/>
                  </a:cubicBezTo>
                  <a:cubicBezTo>
                    <a:pt x="1116" y="178"/>
                    <a:pt x="1115" y="186"/>
                    <a:pt x="1112" y="192"/>
                  </a:cubicBezTo>
                  <a:cubicBezTo>
                    <a:pt x="1109" y="199"/>
                    <a:pt x="1104" y="205"/>
                    <a:pt x="1098" y="210"/>
                  </a:cubicBezTo>
                  <a:cubicBezTo>
                    <a:pt x="1092" y="215"/>
                    <a:pt x="1084" y="219"/>
                    <a:pt x="1075" y="222"/>
                  </a:cubicBezTo>
                  <a:cubicBezTo>
                    <a:pt x="1066" y="224"/>
                    <a:pt x="1056" y="226"/>
                    <a:pt x="1044" y="226"/>
                  </a:cubicBezTo>
                  <a:cubicBezTo>
                    <a:pt x="1035" y="226"/>
                    <a:pt x="1025" y="224"/>
                    <a:pt x="1016" y="222"/>
                  </a:cubicBezTo>
                  <a:cubicBezTo>
                    <a:pt x="1007" y="220"/>
                    <a:pt x="999" y="216"/>
                    <a:pt x="993" y="211"/>
                  </a:cubicBezTo>
                  <a:cubicBezTo>
                    <a:pt x="986" y="206"/>
                    <a:pt x="980" y="200"/>
                    <a:pt x="976" y="192"/>
                  </a:cubicBezTo>
                  <a:cubicBezTo>
                    <a:pt x="972" y="184"/>
                    <a:pt x="970" y="175"/>
                    <a:pt x="970" y="164"/>
                  </a:cubicBezTo>
                  <a:lnTo>
                    <a:pt x="1007" y="164"/>
                  </a:lnTo>
                  <a:cubicBezTo>
                    <a:pt x="1007" y="170"/>
                    <a:pt x="1008" y="175"/>
                    <a:pt x="1010" y="179"/>
                  </a:cubicBezTo>
                  <a:close/>
                  <a:moveTo>
                    <a:pt x="1188" y="222"/>
                  </a:moveTo>
                  <a:lnTo>
                    <a:pt x="1150" y="222"/>
                  </a:lnTo>
                  <a:lnTo>
                    <a:pt x="1150" y="48"/>
                  </a:lnTo>
                  <a:lnTo>
                    <a:pt x="1188" y="48"/>
                  </a:lnTo>
                  <a:lnTo>
                    <a:pt x="1188" y="222"/>
                  </a:lnTo>
                  <a:close/>
                  <a:moveTo>
                    <a:pt x="1219" y="80"/>
                  </a:moveTo>
                  <a:lnTo>
                    <a:pt x="1219" y="48"/>
                  </a:lnTo>
                  <a:lnTo>
                    <a:pt x="1361" y="48"/>
                  </a:lnTo>
                  <a:lnTo>
                    <a:pt x="1361" y="80"/>
                  </a:lnTo>
                  <a:lnTo>
                    <a:pt x="1309" y="80"/>
                  </a:lnTo>
                  <a:lnTo>
                    <a:pt x="1309" y="222"/>
                  </a:lnTo>
                  <a:lnTo>
                    <a:pt x="1271" y="222"/>
                  </a:lnTo>
                  <a:lnTo>
                    <a:pt x="1271" y="80"/>
                  </a:lnTo>
                  <a:lnTo>
                    <a:pt x="1219" y="80"/>
                  </a:lnTo>
                  <a:close/>
                  <a:moveTo>
                    <a:pt x="1434" y="29"/>
                  </a:moveTo>
                  <a:lnTo>
                    <a:pt x="1401" y="29"/>
                  </a:lnTo>
                  <a:lnTo>
                    <a:pt x="1401" y="0"/>
                  </a:lnTo>
                  <a:lnTo>
                    <a:pt x="1434" y="0"/>
                  </a:lnTo>
                  <a:lnTo>
                    <a:pt x="1434" y="29"/>
                  </a:lnTo>
                  <a:close/>
                  <a:moveTo>
                    <a:pt x="1484" y="29"/>
                  </a:moveTo>
                  <a:lnTo>
                    <a:pt x="1451" y="29"/>
                  </a:lnTo>
                  <a:lnTo>
                    <a:pt x="1451" y="0"/>
                  </a:lnTo>
                  <a:lnTo>
                    <a:pt x="1484" y="0"/>
                  </a:lnTo>
                  <a:lnTo>
                    <a:pt x="1484" y="29"/>
                  </a:lnTo>
                  <a:close/>
                  <a:moveTo>
                    <a:pt x="1465" y="155"/>
                  </a:moveTo>
                  <a:lnTo>
                    <a:pt x="1443" y="91"/>
                  </a:lnTo>
                  <a:lnTo>
                    <a:pt x="1443" y="91"/>
                  </a:lnTo>
                  <a:lnTo>
                    <a:pt x="1420" y="155"/>
                  </a:lnTo>
                  <a:lnTo>
                    <a:pt x="1465" y="155"/>
                  </a:lnTo>
                  <a:close/>
                  <a:moveTo>
                    <a:pt x="1463" y="48"/>
                  </a:moveTo>
                  <a:lnTo>
                    <a:pt x="1528" y="222"/>
                  </a:lnTo>
                  <a:lnTo>
                    <a:pt x="1488" y="222"/>
                  </a:lnTo>
                  <a:lnTo>
                    <a:pt x="1475" y="183"/>
                  </a:lnTo>
                  <a:lnTo>
                    <a:pt x="1410" y="183"/>
                  </a:lnTo>
                  <a:lnTo>
                    <a:pt x="1396" y="222"/>
                  </a:lnTo>
                  <a:lnTo>
                    <a:pt x="1358" y="222"/>
                  </a:lnTo>
                  <a:lnTo>
                    <a:pt x="1424" y="48"/>
                  </a:lnTo>
                  <a:lnTo>
                    <a:pt x="1463" y="48"/>
                  </a:lnTo>
                  <a:close/>
                  <a:moveTo>
                    <a:pt x="1524" y="80"/>
                  </a:moveTo>
                  <a:lnTo>
                    <a:pt x="1524" y="48"/>
                  </a:lnTo>
                  <a:lnTo>
                    <a:pt x="1666" y="48"/>
                  </a:lnTo>
                  <a:lnTo>
                    <a:pt x="1666" y="80"/>
                  </a:lnTo>
                  <a:lnTo>
                    <a:pt x="1614" y="80"/>
                  </a:lnTo>
                  <a:lnTo>
                    <a:pt x="1614" y="222"/>
                  </a:lnTo>
                  <a:lnTo>
                    <a:pt x="1576" y="222"/>
                  </a:lnTo>
                  <a:lnTo>
                    <a:pt x="1576" y="80"/>
                  </a:lnTo>
                  <a:lnTo>
                    <a:pt x="1524" y="80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4689" y="272"/>
              <a:ext cx="701" cy="42"/>
            </a:xfrm>
            <a:custGeom>
              <a:avLst/>
              <a:gdLst/>
              <a:ahLst/>
              <a:cxnLst>
                <a:cxn ang="0">
                  <a:pos x="111" y="106"/>
                </a:cxn>
                <a:cxn ang="0">
                  <a:pos x="233" y="83"/>
                </a:cxn>
                <a:cxn ang="0">
                  <a:pos x="191" y="83"/>
                </a:cxn>
                <a:cxn ang="0">
                  <a:pos x="297" y="52"/>
                </a:cxn>
                <a:cxn ang="0">
                  <a:pos x="293" y="124"/>
                </a:cxn>
                <a:cxn ang="0">
                  <a:pos x="264" y="178"/>
                </a:cxn>
                <a:cxn ang="0">
                  <a:pos x="191" y="178"/>
                </a:cxn>
                <a:cxn ang="0">
                  <a:pos x="340" y="4"/>
                </a:cxn>
                <a:cxn ang="0">
                  <a:pos x="460" y="74"/>
                </a:cxn>
                <a:cxn ang="0">
                  <a:pos x="553" y="178"/>
                </a:cxn>
                <a:cxn ang="0">
                  <a:pos x="691" y="134"/>
                </a:cxn>
                <a:cxn ang="0">
                  <a:pos x="654" y="36"/>
                </a:cxn>
                <a:cxn ang="0">
                  <a:pos x="720" y="26"/>
                </a:cxn>
                <a:cxn ang="0">
                  <a:pos x="664" y="178"/>
                </a:cxn>
                <a:cxn ang="0">
                  <a:pos x="880" y="58"/>
                </a:cxn>
                <a:cxn ang="0">
                  <a:pos x="867" y="4"/>
                </a:cxn>
                <a:cxn ang="0">
                  <a:pos x="890" y="96"/>
                </a:cxn>
                <a:cxn ang="0">
                  <a:pos x="916" y="147"/>
                </a:cxn>
                <a:cxn ang="0">
                  <a:pos x="879" y="136"/>
                </a:cxn>
                <a:cxn ang="0">
                  <a:pos x="773" y="4"/>
                </a:cxn>
                <a:cxn ang="0">
                  <a:pos x="994" y="178"/>
                </a:cxn>
                <a:cxn ang="0">
                  <a:pos x="1077" y="51"/>
                </a:cxn>
                <a:cxn ang="0">
                  <a:pos x="1113" y="150"/>
                </a:cxn>
                <a:cxn ang="0">
                  <a:pos x="1143" y="177"/>
                </a:cxn>
                <a:cxn ang="0">
                  <a:pos x="1034" y="56"/>
                </a:cxn>
                <a:cxn ang="0">
                  <a:pos x="1180" y="36"/>
                </a:cxn>
                <a:cxn ang="0">
                  <a:pos x="1333" y="71"/>
                </a:cxn>
                <a:cxn ang="0">
                  <a:pos x="1263" y="103"/>
                </a:cxn>
                <a:cxn ang="0">
                  <a:pos x="1414" y="126"/>
                </a:cxn>
                <a:cxn ang="0">
                  <a:pos x="1591" y="47"/>
                </a:cxn>
                <a:cxn ang="0">
                  <a:pos x="1623" y="139"/>
                </a:cxn>
                <a:cxn ang="0">
                  <a:pos x="1740" y="4"/>
                </a:cxn>
                <a:cxn ang="0">
                  <a:pos x="1740" y="4"/>
                </a:cxn>
                <a:cxn ang="0">
                  <a:pos x="1978" y="103"/>
                </a:cxn>
                <a:cxn ang="0">
                  <a:pos x="1855" y="4"/>
                </a:cxn>
                <a:cxn ang="0">
                  <a:pos x="2170" y="4"/>
                </a:cxn>
                <a:cxn ang="0">
                  <a:pos x="2010" y="178"/>
                </a:cxn>
                <a:cxn ang="0">
                  <a:pos x="2251" y="111"/>
                </a:cxn>
                <a:cxn ang="0">
                  <a:pos x="2241" y="139"/>
                </a:cxn>
                <a:cxn ang="0">
                  <a:pos x="2493" y="121"/>
                </a:cxn>
                <a:cxn ang="0">
                  <a:pos x="2417" y="62"/>
                </a:cxn>
                <a:cxn ang="0">
                  <a:pos x="2642" y="146"/>
                </a:cxn>
                <a:cxn ang="0">
                  <a:pos x="2674" y="52"/>
                </a:cxn>
                <a:cxn ang="0">
                  <a:pos x="2645" y="4"/>
                </a:cxn>
                <a:cxn ang="0">
                  <a:pos x="2704" y="153"/>
                </a:cxn>
                <a:cxn ang="0">
                  <a:pos x="2885" y="4"/>
                </a:cxn>
                <a:cxn ang="0">
                  <a:pos x="2793" y="103"/>
                </a:cxn>
                <a:cxn ang="0">
                  <a:pos x="2885" y="4"/>
                </a:cxn>
                <a:cxn ang="0">
                  <a:pos x="2959" y="34"/>
                </a:cxn>
                <a:cxn ang="0">
                  <a:pos x="3062" y="34"/>
                </a:cxn>
                <a:cxn ang="0">
                  <a:pos x="3057" y="112"/>
                </a:cxn>
                <a:cxn ang="0">
                  <a:pos x="3070" y="178"/>
                </a:cxn>
                <a:cxn ang="0">
                  <a:pos x="2959" y="110"/>
                </a:cxn>
              </a:cxnLst>
              <a:rect l="0" t="0" r="r" b="b"/>
              <a:pathLst>
                <a:path w="3070" h="182">
                  <a:moveTo>
                    <a:pt x="122" y="4"/>
                  </a:moveTo>
                  <a:lnTo>
                    <a:pt x="122" y="36"/>
                  </a:lnTo>
                  <a:lnTo>
                    <a:pt x="38" y="36"/>
                  </a:lnTo>
                  <a:lnTo>
                    <a:pt x="38" y="77"/>
                  </a:lnTo>
                  <a:lnTo>
                    <a:pt x="111" y="77"/>
                  </a:lnTo>
                  <a:lnTo>
                    <a:pt x="111" y="106"/>
                  </a:lnTo>
                  <a:lnTo>
                    <a:pt x="38" y="106"/>
                  </a:lnTo>
                  <a:lnTo>
                    <a:pt x="38" y="178"/>
                  </a:lnTo>
                  <a:lnTo>
                    <a:pt x="0" y="178"/>
                  </a:lnTo>
                  <a:lnTo>
                    <a:pt x="0" y="4"/>
                  </a:lnTo>
                  <a:lnTo>
                    <a:pt x="122" y="4"/>
                  </a:lnTo>
                  <a:close/>
                  <a:moveTo>
                    <a:pt x="233" y="83"/>
                  </a:moveTo>
                  <a:cubicBezTo>
                    <a:pt x="242" y="83"/>
                    <a:pt x="248" y="81"/>
                    <a:pt x="253" y="77"/>
                  </a:cubicBezTo>
                  <a:cubicBezTo>
                    <a:pt x="257" y="73"/>
                    <a:pt x="259" y="67"/>
                    <a:pt x="259" y="58"/>
                  </a:cubicBezTo>
                  <a:cubicBezTo>
                    <a:pt x="259" y="50"/>
                    <a:pt x="257" y="44"/>
                    <a:pt x="253" y="40"/>
                  </a:cubicBezTo>
                  <a:cubicBezTo>
                    <a:pt x="248" y="36"/>
                    <a:pt x="242" y="34"/>
                    <a:pt x="233" y="34"/>
                  </a:cubicBezTo>
                  <a:lnTo>
                    <a:pt x="191" y="34"/>
                  </a:lnTo>
                  <a:lnTo>
                    <a:pt x="191" y="83"/>
                  </a:lnTo>
                  <a:lnTo>
                    <a:pt x="233" y="83"/>
                  </a:lnTo>
                  <a:close/>
                  <a:moveTo>
                    <a:pt x="247" y="4"/>
                  </a:moveTo>
                  <a:cubicBezTo>
                    <a:pt x="254" y="4"/>
                    <a:pt x="261" y="6"/>
                    <a:pt x="268" y="8"/>
                  </a:cubicBezTo>
                  <a:cubicBezTo>
                    <a:pt x="274" y="11"/>
                    <a:pt x="279" y="14"/>
                    <a:pt x="284" y="18"/>
                  </a:cubicBezTo>
                  <a:cubicBezTo>
                    <a:pt x="288" y="23"/>
                    <a:pt x="292" y="28"/>
                    <a:pt x="294" y="34"/>
                  </a:cubicBezTo>
                  <a:cubicBezTo>
                    <a:pt x="296" y="39"/>
                    <a:pt x="297" y="46"/>
                    <a:pt x="297" y="52"/>
                  </a:cubicBezTo>
                  <a:cubicBezTo>
                    <a:pt x="297" y="62"/>
                    <a:pt x="295" y="71"/>
                    <a:pt x="291" y="79"/>
                  </a:cubicBezTo>
                  <a:cubicBezTo>
                    <a:pt x="287" y="86"/>
                    <a:pt x="280" y="92"/>
                    <a:pt x="270" y="96"/>
                  </a:cubicBezTo>
                  <a:lnTo>
                    <a:pt x="270" y="96"/>
                  </a:lnTo>
                  <a:cubicBezTo>
                    <a:pt x="275" y="98"/>
                    <a:pt x="279" y="100"/>
                    <a:pt x="282" y="102"/>
                  </a:cubicBezTo>
                  <a:cubicBezTo>
                    <a:pt x="285" y="105"/>
                    <a:pt x="287" y="108"/>
                    <a:pt x="289" y="112"/>
                  </a:cubicBezTo>
                  <a:cubicBezTo>
                    <a:pt x="291" y="115"/>
                    <a:pt x="293" y="119"/>
                    <a:pt x="293" y="124"/>
                  </a:cubicBezTo>
                  <a:cubicBezTo>
                    <a:pt x="294" y="128"/>
                    <a:pt x="295" y="132"/>
                    <a:pt x="295" y="137"/>
                  </a:cubicBezTo>
                  <a:cubicBezTo>
                    <a:pt x="295" y="140"/>
                    <a:pt x="296" y="143"/>
                    <a:pt x="296" y="147"/>
                  </a:cubicBezTo>
                  <a:cubicBezTo>
                    <a:pt x="296" y="150"/>
                    <a:pt x="296" y="154"/>
                    <a:pt x="297" y="158"/>
                  </a:cubicBezTo>
                  <a:cubicBezTo>
                    <a:pt x="297" y="162"/>
                    <a:pt x="298" y="166"/>
                    <a:pt x="299" y="169"/>
                  </a:cubicBezTo>
                  <a:cubicBezTo>
                    <a:pt x="299" y="173"/>
                    <a:pt x="301" y="176"/>
                    <a:pt x="303" y="178"/>
                  </a:cubicBezTo>
                  <a:lnTo>
                    <a:pt x="264" y="178"/>
                  </a:lnTo>
                  <a:cubicBezTo>
                    <a:pt x="262" y="172"/>
                    <a:pt x="261" y="166"/>
                    <a:pt x="261" y="158"/>
                  </a:cubicBezTo>
                  <a:cubicBezTo>
                    <a:pt x="260" y="151"/>
                    <a:pt x="259" y="143"/>
                    <a:pt x="258" y="136"/>
                  </a:cubicBezTo>
                  <a:cubicBezTo>
                    <a:pt x="257" y="127"/>
                    <a:pt x="254" y="121"/>
                    <a:pt x="250" y="116"/>
                  </a:cubicBezTo>
                  <a:cubicBezTo>
                    <a:pt x="246" y="112"/>
                    <a:pt x="239" y="110"/>
                    <a:pt x="229" y="110"/>
                  </a:cubicBezTo>
                  <a:lnTo>
                    <a:pt x="191" y="110"/>
                  </a:lnTo>
                  <a:lnTo>
                    <a:pt x="191" y="178"/>
                  </a:lnTo>
                  <a:lnTo>
                    <a:pt x="153" y="178"/>
                  </a:lnTo>
                  <a:lnTo>
                    <a:pt x="153" y="4"/>
                  </a:lnTo>
                  <a:lnTo>
                    <a:pt x="247" y="4"/>
                  </a:lnTo>
                  <a:close/>
                  <a:moveTo>
                    <a:pt x="378" y="178"/>
                  </a:moveTo>
                  <a:lnTo>
                    <a:pt x="340" y="178"/>
                  </a:lnTo>
                  <a:lnTo>
                    <a:pt x="340" y="4"/>
                  </a:lnTo>
                  <a:lnTo>
                    <a:pt x="378" y="4"/>
                  </a:lnTo>
                  <a:lnTo>
                    <a:pt x="378" y="178"/>
                  </a:lnTo>
                  <a:close/>
                  <a:moveTo>
                    <a:pt x="551" y="4"/>
                  </a:moveTo>
                  <a:lnTo>
                    <a:pt x="551" y="36"/>
                  </a:lnTo>
                  <a:lnTo>
                    <a:pt x="460" y="36"/>
                  </a:lnTo>
                  <a:lnTo>
                    <a:pt x="460" y="74"/>
                  </a:lnTo>
                  <a:lnTo>
                    <a:pt x="544" y="74"/>
                  </a:lnTo>
                  <a:lnTo>
                    <a:pt x="544" y="103"/>
                  </a:lnTo>
                  <a:lnTo>
                    <a:pt x="460" y="103"/>
                  </a:lnTo>
                  <a:lnTo>
                    <a:pt x="460" y="146"/>
                  </a:lnTo>
                  <a:lnTo>
                    <a:pt x="553" y="146"/>
                  </a:lnTo>
                  <a:lnTo>
                    <a:pt x="553" y="178"/>
                  </a:lnTo>
                  <a:lnTo>
                    <a:pt x="422" y="178"/>
                  </a:lnTo>
                  <a:lnTo>
                    <a:pt x="422" y="4"/>
                  </a:lnTo>
                  <a:lnTo>
                    <a:pt x="551" y="4"/>
                  </a:lnTo>
                  <a:close/>
                  <a:moveTo>
                    <a:pt x="661" y="146"/>
                  </a:moveTo>
                  <a:cubicBezTo>
                    <a:pt x="666" y="146"/>
                    <a:pt x="672" y="145"/>
                    <a:pt x="677" y="143"/>
                  </a:cubicBezTo>
                  <a:cubicBezTo>
                    <a:pt x="682" y="141"/>
                    <a:pt x="687" y="138"/>
                    <a:pt x="691" y="134"/>
                  </a:cubicBezTo>
                  <a:cubicBezTo>
                    <a:pt x="695" y="130"/>
                    <a:pt x="698" y="125"/>
                    <a:pt x="701" y="118"/>
                  </a:cubicBezTo>
                  <a:cubicBezTo>
                    <a:pt x="703" y="111"/>
                    <a:pt x="704" y="103"/>
                    <a:pt x="704" y="94"/>
                  </a:cubicBezTo>
                  <a:cubicBezTo>
                    <a:pt x="704" y="85"/>
                    <a:pt x="703" y="77"/>
                    <a:pt x="702" y="70"/>
                  </a:cubicBezTo>
                  <a:cubicBezTo>
                    <a:pt x="700" y="63"/>
                    <a:pt x="697" y="57"/>
                    <a:pt x="693" y="52"/>
                  </a:cubicBezTo>
                  <a:cubicBezTo>
                    <a:pt x="689" y="47"/>
                    <a:pt x="684" y="43"/>
                    <a:pt x="678" y="40"/>
                  </a:cubicBezTo>
                  <a:cubicBezTo>
                    <a:pt x="671" y="38"/>
                    <a:pt x="664" y="36"/>
                    <a:pt x="654" y="36"/>
                  </a:cubicBezTo>
                  <a:lnTo>
                    <a:pt x="627" y="36"/>
                  </a:lnTo>
                  <a:lnTo>
                    <a:pt x="627" y="146"/>
                  </a:lnTo>
                  <a:lnTo>
                    <a:pt x="661" y="146"/>
                  </a:lnTo>
                  <a:close/>
                  <a:moveTo>
                    <a:pt x="664" y="4"/>
                  </a:moveTo>
                  <a:cubicBezTo>
                    <a:pt x="675" y="4"/>
                    <a:pt x="685" y="6"/>
                    <a:pt x="695" y="10"/>
                  </a:cubicBezTo>
                  <a:cubicBezTo>
                    <a:pt x="704" y="13"/>
                    <a:pt x="713" y="19"/>
                    <a:pt x="720" y="26"/>
                  </a:cubicBezTo>
                  <a:cubicBezTo>
                    <a:pt x="727" y="33"/>
                    <a:pt x="732" y="42"/>
                    <a:pt x="736" y="52"/>
                  </a:cubicBezTo>
                  <a:cubicBezTo>
                    <a:pt x="740" y="63"/>
                    <a:pt x="742" y="76"/>
                    <a:pt x="742" y="90"/>
                  </a:cubicBezTo>
                  <a:cubicBezTo>
                    <a:pt x="742" y="103"/>
                    <a:pt x="741" y="115"/>
                    <a:pt x="738" y="125"/>
                  </a:cubicBezTo>
                  <a:cubicBezTo>
                    <a:pt x="734" y="136"/>
                    <a:pt x="729" y="145"/>
                    <a:pt x="723" y="153"/>
                  </a:cubicBezTo>
                  <a:cubicBezTo>
                    <a:pt x="716" y="161"/>
                    <a:pt x="708" y="167"/>
                    <a:pt x="698" y="171"/>
                  </a:cubicBezTo>
                  <a:cubicBezTo>
                    <a:pt x="688" y="176"/>
                    <a:pt x="677" y="178"/>
                    <a:pt x="664" y="178"/>
                  </a:cubicBezTo>
                  <a:lnTo>
                    <a:pt x="589" y="178"/>
                  </a:lnTo>
                  <a:lnTo>
                    <a:pt x="589" y="4"/>
                  </a:lnTo>
                  <a:lnTo>
                    <a:pt x="664" y="4"/>
                  </a:lnTo>
                  <a:close/>
                  <a:moveTo>
                    <a:pt x="853" y="83"/>
                  </a:moveTo>
                  <a:cubicBezTo>
                    <a:pt x="862" y="83"/>
                    <a:pt x="869" y="81"/>
                    <a:pt x="873" y="77"/>
                  </a:cubicBezTo>
                  <a:cubicBezTo>
                    <a:pt x="877" y="73"/>
                    <a:pt x="880" y="67"/>
                    <a:pt x="880" y="58"/>
                  </a:cubicBezTo>
                  <a:cubicBezTo>
                    <a:pt x="880" y="50"/>
                    <a:pt x="877" y="44"/>
                    <a:pt x="873" y="40"/>
                  </a:cubicBezTo>
                  <a:cubicBezTo>
                    <a:pt x="869" y="36"/>
                    <a:pt x="862" y="34"/>
                    <a:pt x="853" y="34"/>
                  </a:cubicBezTo>
                  <a:lnTo>
                    <a:pt x="812" y="34"/>
                  </a:lnTo>
                  <a:lnTo>
                    <a:pt x="812" y="83"/>
                  </a:lnTo>
                  <a:lnTo>
                    <a:pt x="853" y="83"/>
                  </a:lnTo>
                  <a:close/>
                  <a:moveTo>
                    <a:pt x="867" y="4"/>
                  </a:moveTo>
                  <a:cubicBezTo>
                    <a:pt x="875" y="4"/>
                    <a:pt x="882" y="6"/>
                    <a:pt x="888" y="8"/>
                  </a:cubicBezTo>
                  <a:cubicBezTo>
                    <a:pt x="894" y="11"/>
                    <a:pt x="900" y="14"/>
                    <a:pt x="904" y="18"/>
                  </a:cubicBezTo>
                  <a:cubicBezTo>
                    <a:pt x="909" y="23"/>
                    <a:pt x="912" y="28"/>
                    <a:pt x="914" y="34"/>
                  </a:cubicBezTo>
                  <a:cubicBezTo>
                    <a:pt x="917" y="39"/>
                    <a:pt x="918" y="46"/>
                    <a:pt x="918" y="52"/>
                  </a:cubicBezTo>
                  <a:cubicBezTo>
                    <a:pt x="918" y="62"/>
                    <a:pt x="916" y="71"/>
                    <a:pt x="911" y="79"/>
                  </a:cubicBezTo>
                  <a:cubicBezTo>
                    <a:pt x="907" y="86"/>
                    <a:pt x="900" y="92"/>
                    <a:pt x="890" y="96"/>
                  </a:cubicBezTo>
                  <a:lnTo>
                    <a:pt x="890" y="96"/>
                  </a:lnTo>
                  <a:cubicBezTo>
                    <a:pt x="895" y="98"/>
                    <a:pt x="899" y="100"/>
                    <a:pt x="902" y="102"/>
                  </a:cubicBezTo>
                  <a:cubicBezTo>
                    <a:pt x="905" y="105"/>
                    <a:pt x="908" y="108"/>
                    <a:pt x="909" y="112"/>
                  </a:cubicBezTo>
                  <a:cubicBezTo>
                    <a:pt x="911" y="115"/>
                    <a:pt x="913" y="119"/>
                    <a:pt x="914" y="124"/>
                  </a:cubicBezTo>
                  <a:cubicBezTo>
                    <a:pt x="915" y="128"/>
                    <a:pt x="915" y="132"/>
                    <a:pt x="916" y="137"/>
                  </a:cubicBezTo>
                  <a:cubicBezTo>
                    <a:pt x="916" y="140"/>
                    <a:pt x="916" y="143"/>
                    <a:pt x="916" y="147"/>
                  </a:cubicBezTo>
                  <a:cubicBezTo>
                    <a:pt x="916" y="150"/>
                    <a:pt x="917" y="154"/>
                    <a:pt x="917" y="158"/>
                  </a:cubicBezTo>
                  <a:cubicBezTo>
                    <a:pt x="917" y="162"/>
                    <a:pt x="918" y="166"/>
                    <a:pt x="919" y="169"/>
                  </a:cubicBezTo>
                  <a:cubicBezTo>
                    <a:pt x="920" y="173"/>
                    <a:pt x="921" y="176"/>
                    <a:pt x="923" y="178"/>
                  </a:cubicBezTo>
                  <a:lnTo>
                    <a:pt x="885" y="178"/>
                  </a:lnTo>
                  <a:cubicBezTo>
                    <a:pt x="883" y="172"/>
                    <a:pt x="881" y="166"/>
                    <a:pt x="881" y="158"/>
                  </a:cubicBezTo>
                  <a:cubicBezTo>
                    <a:pt x="880" y="151"/>
                    <a:pt x="880" y="143"/>
                    <a:pt x="879" y="136"/>
                  </a:cubicBezTo>
                  <a:cubicBezTo>
                    <a:pt x="877" y="127"/>
                    <a:pt x="875" y="121"/>
                    <a:pt x="870" y="116"/>
                  </a:cubicBezTo>
                  <a:cubicBezTo>
                    <a:pt x="866" y="112"/>
                    <a:pt x="859" y="110"/>
                    <a:pt x="850" y="110"/>
                  </a:cubicBezTo>
                  <a:lnTo>
                    <a:pt x="812" y="110"/>
                  </a:lnTo>
                  <a:lnTo>
                    <a:pt x="812" y="178"/>
                  </a:lnTo>
                  <a:lnTo>
                    <a:pt x="773" y="178"/>
                  </a:lnTo>
                  <a:lnTo>
                    <a:pt x="773" y="4"/>
                  </a:lnTo>
                  <a:lnTo>
                    <a:pt x="867" y="4"/>
                  </a:lnTo>
                  <a:close/>
                  <a:moveTo>
                    <a:pt x="994" y="178"/>
                  </a:moveTo>
                  <a:lnTo>
                    <a:pt x="956" y="178"/>
                  </a:lnTo>
                  <a:lnTo>
                    <a:pt x="956" y="4"/>
                  </a:lnTo>
                  <a:lnTo>
                    <a:pt x="994" y="4"/>
                  </a:lnTo>
                  <a:lnTo>
                    <a:pt x="994" y="178"/>
                  </a:lnTo>
                  <a:close/>
                  <a:moveTo>
                    <a:pt x="1147" y="51"/>
                  </a:moveTo>
                  <a:cubicBezTo>
                    <a:pt x="1145" y="47"/>
                    <a:pt x="1142" y="44"/>
                    <a:pt x="1138" y="41"/>
                  </a:cubicBezTo>
                  <a:cubicBezTo>
                    <a:pt x="1135" y="38"/>
                    <a:pt x="1131" y="36"/>
                    <a:pt x="1127" y="35"/>
                  </a:cubicBezTo>
                  <a:cubicBezTo>
                    <a:pt x="1122" y="33"/>
                    <a:pt x="1118" y="32"/>
                    <a:pt x="1113" y="32"/>
                  </a:cubicBezTo>
                  <a:cubicBezTo>
                    <a:pt x="1105" y="32"/>
                    <a:pt x="1097" y="34"/>
                    <a:pt x="1091" y="37"/>
                  </a:cubicBezTo>
                  <a:cubicBezTo>
                    <a:pt x="1085" y="41"/>
                    <a:pt x="1081" y="45"/>
                    <a:pt x="1077" y="51"/>
                  </a:cubicBezTo>
                  <a:cubicBezTo>
                    <a:pt x="1073" y="56"/>
                    <a:pt x="1070" y="63"/>
                    <a:pt x="1069" y="70"/>
                  </a:cubicBezTo>
                  <a:cubicBezTo>
                    <a:pt x="1067" y="77"/>
                    <a:pt x="1066" y="84"/>
                    <a:pt x="1066" y="92"/>
                  </a:cubicBezTo>
                  <a:cubicBezTo>
                    <a:pt x="1066" y="99"/>
                    <a:pt x="1067" y="106"/>
                    <a:pt x="1069" y="113"/>
                  </a:cubicBezTo>
                  <a:cubicBezTo>
                    <a:pt x="1070" y="120"/>
                    <a:pt x="1073" y="126"/>
                    <a:pt x="1077" y="132"/>
                  </a:cubicBezTo>
                  <a:cubicBezTo>
                    <a:pt x="1081" y="137"/>
                    <a:pt x="1085" y="142"/>
                    <a:pt x="1091" y="145"/>
                  </a:cubicBezTo>
                  <a:cubicBezTo>
                    <a:pt x="1097" y="148"/>
                    <a:pt x="1105" y="150"/>
                    <a:pt x="1113" y="150"/>
                  </a:cubicBezTo>
                  <a:cubicBezTo>
                    <a:pt x="1125" y="150"/>
                    <a:pt x="1134" y="146"/>
                    <a:pt x="1141" y="139"/>
                  </a:cubicBezTo>
                  <a:cubicBezTo>
                    <a:pt x="1147" y="132"/>
                    <a:pt x="1151" y="123"/>
                    <a:pt x="1153" y="111"/>
                  </a:cubicBezTo>
                  <a:lnTo>
                    <a:pt x="1190" y="111"/>
                  </a:lnTo>
                  <a:cubicBezTo>
                    <a:pt x="1189" y="122"/>
                    <a:pt x="1186" y="132"/>
                    <a:pt x="1182" y="141"/>
                  </a:cubicBezTo>
                  <a:cubicBezTo>
                    <a:pt x="1178" y="149"/>
                    <a:pt x="1173" y="157"/>
                    <a:pt x="1166" y="163"/>
                  </a:cubicBezTo>
                  <a:cubicBezTo>
                    <a:pt x="1159" y="169"/>
                    <a:pt x="1152" y="174"/>
                    <a:pt x="1143" y="177"/>
                  </a:cubicBezTo>
                  <a:cubicBezTo>
                    <a:pt x="1134" y="180"/>
                    <a:pt x="1124" y="182"/>
                    <a:pt x="1113" y="182"/>
                  </a:cubicBezTo>
                  <a:cubicBezTo>
                    <a:pt x="1100" y="182"/>
                    <a:pt x="1088" y="180"/>
                    <a:pt x="1077" y="175"/>
                  </a:cubicBezTo>
                  <a:cubicBezTo>
                    <a:pt x="1067" y="170"/>
                    <a:pt x="1058" y="164"/>
                    <a:pt x="1051" y="156"/>
                  </a:cubicBezTo>
                  <a:cubicBezTo>
                    <a:pt x="1043" y="148"/>
                    <a:pt x="1038" y="138"/>
                    <a:pt x="1034" y="127"/>
                  </a:cubicBezTo>
                  <a:cubicBezTo>
                    <a:pt x="1030" y="116"/>
                    <a:pt x="1028" y="105"/>
                    <a:pt x="1028" y="92"/>
                  </a:cubicBezTo>
                  <a:cubicBezTo>
                    <a:pt x="1028" y="79"/>
                    <a:pt x="1030" y="67"/>
                    <a:pt x="1034" y="56"/>
                  </a:cubicBezTo>
                  <a:cubicBezTo>
                    <a:pt x="1038" y="45"/>
                    <a:pt x="1043" y="35"/>
                    <a:pt x="1051" y="27"/>
                  </a:cubicBezTo>
                  <a:cubicBezTo>
                    <a:pt x="1058" y="18"/>
                    <a:pt x="1067" y="12"/>
                    <a:pt x="1077" y="7"/>
                  </a:cubicBezTo>
                  <a:cubicBezTo>
                    <a:pt x="1088" y="3"/>
                    <a:pt x="1100" y="0"/>
                    <a:pt x="1113" y="0"/>
                  </a:cubicBezTo>
                  <a:cubicBezTo>
                    <a:pt x="1123" y="0"/>
                    <a:pt x="1132" y="2"/>
                    <a:pt x="1140" y="4"/>
                  </a:cubicBezTo>
                  <a:cubicBezTo>
                    <a:pt x="1149" y="7"/>
                    <a:pt x="1156" y="11"/>
                    <a:pt x="1163" y="16"/>
                  </a:cubicBezTo>
                  <a:cubicBezTo>
                    <a:pt x="1170" y="22"/>
                    <a:pt x="1175" y="28"/>
                    <a:pt x="1180" y="36"/>
                  </a:cubicBezTo>
                  <a:cubicBezTo>
                    <a:pt x="1184" y="44"/>
                    <a:pt x="1187" y="53"/>
                    <a:pt x="1188" y="63"/>
                  </a:cubicBezTo>
                  <a:lnTo>
                    <a:pt x="1151" y="63"/>
                  </a:lnTo>
                  <a:cubicBezTo>
                    <a:pt x="1151" y="58"/>
                    <a:pt x="1149" y="54"/>
                    <a:pt x="1147" y="51"/>
                  </a:cubicBezTo>
                  <a:close/>
                  <a:moveTo>
                    <a:pt x="1263" y="4"/>
                  </a:moveTo>
                  <a:lnTo>
                    <a:pt x="1263" y="71"/>
                  </a:lnTo>
                  <a:lnTo>
                    <a:pt x="1333" y="71"/>
                  </a:lnTo>
                  <a:lnTo>
                    <a:pt x="1333" y="4"/>
                  </a:lnTo>
                  <a:lnTo>
                    <a:pt x="1371" y="4"/>
                  </a:lnTo>
                  <a:lnTo>
                    <a:pt x="1371" y="178"/>
                  </a:lnTo>
                  <a:lnTo>
                    <a:pt x="1333" y="178"/>
                  </a:lnTo>
                  <a:lnTo>
                    <a:pt x="1333" y="103"/>
                  </a:lnTo>
                  <a:lnTo>
                    <a:pt x="1263" y="103"/>
                  </a:lnTo>
                  <a:lnTo>
                    <a:pt x="1263" y="178"/>
                  </a:lnTo>
                  <a:lnTo>
                    <a:pt x="1225" y="178"/>
                  </a:lnTo>
                  <a:lnTo>
                    <a:pt x="1225" y="4"/>
                  </a:lnTo>
                  <a:lnTo>
                    <a:pt x="1263" y="4"/>
                  </a:lnTo>
                  <a:close/>
                  <a:moveTo>
                    <a:pt x="1488" y="126"/>
                  </a:moveTo>
                  <a:lnTo>
                    <a:pt x="1414" y="126"/>
                  </a:lnTo>
                  <a:lnTo>
                    <a:pt x="1414" y="97"/>
                  </a:lnTo>
                  <a:lnTo>
                    <a:pt x="1488" y="97"/>
                  </a:lnTo>
                  <a:lnTo>
                    <a:pt x="1488" y="126"/>
                  </a:lnTo>
                  <a:close/>
                  <a:moveTo>
                    <a:pt x="1613" y="111"/>
                  </a:moveTo>
                  <a:lnTo>
                    <a:pt x="1591" y="47"/>
                  </a:lnTo>
                  <a:lnTo>
                    <a:pt x="1591" y="47"/>
                  </a:lnTo>
                  <a:lnTo>
                    <a:pt x="1568" y="111"/>
                  </a:lnTo>
                  <a:lnTo>
                    <a:pt x="1613" y="111"/>
                  </a:lnTo>
                  <a:close/>
                  <a:moveTo>
                    <a:pt x="1611" y="4"/>
                  </a:moveTo>
                  <a:lnTo>
                    <a:pt x="1676" y="178"/>
                  </a:lnTo>
                  <a:lnTo>
                    <a:pt x="1636" y="178"/>
                  </a:lnTo>
                  <a:lnTo>
                    <a:pt x="1623" y="139"/>
                  </a:lnTo>
                  <a:lnTo>
                    <a:pt x="1558" y="139"/>
                  </a:lnTo>
                  <a:lnTo>
                    <a:pt x="1544" y="178"/>
                  </a:lnTo>
                  <a:lnTo>
                    <a:pt x="1506" y="178"/>
                  </a:lnTo>
                  <a:lnTo>
                    <a:pt x="1572" y="4"/>
                  </a:lnTo>
                  <a:lnTo>
                    <a:pt x="1611" y="4"/>
                  </a:lnTo>
                  <a:close/>
                  <a:moveTo>
                    <a:pt x="1740" y="4"/>
                  </a:moveTo>
                  <a:lnTo>
                    <a:pt x="1740" y="146"/>
                  </a:lnTo>
                  <a:lnTo>
                    <a:pt x="1825" y="146"/>
                  </a:lnTo>
                  <a:lnTo>
                    <a:pt x="1825" y="178"/>
                  </a:lnTo>
                  <a:lnTo>
                    <a:pt x="1702" y="178"/>
                  </a:lnTo>
                  <a:lnTo>
                    <a:pt x="1702" y="4"/>
                  </a:lnTo>
                  <a:lnTo>
                    <a:pt x="1740" y="4"/>
                  </a:lnTo>
                  <a:close/>
                  <a:moveTo>
                    <a:pt x="1985" y="4"/>
                  </a:moveTo>
                  <a:lnTo>
                    <a:pt x="1985" y="36"/>
                  </a:lnTo>
                  <a:lnTo>
                    <a:pt x="1894" y="36"/>
                  </a:lnTo>
                  <a:lnTo>
                    <a:pt x="1894" y="74"/>
                  </a:lnTo>
                  <a:lnTo>
                    <a:pt x="1978" y="74"/>
                  </a:lnTo>
                  <a:lnTo>
                    <a:pt x="1978" y="103"/>
                  </a:lnTo>
                  <a:lnTo>
                    <a:pt x="1894" y="103"/>
                  </a:lnTo>
                  <a:lnTo>
                    <a:pt x="1894" y="146"/>
                  </a:lnTo>
                  <a:lnTo>
                    <a:pt x="1987" y="146"/>
                  </a:lnTo>
                  <a:lnTo>
                    <a:pt x="1987" y="178"/>
                  </a:lnTo>
                  <a:lnTo>
                    <a:pt x="1855" y="178"/>
                  </a:lnTo>
                  <a:lnTo>
                    <a:pt x="1855" y="4"/>
                  </a:lnTo>
                  <a:lnTo>
                    <a:pt x="1985" y="4"/>
                  </a:lnTo>
                  <a:close/>
                  <a:moveTo>
                    <a:pt x="2015" y="4"/>
                  </a:moveTo>
                  <a:lnTo>
                    <a:pt x="2059" y="4"/>
                  </a:lnTo>
                  <a:lnTo>
                    <a:pt x="2093" y="60"/>
                  </a:lnTo>
                  <a:lnTo>
                    <a:pt x="2128" y="4"/>
                  </a:lnTo>
                  <a:lnTo>
                    <a:pt x="2170" y="4"/>
                  </a:lnTo>
                  <a:lnTo>
                    <a:pt x="2114" y="87"/>
                  </a:lnTo>
                  <a:lnTo>
                    <a:pt x="2175" y="178"/>
                  </a:lnTo>
                  <a:lnTo>
                    <a:pt x="2129" y="178"/>
                  </a:lnTo>
                  <a:lnTo>
                    <a:pt x="2091" y="118"/>
                  </a:lnTo>
                  <a:lnTo>
                    <a:pt x="2053" y="178"/>
                  </a:lnTo>
                  <a:lnTo>
                    <a:pt x="2010" y="178"/>
                  </a:lnTo>
                  <a:lnTo>
                    <a:pt x="2070" y="87"/>
                  </a:lnTo>
                  <a:lnTo>
                    <a:pt x="2015" y="4"/>
                  </a:lnTo>
                  <a:close/>
                  <a:moveTo>
                    <a:pt x="2296" y="111"/>
                  </a:moveTo>
                  <a:lnTo>
                    <a:pt x="2274" y="47"/>
                  </a:lnTo>
                  <a:lnTo>
                    <a:pt x="2273" y="47"/>
                  </a:lnTo>
                  <a:lnTo>
                    <a:pt x="2251" y="111"/>
                  </a:lnTo>
                  <a:lnTo>
                    <a:pt x="2296" y="111"/>
                  </a:lnTo>
                  <a:close/>
                  <a:moveTo>
                    <a:pt x="2294" y="4"/>
                  </a:moveTo>
                  <a:lnTo>
                    <a:pt x="2359" y="178"/>
                  </a:lnTo>
                  <a:lnTo>
                    <a:pt x="2319" y="178"/>
                  </a:lnTo>
                  <a:lnTo>
                    <a:pt x="2306" y="139"/>
                  </a:lnTo>
                  <a:lnTo>
                    <a:pt x="2241" y="139"/>
                  </a:lnTo>
                  <a:lnTo>
                    <a:pt x="2227" y="178"/>
                  </a:lnTo>
                  <a:lnTo>
                    <a:pt x="2189" y="178"/>
                  </a:lnTo>
                  <a:lnTo>
                    <a:pt x="2254" y="4"/>
                  </a:lnTo>
                  <a:lnTo>
                    <a:pt x="2294" y="4"/>
                  </a:lnTo>
                  <a:close/>
                  <a:moveTo>
                    <a:pt x="2419" y="4"/>
                  </a:moveTo>
                  <a:lnTo>
                    <a:pt x="2493" y="121"/>
                  </a:lnTo>
                  <a:lnTo>
                    <a:pt x="2493" y="121"/>
                  </a:lnTo>
                  <a:lnTo>
                    <a:pt x="2493" y="4"/>
                  </a:lnTo>
                  <a:lnTo>
                    <a:pt x="2529" y="4"/>
                  </a:lnTo>
                  <a:lnTo>
                    <a:pt x="2529" y="178"/>
                  </a:lnTo>
                  <a:lnTo>
                    <a:pt x="2491" y="178"/>
                  </a:lnTo>
                  <a:lnTo>
                    <a:pt x="2417" y="62"/>
                  </a:lnTo>
                  <a:lnTo>
                    <a:pt x="2417" y="62"/>
                  </a:lnTo>
                  <a:lnTo>
                    <a:pt x="2417" y="178"/>
                  </a:lnTo>
                  <a:lnTo>
                    <a:pt x="2381" y="178"/>
                  </a:lnTo>
                  <a:lnTo>
                    <a:pt x="2381" y="4"/>
                  </a:lnTo>
                  <a:lnTo>
                    <a:pt x="2419" y="4"/>
                  </a:lnTo>
                  <a:close/>
                  <a:moveTo>
                    <a:pt x="2642" y="146"/>
                  </a:moveTo>
                  <a:cubicBezTo>
                    <a:pt x="2647" y="146"/>
                    <a:pt x="2653" y="145"/>
                    <a:pt x="2658" y="143"/>
                  </a:cubicBezTo>
                  <a:cubicBezTo>
                    <a:pt x="2663" y="141"/>
                    <a:pt x="2668" y="138"/>
                    <a:pt x="2672" y="134"/>
                  </a:cubicBezTo>
                  <a:cubicBezTo>
                    <a:pt x="2676" y="130"/>
                    <a:pt x="2679" y="125"/>
                    <a:pt x="2682" y="118"/>
                  </a:cubicBezTo>
                  <a:cubicBezTo>
                    <a:pt x="2684" y="111"/>
                    <a:pt x="2685" y="103"/>
                    <a:pt x="2685" y="94"/>
                  </a:cubicBezTo>
                  <a:cubicBezTo>
                    <a:pt x="2685" y="85"/>
                    <a:pt x="2684" y="77"/>
                    <a:pt x="2683" y="70"/>
                  </a:cubicBezTo>
                  <a:cubicBezTo>
                    <a:pt x="2681" y="63"/>
                    <a:pt x="2678" y="57"/>
                    <a:pt x="2674" y="52"/>
                  </a:cubicBezTo>
                  <a:cubicBezTo>
                    <a:pt x="2670" y="47"/>
                    <a:pt x="2665" y="43"/>
                    <a:pt x="2659" y="40"/>
                  </a:cubicBezTo>
                  <a:cubicBezTo>
                    <a:pt x="2652" y="38"/>
                    <a:pt x="2644" y="36"/>
                    <a:pt x="2635" y="36"/>
                  </a:cubicBezTo>
                  <a:lnTo>
                    <a:pt x="2608" y="36"/>
                  </a:lnTo>
                  <a:lnTo>
                    <a:pt x="2608" y="146"/>
                  </a:lnTo>
                  <a:lnTo>
                    <a:pt x="2642" y="146"/>
                  </a:lnTo>
                  <a:close/>
                  <a:moveTo>
                    <a:pt x="2645" y="4"/>
                  </a:moveTo>
                  <a:cubicBezTo>
                    <a:pt x="2656" y="4"/>
                    <a:pt x="2666" y="6"/>
                    <a:pt x="2676" y="10"/>
                  </a:cubicBezTo>
                  <a:cubicBezTo>
                    <a:pt x="2685" y="13"/>
                    <a:pt x="2694" y="19"/>
                    <a:pt x="2701" y="26"/>
                  </a:cubicBezTo>
                  <a:cubicBezTo>
                    <a:pt x="2708" y="33"/>
                    <a:pt x="2713" y="42"/>
                    <a:pt x="2717" y="52"/>
                  </a:cubicBezTo>
                  <a:cubicBezTo>
                    <a:pt x="2721" y="63"/>
                    <a:pt x="2723" y="76"/>
                    <a:pt x="2723" y="90"/>
                  </a:cubicBezTo>
                  <a:cubicBezTo>
                    <a:pt x="2723" y="103"/>
                    <a:pt x="2722" y="115"/>
                    <a:pt x="2718" y="125"/>
                  </a:cubicBezTo>
                  <a:cubicBezTo>
                    <a:pt x="2715" y="136"/>
                    <a:pt x="2710" y="145"/>
                    <a:pt x="2704" y="153"/>
                  </a:cubicBezTo>
                  <a:cubicBezTo>
                    <a:pt x="2697" y="161"/>
                    <a:pt x="2689" y="167"/>
                    <a:pt x="2679" y="171"/>
                  </a:cubicBezTo>
                  <a:cubicBezTo>
                    <a:pt x="2669" y="176"/>
                    <a:pt x="2658" y="178"/>
                    <a:pt x="2645" y="178"/>
                  </a:cubicBezTo>
                  <a:lnTo>
                    <a:pt x="2570" y="178"/>
                  </a:lnTo>
                  <a:lnTo>
                    <a:pt x="2570" y="4"/>
                  </a:lnTo>
                  <a:lnTo>
                    <a:pt x="2645" y="4"/>
                  </a:lnTo>
                  <a:close/>
                  <a:moveTo>
                    <a:pt x="2885" y="4"/>
                  </a:moveTo>
                  <a:lnTo>
                    <a:pt x="2885" y="36"/>
                  </a:lnTo>
                  <a:lnTo>
                    <a:pt x="2793" y="36"/>
                  </a:lnTo>
                  <a:lnTo>
                    <a:pt x="2793" y="74"/>
                  </a:lnTo>
                  <a:lnTo>
                    <a:pt x="2877" y="74"/>
                  </a:lnTo>
                  <a:lnTo>
                    <a:pt x="2877" y="103"/>
                  </a:lnTo>
                  <a:lnTo>
                    <a:pt x="2793" y="103"/>
                  </a:lnTo>
                  <a:lnTo>
                    <a:pt x="2793" y="146"/>
                  </a:lnTo>
                  <a:lnTo>
                    <a:pt x="2887" y="146"/>
                  </a:lnTo>
                  <a:lnTo>
                    <a:pt x="2887" y="178"/>
                  </a:lnTo>
                  <a:lnTo>
                    <a:pt x="2755" y="178"/>
                  </a:lnTo>
                  <a:lnTo>
                    <a:pt x="2755" y="4"/>
                  </a:lnTo>
                  <a:lnTo>
                    <a:pt x="2885" y="4"/>
                  </a:lnTo>
                  <a:close/>
                  <a:moveTo>
                    <a:pt x="3001" y="83"/>
                  </a:moveTo>
                  <a:cubicBezTo>
                    <a:pt x="3009" y="83"/>
                    <a:pt x="3016" y="81"/>
                    <a:pt x="3020" y="77"/>
                  </a:cubicBezTo>
                  <a:cubicBezTo>
                    <a:pt x="3025" y="73"/>
                    <a:pt x="3027" y="67"/>
                    <a:pt x="3027" y="58"/>
                  </a:cubicBezTo>
                  <a:cubicBezTo>
                    <a:pt x="3027" y="50"/>
                    <a:pt x="3025" y="44"/>
                    <a:pt x="3020" y="40"/>
                  </a:cubicBezTo>
                  <a:cubicBezTo>
                    <a:pt x="3016" y="36"/>
                    <a:pt x="3009" y="34"/>
                    <a:pt x="3001" y="34"/>
                  </a:cubicBezTo>
                  <a:lnTo>
                    <a:pt x="2959" y="34"/>
                  </a:lnTo>
                  <a:lnTo>
                    <a:pt x="2959" y="83"/>
                  </a:lnTo>
                  <a:lnTo>
                    <a:pt x="3001" y="83"/>
                  </a:lnTo>
                  <a:close/>
                  <a:moveTo>
                    <a:pt x="3014" y="4"/>
                  </a:moveTo>
                  <a:cubicBezTo>
                    <a:pt x="3022" y="4"/>
                    <a:pt x="3029" y="6"/>
                    <a:pt x="3035" y="8"/>
                  </a:cubicBezTo>
                  <a:cubicBezTo>
                    <a:pt x="3042" y="11"/>
                    <a:pt x="3047" y="14"/>
                    <a:pt x="3051" y="18"/>
                  </a:cubicBezTo>
                  <a:cubicBezTo>
                    <a:pt x="3056" y="23"/>
                    <a:pt x="3059" y="28"/>
                    <a:pt x="3062" y="34"/>
                  </a:cubicBezTo>
                  <a:cubicBezTo>
                    <a:pt x="3064" y="39"/>
                    <a:pt x="3065" y="46"/>
                    <a:pt x="3065" y="52"/>
                  </a:cubicBezTo>
                  <a:cubicBezTo>
                    <a:pt x="3065" y="62"/>
                    <a:pt x="3063" y="71"/>
                    <a:pt x="3059" y="79"/>
                  </a:cubicBezTo>
                  <a:cubicBezTo>
                    <a:pt x="3054" y="86"/>
                    <a:pt x="3047" y="92"/>
                    <a:pt x="3038" y="96"/>
                  </a:cubicBezTo>
                  <a:lnTo>
                    <a:pt x="3038" y="96"/>
                  </a:lnTo>
                  <a:cubicBezTo>
                    <a:pt x="3042" y="98"/>
                    <a:pt x="3046" y="100"/>
                    <a:pt x="3049" y="102"/>
                  </a:cubicBezTo>
                  <a:cubicBezTo>
                    <a:pt x="3052" y="105"/>
                    <a:pt x="3055" y="108"/>
                    <a:pt x="3057" y="112"/>
                  </a:cubicBezTo>
                  <a:cubicBezTo>
                    <a:pt x="3059" y="115"/>
                    <a:pt x="3060" y="119"/>
                    <a:pt x="3061" y="124"/>
                  </a:cubicBezTo>
                  <a:cubicBezTo>
                    <a:pt x="3062" y="128"/>
                    <a:pt x="3063" y="132"/>
                    <a:pt x="3063" y="137"/>
                  </a:cubicBezTo>
                  <a:cubicBezTo>
                    <a:pt x="3063" y="140"/>
                    <a:pt x="3063" y="143"/>
                    <a:pt x="3063" y="147"/>
                  </a:cubicBezTo>
                  <a:cubicBezTo>
                    <a:pt x="3064" y="150"/>
                    <a:pt x="3064" y="154"/>
                    <a:pt x="3064" y="158"/>
                  </a:cubicBezTo>
                  <a:cubicBezTo>
                    <a:pt x="3065" y="162"/>
                    <a:pt x="3065" y="166"/>
                    <a:pt x="3066" y="169"/>
                  </a:cubicBezTo>
                  <a:cubicBezTo>
                    <a:pt x="3067" y="173"/>
                    <a:pt x="3068" y="176"/>
                    <a:pt x="3070" y="178"/>
                  </a:cubicBezTo>
                  <a:lnTo>
                    <a:pt x="3032" y="178"/>
                  </a:lnTo>
                  <a:cubicBezTo>
                    <a:pt x="3030" y="172"/>
                    <a:pt x="3029" y="166"/>
                    <a:pt x="3028" y="158"/>
                  </a:cubicBezTo>
                  <a:cubicBezTo>
                    <a:pt x="3028" y="151"/>
                    <a:pt x="3027" y="143"/>
                    <a:pt x="3026" y="136"/>
                  </a:cubicBezTo>
                  <a:cubicBezTo>
                    <a:pt x="3025" y="127"/>
                    <a:pt x="3022" y="121"/>
                    <a:pt x="3018" y="116"/>
                  </a:cubicBezTo>
                  <a:cubicBezTo>
                    <a:pt x="3013" y="112"/>
                    <a:pt x="3007" y="110"/>
                    <a:pt x="2997" y="110"/>
                  </a:cubicBezTo>
                  <a:lnTo>
                    <a:pt x="2959" y="110"/>
                  </a:lnTo>
                  <a:lnTo>
                    <a:pt x="2959" y="178"/>
                  </a:lnTo>
                  <a:lnTo>
                    <a:pt x="2921" y="178"/>
                  </a:lnTo>
                  <a:lnTo>
                    <a:pt x="2921" y="4"/>
                  </a:lnTo>
                  <a:lnTo>
                    <a:pt x="3014" y="4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68" name="Freeform 9"/>
            <p:cNvSpPr/>
            <p:nvPr/>
          </p:nvSpPr>
          <p:spPr bwMode="auto">
            <a:xfrm>
              <a:off x="4437" y="417"/>
              <a:ext cx="165" cy="19"/>
            </a:xfrm>
            <a:custGeom>
              <a:avLst/>
              <a:gdLst/>
              <a:ahLst/>
              <a:cxnLst>
                <a:cxn ang="0">
                  <a:pos x="724" y="0"/>
                </a:cxn>
                <a:cxn ang="0">
                  <a:pos x="0" y="0"/>
                </a:cxn>
                <a:cxn ang="0">
                  <a:pos x="150" y="82"/>
                </a:cxn>
                <a:cxn ang="0">
                  <a:pos x="573" y="82"/>
                </a:cxn>
                <a:cxn ang="0">
                  <a:pos x="724" y="0"/>
                </a:cxn>
              </a:cxnLst>
              <a:rect l="0" t="0" r="r" b="b"/>
              <a:pathLst>
                <a:path w="724" h="82">
                  <a:moveTo>
                    <a:pt x="724" y="0"/>
                  </a:moveTo>
                  <a:lnTo>
                    <a:pt x="0" y="0"/>
                  </a:lnTo>
                  <a:cubicBezTo>
                    <a:pt x="44" y="36"/>
                    <a:pt x="96" y="64"/>
                    <a:pt x="150" y="82"/>
                  </a:cubicBezTo>
                  <a:lnTo>
                    <a:pt x="573" y="82"/>
                  </a:lnTo>
                  <a:cubicBezTo>
                    <a:pt x="627" y="64"/>
                    <a:pt x="679" y="36"/>
                    <a:pt x="724" y="0"/>
                  </a:cubicBez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69" name="Freeform 10"/>
            <p:cNvSpPr/>
            <p:nvPr/>
          </p:nvSpPr>
          <p:spPr bwMode="auto">
            <a:xfrm>
              <a:off x="4147" y="388"/>
              <a:ext cx="78" cy="19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314" y="83"/>
                </a:cxn>
                <a:cxn ang="0">
                  <a:pos x="314" y="81"/>
                </a:cxn>
                <a:cxn ang="0">
                  <a:pos x="313" y="81"/>
                </a:cxn>
                <a:cxn ang="0">
                  <a:pos x="339" y="0"/>
                </a:cxn>
                <a:cxn ang="0">
                  <a:pos x="31" y="0"/>
                </a:cxn>
                <a:cxn ang="0">
                  <a:pos x="0" y="83"/>
                </a:cxn>
              </a:cxnLst>
              <a:rect l="0" t="0" r="r" b="b"/>
              <a:pathLst>
                <a:path w="339" h="83">
                  <a:moveTo>
                    <a:pt x="0" y="83"/>
                  </a:moveTo>
                  <a:lnTo>
                    <a:pt x="314" y="83"/>
                  </a:lnTo>
                  <a:lnTo>
                    <a:pt x="314" y="81"/>
                  </a:lnTo>
                  <a:lnTo>
                    <a:pt x="313" y="81"/>
                  </a:lnTo>
                  <a:lnTo>
                    <a:pt x="339" y="0"/>
                  </a:lnTo>
                  <a:lnTo>
                    <a:pt x="31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70" name="Freeform 11"/>
            <p:cNvSpPr/>
            <p:nvPr/>
          </p:nvSpPr>
          <p:spPr bwMode="auto">
            <a:xfrm>
              <a:off x="4137" y="417"/>
              <a:ext cx="79" cy="19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82"/>
                </a:cxn>
                <a:cxn ang="0">
                  <a:pos x="320" y="82"/>
                </a:cxn>
                <a:cxn ang="0">
                  <a:pos x="347" y="0"/>
                </a:cxn>
                <a:cxn ang="0">
                  <a:pos x="32" y="0"/>
                </a:cxn>
              </a:cxnLst>
              <a:rect l="0" t="0" r="r" b="b"/>
              <a:pathLst>
                <a:path w="347" h="82">
                  <a:moveTo>
                    <a:pt x="32" y="0"/>
                  </a:moveTo>
                  <a:lnTo>
                    <a:pt x="0" y="82"/>
                  </a:lnTo>
                  <a:lnTo>
                    <a:pt x="320" y="82"/>
                  </a:lnTo>
                  <a:lnTo>
                    <a:pt x="347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71" name="Rectangle 12"/>
            <p:cNvSpPr>
              <a:spLocks noChangeArrowheads="1"/>
            </p:cNvSpPr>
            <p:nvPr/>
          </p:nvSpPr>
          <p:spPr bwMode="auto">
            <a:xfrm>
              <a:off x="3991" y="417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72" name="Rectangle 13"/>
            <p:cNvSpPr>
              <a:spLocks noChangeArrowheads="1"/>
            </p:cNvSpPr>
            <p:nvPr/>
          </p:nvSpPr>
          <p:spPr bwMode="auto">
            <a:xfrm>
              <a:off x="3991" y="388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3991" y="359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74" name="Rectangle 15"/>
            <p:cNvSpPr>
              <a:spLocks noChangeArrowheads="1"/>
            </p:cNvSpPr>
            <p:nvPr/>
          </p:nvSpPr>
          <p:spPr bwMode="auto">
            <a:xfrm>
              <a:off x="3991" y="331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3991" y="245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76" name="Rectangle 17"/>
            <p:cNvSpPr>
              <a:spLocks noChangeArrowheads="1"/>
            </p:cNvSpPr>
            <p:nvPr/>
          </p:nvSpPr>
          <p:spPr bwMode="auto">
            <a:xfrm>
              <a:off x="3991" y="216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77" name="Rectangle 18"/>
            <p:cNvSpPr>
              <a:spLocks noChangeArrowheads="1"/>
            </p:cNvSpPr>
            <p:nvPr/>
          </p:nvSpPr>
          <p:spPr bwMode="auto">
            <a:xfrm>
              <a:off x="3991" y="159"/>
              <a:ext cx="20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991" y="187"/>
              <a:ext cx="20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4199" y="245"/>
              <a:ext cx="69" cy="19"/>
            </a:xfrm>
            <a:custGeom>
              <a:avLst/>
              <a:gdLst/>
              <a:ahLst/>
              <a:cxnLst>
                <a:cxn ang="0">
                  <a:pos x="301" y="0"/>
                </a:cxn>
                <a:cxn ang="0">
                  <a:pos x="31" y="0"/>
                </a:cxn>
                <a:cxn ang="0">
                  <a:pos x="0" y="82"/>
                </a:cxn>
                <a:cxn ang="0">
                  <a:pos x="276" y="82"/>
                </a:cxn>
                <a:cxn ang="0">
                  <a:pos x="301" y="0"/>
                </a:cxn>
              </a:cxnLst>
              <a:rect l="0" t="0" r="r" b="b"/>
              <a:pathLst>
                <a:path w="301" h="82">
                  <a:moveTo>
                    <a:pt x="301" y="0"/>
                  </a:moveTo>
                  <a:lnTo>
                    <a:pt x="31" y="0"/>
                  </a:lnTo>
                  <a:lnTo>
                    <a:pt x="0" y="82"/>
                  </a:lnTo>
                  <a:lnTo>
                    <a:pt x="276" y="8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80" name="Freeform 21"/>
            <p:cNvSpPr/>
            <p:nvPr/>
          </p:nvSpPr>
          <p:spPr bwMode="auto">
            <a:xfrm>
              <a:off x="4231" y="159"/>
              <a:ext cx="85" cy="19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373" y="81"/>
                </a:cxn>
                <a:cxn ang="0">
                  <a:pos x="341" y="0"/>
                </a:cxn>
                <a:cxn ang="0">
                  <a:pos x="31" y="0"/>
                </a:cxn>
                <a:cxn ang="0">
                  <a:pos x="0" y="81"/>
                </a:cxn>
              </a:cxnLst>
              <a:rect l="0" t="0" r="r" b="b"/>
              <a:pathLst>
                <a:path w="373" h="81">
                  <a:moveTo>
                    <a:pt x="0" y="81"/>
                  </a:moveTo>
                  <a:lnTo>
                    <a:pt x="373" y="81"/>
                  </a:lnTo>
                  <a:lnTo>
                    <a:pt x="341" y="0"/>
                  </a:lnTo>
                  <a:lnTo>
                    <a:pt x="31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4220" y="187"/>
              <a:ext cx="106" cy="19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465" y="83"/>
                </a:cxn>
                <a:cxn ang="0">
                  <a:pos x="433" y="0"/>
                </a:cxn>
                <a:cxn ang="0">
                  <a:pos x="32" y="0"/>
                </a:cxn>
                <a:cxn ang="0">
                  <a:pos x="0" y="83"/>
                </a:cxn>
              </a:cxnLst>
              <a:rect l="0" t="0" r="r" b="b"/>
              <a:pathLst>
                <a:path w="465" h="83">
                  <a:moveTo>
                    <a:pt x="0" y="83"/>
                  </a:moveTo>
                  <a:lnTo>
                    <a:pt x="465" y="83"/>
                  </a:lnTo>
                  <a:lnTo>
                    <a:pt x="433" y="0"/>
                  </a:lnTo>
                  <a:lnTo>
                    <a:pt x="32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4210" y="216"/>
              <a:ext cx="127" cy="19"/>
            </a:xfrm>
            <a:custGeom>
              <a:avLst/>
              <a:gdLst/>
              <a:ahLst/>
              <a:cxnLst>
                <a:cxn ang="0">
                  <a:pos x="294" y="82"/>
                </a:cxn>
                <a:cxn ang="0">
                  <a:pos x="557" y="82"/>
                </a:cxn>
                <a:cxn ang="0">
                  <a:pos x="525" y="0"/>
                </a:cxn>
                <a:cxn ang="0">
                  <a:pos x="31" y="0"/>
                </a:cxn>
                <a:cxn ang="0">
                  <a:pos x="0" y="82"/>
                </a:cxn>
                <a:cxn ang="0">
                  <a:pos x="267" y="82"/>
                </a:cxn>
                <a:cxn ang="0">
                  <a:pos x="279" y="45"/>
                </a:cxn>
                <a:cxn ang="0">
                  <a:pos x="282" y="45"/>
                </a:cxn>
                <a:cxn ang="0">
                  <a:pos x="294" y="82"/>
                </a:cxn>
              </a:cxnLst>
              <a:rect l="0" t="0" r="r" b="b"/>
              <a:pathLst>
                <a:path w="557" h="82">
                  <a:moveTo>
                    <a:pt x="294" y="82"/>
                  </a:moveTo>
                  <a:lnTo>
                    <a:pt x="557" y="82"/>
                  </a:lnTo>
                  <a:lnTo>
                    <a:pt x="525" y="0"/>
                  </a:lnTo>
                  <a:lnTo>
                    <a:pt x="31" y="0"/>
                  </a:lnTo>
                  <a:lnTo>
                    <a:pt x="0" y="82"/>
                  </a:lnTo>
                  <a:lnTo>
                    <a:pt x="267" y="82"/>
                  </a:lnTo>
                  <a:lnTo>
                    <a:pt x="279" y="45"/>
                  </a:lnTo>
                  <a:lnTo>
                    <a:pt x="282" y="45"/>
                  </a:lnTo>
                  <a:lnTo>
                    <a:pt x="294" y="82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83" name="Freeform 24"/>
            <p:cNvSpPr/>
            <p:nvPr/>
          </p:nvSpPr>
          <p:spPr bwMode="auto">
            <a:xfrm>
              <a:off x="4279" y="245"/>
              <a:ext cx="69" cy="19"/>
            </a:xfrm>
            <a:custGeom>
              <a:avLst/>
              <a:gdLst/>
              <a:ahLst/>
              <a:cxnLst>
                <a:cxn ang="0">
                  <a:pos x="26" y="82"/>
                </a:cxn>
                <a:cxn ang="0">
                  <a:pos x="299" y="82"/>
                </a:cxn>
                <a:cxn ang="0">
                  <a:pos x="267" y="0"/>
                </a:cxn>
                <a:cxn ang="0">
                  <a:pos x="0" y="0"/>
                </a:cxn>
                <a:cxn ang="0">
                  <a:pos x="26" y="82"/>
                </a:cxn>
              </a:cxnLst>
              <a:rect l="0" t="0" r="r" b="b"/>
              <a:pathLst>
                <a:path w="299" h="82">
                  <a:moveTo>
                    <a:pt x="26" y="82"/>
                  </a:moveTo>
                  <a:lnTo>
                    <a:pt x="299" y="82"/>
                  </a:lnTo>
                  <a:lnTo>
                    <a:pt x="267" y="0"/>
                  </a:lnTo>
                  <a:lnTo>
                    <a:pt x="0" y="0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4288" y="273"/>
              <a:ext cx="70" cy="19"/>
            </a:xfrm>
            <a:custGeom>
              <a:avLst/>
              <a:gdLst/>
              <a:ahLst/>
              <a:cxnLst>
                <a:cxn ang="0">
                  <a:pos x="26" y="83"/>
                </a:cxn>
                <a:cxn ang="0">
                  <a:pos x="308" y="83"/>
                </a:cxn>
                <a:cxn ang="0">
                  <a:pos x="276" y="0"/>
                </a:cxn>
                <a:cxn ang="0">
                  <a:pos x="0" y="0"/>
                </a:cxn>
                <a:cxn ang="0">
                  <a:pos x="26" y="83"/>
                </a:cxn>
              </a:cxnLst>
              <a:rect l="0" t="0" r="r" b="b"/>
              <a:pathLst>
                <a:path w="308" h="83">
                  <a:moveTo>
                    <a:pt x="26" y="83"/>
                  </a:moveTo>
                  <a:lnTo>
                    <a:pt x="308" y="83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26" y="83"/>
                  </a:lnTo>
                  <a:close/>
                </a:path>
              </a:pathLst>
            </a:custGeom>
            <a:solidFill>
              <a:srgbClr val="98A4A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4296" y="302"/>
              <a:ext cx="73" cy="19"/>
            </a:xfrm>
            <a:custGeom>
              <a:avLst/>
              <a:gdLst/>
              <a:ahLst/>
              <a:cxnLst>
                <a:cxn ang="0">
                  <a:pos x="26" y="82"/>
                </a:cxn>
                <a:cxn ang="0">
                  <a:pos x="318" y="82"/>
                </a:cxn>
                <a:cxn ang="0">
                  <a:pos x="286" y="0"/>
                </a:cxn>
                <a:cxn ang="0">
                  <a:pos x="0" y="0"/>
                </a:cxn>
                <a:cxn ang="0">
                  <a:pos x="26" y="82"/>
                </a:cxn>
              </a:cxnLst>
              <a:rect l="0" t="0" r="r" b="b"/>
              <a:pathLst>
                <a:path w="318" h="82">
                  <a:moveTo>
                    <a:pt x="26" y="82"/>
                  </a:moveTo>
                  <a:lnTo>
                    <a:pt x="318" y="82"/>
                  </a:lnTo>
                  <a:lnTo>
                    <a:pt x="286" y="0"/>
                  </a:lnTo>
                  <a:lnTo>
                    <a:pt x="0" y="0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98A4A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68" y="331"/>
              <a:ext cx="212" cy="19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927" y="82"/>
                </a:cxn>
                <a:cxn ang="0">
                  <a:pos x="895" y="0"/>
                </a:cxn>
                <a:cxn ang="0">
                  <a:pos x="31" y="0"/>
                </a:cxn>
                <a:cxn ang="0">
                  <a:pos x="0" y="82"/>
                </a:cxn>
              </a:cxnLst>
              <a:rect l="0" t="0" r="r" b="b"/>
              <a:pathLst>
                <a:path w="927" h="82">
                  <a:moveTo>
                    <a:pt x="0" y="82"/>
                  </a:moveTo>
                  <a:lnTo>
                    <a:pt x="927" y="82"/>
                  </a:lnTo>
                  <a:lnTo>
                    <a:pt x="895" y="0"/>
                  </a:lnTo>
                  <a:lnTo>
                    <a:pt x="31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4158" y="359"/>
              <a:ext cx="232" cy="19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018" y="82"/>
                </a:cxn>
                <a:cxn ang="0">
                  <a:pos x="986" y="0"/>
                </a:cxn>
                <a:cxn ang="0">
                  <a:pos x="31" y="0"/>
                </a:cxn>
                <a:cxn ang="0">
                  <a:pos x="0" y="82"/>
                </a:cxn>
              </a:cxnLst>
              <a:rect l="0" t="0" r="r" b="b"/>
              <a:pathLst>
                <a:path w="1018" h="82">
                  <a:moveTo>
                    <a:pt x="0" y="82"/>
                  </a:moveTo>
                  <a:lnTo>
                    <a:pt x="1018" y="82"/>
                  </a:lnTo>
                  <a:lnTo>
                    <a:pt x="986" y="0"/>
                  </a:lnTo>
                  <a:lnTo>
                    <a:pt x="31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323" y="388"/>
              <a:ext cx="78" cy="19"/>
            </a:xfrm>
            <a:custGeom>
              <a:avLst/>
              <a:gdLst/>
              <a:ahLst/>
              <a:cxnLst>
                <a:cxn ang="0">
                  <a:pos x="28" y="83"/>
                </a:cxn>
                <a:cxn ang="0">
                  <a:pos x="341" y="83"/>
                </a:cxn>
                <a:cxn ang="0">
                  <a:pos x="309" y="0"/>
                </a:cxn>
                <a:cxn ang="0">
                  <a:pos x="0" y="0"/>
                </a:cxn>
                <a:cxn ang="0">
                  <a:pos x="28" y="83"/>
                </a:cxn>
              </a:cxnLst>
              <a:rect l="0" t="0" r="r" b="b"/>
              <a:pathLst>
                <a:path w="341" h="83">
                  <a:moveTo>
                    <a:pt x="28" y="83"/>
                  </a:moveTo>
                  <a:lnTo>
                    <a:pt x="341" y="83"/>
                  </a:lnTo>
                  <a:lnTo>
                    <a:pt x="309" y="0"/>
                  </a:lnTo>
                  <a:lnTo>
                    <a:pt x="0" y="0"/>
                  </a:lnTo>
                  <a:lnTo>
                    <a:pt x="28" y="83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89" name="Freeform 30"/>
            <p:cNvSpPr/>
            <p:nvPr/>
          </p:nvSpPr>
          <p:spPr bwMode="auto">
            <a:xfrm>
              <a:off x="4332" y="417"/>
              <a:ext cx="80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2"/>
                </a:cxn>
                <a:cxn ang="0">
                  <a:pos x="350" y="82"/>
                </a:cxn>
                <a:cxn ang="0">
                  <a:pos x="317" y="0"/>
                </a:cxn>
                <a:cxn ang="0">
                  <a:pos x="0" y="0"/>
                </a:cxn>
              </a:cxnLst>
              <a:rect l="0" t="0" r="r" b="b"/>
              <a:pathLst>
                <a:path w="350" h="82">
                  <a:moveTo>
                    <a:pt x="0" y="0"/>
                  </a:moveTo>
                  <a:lnTo>
                    <a:pt x="27" y="82"/>
                  </a:lnTo>
                  <a:lnTo>
                    <a:pt x="350" y="82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90" name="Rectangle 31"/>
            <p:cNvSpPr>
              <a:spLocks noChangeArrowheads="1"/>
            </p:cNvSpPr>
            <p:nvPr/>
          </p:nvSpPr>
          <p:spPr bwMode="auto">
            <a:xfrm>
              <a:off x="4404" y="159"/>
              <a:ext cx="68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91" name="Rectangle 32"/>
            <p:cNvSpPr>
              <a:spLocks noChangeArrowheads="1"/>
            </p:cNvSpPr>
            <p:nvPr/>
          </p:nvSpPr>
          <p:spPr bwMode="auto">
            <a:xfrm>
              <a:off x="4404" y="187"/>
              <a:ext cx="68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92" name="Rectangle 33"/>
            <p:cNvSpPr>
              <a:spLocks noChangeArrowheads="1"/>
            </p:cNvSpPr>
            <p:nvPr/>
          </p:nvSpPr>
          <p:spPr bwMode="auto">
            <a:xfrm>
              <a:off x="4404" y="216"/>
              <a:ext cx="68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93" name="Rectangle 34"/>
            <p:cNvSpPr>
              <a:spLocks noChangeArrowheads="1"/>
            </p:cNvSpPr>
            <p:nvPr/>
          </p:nvSpPr>
          <p:spPr bwMode="auto">
            <a:xfrm>
              <a:off x="4404" y="245"/>
              <a:ext cx="68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94" name="Rectangle 35"/>
            <p:cNvSpPr>
              <a:spLocks noChangeArrowheads="1"/>
            </p:cNvSpPr>
            <p:nvPr/>
          </p:nvSpPr>
          <p:spPr bwMode="auto">
            <a:xfrm>
              <a:off x="4404" y="273"/>
              <a:ext cx="68" cy="19"/>
            </a:xfrm>
            <a:prstGeom prst="rect">
              <a:avLst/>
            </a:prstGeom>
            <a:solidFill>
              <a:srgbClr val="98A4A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95" name="Rectangle 36"/>
            <p:cNvSpPr>
              <a:spLocks noChangeArrowheads="1"/>
            </p:cNvSpPr>
            <p:nvPr/>
          </p:nvSpPr>
          <p:spPr bwMode="auto">
            <a:xfrm>
              <a:off x="4404" y="302"/>
              <a:ext cx="68" cy="19"/>
            </a:xfrm>
            <a:prstGeom prst="rect">
              <a:avLst/>
            </a:prstGeom>
            <a:solidFill>
              <a:srgbClr val="98A4A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4404" y="331"/>
              <a:ext cx="70" cy="19"/>
            </a:xfrm>
            <a:custGeom>
              <a:avLst/>
              <a:gdLst/>
              <a:ahLst/>
              <a:cxnLst>
                <a:cxn ang="0">
                  <a:pos x="3" y="82"/>
                </a:cxn>
                <a:cxn ang="0">
                  <a:pos x="307" y="82"/>
                </a:cxn>
                <a:cxn ang="0">
                  <a:pos x="301" y="14"/>
                </a:cxn>
                <a:cxn ang="0">
                  <a:pos x="301" y="0"/>
                </a:cxn>
                <a:cxn ang="0">
                  <a:pos x="0" y="0"/>
                </a:cxn>
                <a:cxn ang="0">
                  <a:pos x="0" y="39"/>
                </a:cxn>
                <a:cxn ang="0">
                  <a:pos x="3" y="82"/>
                </a:cxn>
              </a:cxnLst>
              <a:rect l="0" t="0" r="r" b="b"/>
              <a:pathLst>
                <a:path w="307" h="82">
                  <a:moveTo>
                    <a:pt x="3" y="82"/>
                  </a:moveTo>
                  <a:lnTo>
                    <a:pt x="307" y="82"/>
                  </a:lnTo>
                  <a:cubicBezTo>
                    <a:pt x="303" y="61"/>
                    <a:pt x="301" y="38"/>
                    <a:pt x="301" y="14"/>
                  </a:cubicBezTo>
                  <a:lnTo>
                    <a:pt x="301" y="0"/>
                  </a:lnTo>
                  <a:lnTo>
                    <a:pt x="0" y="0"/>
                  </a:lnTo>
                  <a:lnTo>
                    <a:pt x="0" y="39"/>
                  </a:lnTo>
                  <a:cubicBezTo>
                    <a:pt x="0" y="54"/>
                    <a:pt x="2" y="68"/>
                    <a:pt x="3" y="82"/>
                  </a:cubicBez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97" name="Freeform 38"/>
            <p:cNvSpPr/>
            <p:nvPr/>
          </p:nvSpPr>
          <p:spPr bwMode="auto">
            <a:xfrm>
              <a:off x="4405" y="359"/>
              <a:ext cx="84" cy="19"/>
            </a:xfrm>
            <a:custGeom>
              <a:avLst/>
              <a:gdLst/>
              <a:ahLst/>
              <a:cxnLst>
                <a:cxn ang="0">
                  <a:pos x="23" y="82"/>
                </a:cxn>
                <a:cxn ang="0">
                  <a:pos x="364" y="82"/>
                </a:cxn>
                <a:cxn ang="0">
                  <a:pos x="308" y="0"/>
                </a:cxn>
                <a:cxn ang="0">
                  <a:pos x="0" y="0"/>
                </a:cxn>
                <a:cxn ang="0">
                  <a:pos x="23" y="82"/>
                </a:cxn>
              </a:cxnLst>
              <a:rect l="0" t="0" r="r" b="b"/>
              <a:pathLst>
                <a:path w="364" h="82">
                  <a:moveTo>
                    <a:pt x="23" y="82"/>
                  </a:moveTo>
                  <a:lnTo>
                    <a:pt x="364" y="82"/>
                  </a:lnTo>
                  <a:cubicBezTo>
                    <a:pt x="338" y="61"/>
                    <a:pt x="320" y="33"/>
                    <a:pt x="308" y="0"/>
                  </a:cubicBezTo>
                  <a:lnTo>
                    <a:pt x="0" y="0"/>
                  </a:lnTo>
                  <a:cubicBezTo>
                    <a:pt x="6" y="29"/>
                    <a:pt x="13" y="57"/>
                    <a:pt x="23" y="82"/>
                  </a:cubicBezTo>
                  <a:close/>
                </a:path>
              </a:pathLst>
            </a:custGeom>
            <a:solidFill>
              <a:srgbClr val="003C5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415" y="388"/>
              <a:ext cx="210" cy="19"/>
            </a:xfrm>
            <a:custGeom>
              <a:avLst/>
              <a:gdLst/>
              <a:ahLst/>
              <a:cxnLst>
                <a:cxn ang="0">
                  <a:pos x="922" y="0"/>
                </a:cxn>
                <a:cxn ang="0">
                  <a:pos x="0" y="0"/>
                </a:cxn>
                <a:cxn ang="0">
                  <a:pos x="58" y="83"/>
                </a:cxn>
                <a:cxn ang="0">
                  <a:pos x="864" y="83"/>
                </a:cxn>
                <a:cxn ang="0">
                  <a:pos x="922" y="0"/>
                </a:cxn>
              </a:cxnLst>
              <a:rect l="0" t="0" r="r" b="b"/>
              <a:pathLst>
                <a:path w="922" h="83">
                  <a:moveTo>
                    <a:pt x="922" y="0"/>
                  </a:moveTo>
                  <a:lnTo>
                    <a:pt x="0" y="0"/>
                  </a:lnTo>
                  <a:cubicBezTo>
                    <a:pt x="16" y="31"/>
                    <a:pt x="36" y="58"/>
                    <a:pt x="58" y="83"/>
                  </a:cubicBezTo>
                  <a:lnTo>
                    <a:pt x="864" y="83"/>
                  </a:lnTo>
                  <a:cubicBezTo>
                    <a:pt x="886" y="58"/>
                    <a:pt x="906" y="31"/>
                    <a:pt x="922" y="0"/>
                  </a:cubicBez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4551" y="359"/>
              <a:ext cx="83" cy="19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56" y="0"/>
                </a:cxn>
                <a:cxn ang="0">
                  <a:pos x="0" y="82"/>
                </a:cxn>
                <a:cxn ang="0">
                  <a:pos x="342" y="82"/>
                </a:cxn>
                <a:cxn ang="0">
                  <a:pos x="364" y="0"/>
                </a:cxn>
              </a:cxnLst>
              <a:rect l="0" t="0" r="r" b="b"/>
              <a:pathLst>
                <a:path w="364" h="82">
                  <a:moveTo>
                    <a:pt x="364" y="0"/>
                  </a:moveTo>
                  <a:lnTo>
                    <a:pt x="56" y="0"/>
                  </a:lnTo>
                  <a:cubicBezTo>
                    <a:pt x="45" y="33"/>
                    <a:pt x="27" y="61"/>
                    <a:pt x="0" y="82"/>
                  </a:cubicBezTo>
                  <a:lnTo>
                    <a:pt x="342" y="82"/>
                  </a:lnTo>
                  <a:cubicBezTo>
                    <a:pt x="352" y="57"/>
                    <a:pt x="359" y="29"/>
                    <a:pt x="364" y="0"/>
                  </a:cubicBez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00" name="Rectangle 41"/>
            <p:cNvSpPr>
              <a:spLocks noChangeArrowheads="1"/>
            </p:cNvSpPr>
            <p:nvPr/>
          </p:nvSpPr>
          <p:spPr bwMode="auto">
            <a:xfrm>
              <a:off x="4567" y="159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01" name="Rectangle 42"/>
            <p:cNvSpPr>
              <a:spLocks noChangeArrowheads="1"/>
            </p:cNvSpPr>
            <p:nvPr/>
          </p:nvSpPr>
          <p:spPr bwMode="auto">
            <a:xfrm>
              <a:off x="4567" y="187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>
              <a:off x="4567" y="216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03" name="Rectangle 44"/>
            <p:cNvSpPr>
              <a:spLocks noChangeArrowheads="1"/>
            </p:cNvSpPr>
            <p:nvPr/>
          </p:nvSpPr>
          <p:spPr bwMode="auto">
            <a:xfrm>
              <a:off x="4567" y="245"/>
              <a:ext cx="69" cy="19"/>
            </a:xfrm>
            <a:prstGeom prst="rect">
              <a:avLst/>
            </a:prstGeom>
            <a:solidFill>
              <a:srgbClr val="00386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04" name="Rectangle 45"/>
            <p:cNvSpPr>
              <a:spLocks noChangeArrowheads="1"/>
            </p:cNvSpPr>
            <p:nvPr/>
          </p:nvSpPr>
          <p:spPr bwMode="auto">
            <a:xfrm>
              <a:off x="4567" y="273"/>
              <a:ext cx="69" cy="19"/>
            </a:xfrm>
            <a:prstGeom prst="rect">
              <a:avLst/>
            </a:prstGeom>
            <a:solidFill>
              <a:srgbClr val="98A4A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05" name="Rectangle 46"/>
            <p:cNvSpPr>
              <a:spLocks noChangeArrowheads="1"/>
            </p:cNvSpPr>
            <p:nvPr/>
          </p:nvSpPr>
          <p:spPr bwMode="auto">
            <a:xfrm>
              <a:off x="4567" y="302"/>
              <a:ext cx="69" cy="19"/>
            </a:xfrm>
            <a:prstGeom prst="rect">
              <a:avLst/>
            </a:prstGeom>
            <a:solidFill>
              <a:srgbClr val="98A4A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06" name="Freeform 47"/>
            <p:cNvSpPr/>
            <p:nvPr/>
          </p:nvSpPr>
          <p:spPr bwMode="auto">
            <a:xfrm>
              <a:off x="4566" y="331"/>
              <a:ext cx="70" cy="19"/>
            </a:xfrm>
            <a:custGeom>
              <a:avLst/>
              <a:gdLst/>
              <a:ahLst/>
              <a:cxnLst>
                <a:cxn ang="0">
                  <a:pos x="305" y="39"/>
                </a:cxn>
                <a:cxn ang="0">
                  <a:pos x="305" y="0"/>
                </a:cxn>
                <a:cxn ang="0">
                  <a:pos x="6" y="0"/>
                </a:cxn>
                <a:cxn ang="0">
                  <a:pos x="6" y="14"/>
                </a:cxn>
                <a:cxn ang="0">
                  <a:pos x="0" y="82"/>
                </a:cxn>
                <a:cxn ang="0">
                  <a:pos x="303" y="82"/>
                </a:cxn>
                <a:cxn ang="0">
                  <a:pos x="305" y="39"/>
                </a:cxn>
              </a:cxnLst>
              <a:rect l="0" t="0" r="r" b="b"/>
              <a:pathLst>
                <a:path w="305" h="82">
                  <a:moveTo>
                    <a:pt x="305" y="39"/>
                  </a:moveTo>
                  <a:lnTo>
                    <a:pt x="305" y="0"/>
                  </a:lnTo>
                  <a:lnTo>
                    <a:pt x="6" y="0"/>
                  </a:lnTo>
                  <a:lnTo>
                    <a:pt x="6" y="14"/>
                  </a:lnTo>
                  <a:cubicBezTo>
                    <a:pt x="6" y="38"/>
                    <a:pt x="4" y="61"/>
                    <a:pt x="0" y="82"/>
                  </a:cubicBezTo>
                  <a:lnTo>
                    <a:pt x="303" y="82"/>
                  </a:lnTo>
                  <a:cubicBezTo>
                    <a:pt x="304" y="68"/>
                    <a:pt x="305" y="54"/>
                    <a:pt x="305" y="39"/>
                  </a:cubicBezTo>
                  <a:close/>
                </a:path>
              </a:pathLst>
            </a:custGeom>
            <a:solidFill>
              <a:srgbClr val="00386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07" name="Freeform 48"/>
            <p:cNvSpPr/>
            <p:nvPr/>
          </p:nvSpPr>
          <p:spPr bwMode="auto">
            <a:xfrm>
              <a:off x="3991" y="302"/>
              <a:ext cx="260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2"/>
                </a:cxn>
                <a:cxn ang="0">
                  <a:pos x="1114" y="82"/>
                </a:cxn>
                <a:cxn ang="0">
                  <a:pos x="1140" y="0"/>
                </a:cxn>
                <a:cxn ang="0">
                  <a:pos x="0" y="0"/>
                </a:cxn>
              </a:cxnLst>
              <a:rect l="0" t="0" r="r" b="b"/>
              <a:pathLst>
                <a:path w="1140" h="82">
                  <a:moveTo>
                    <a:pt x="0" y="0"/>
                  </a:moveTo>
                  <a:lnTo>
                    <a:pt x="0" y="82"/>
                  </a:lnTo>
                  <a:lnTo>
                    <a:pt x="1114" y="82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4A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3991" y="273"/>
              <a:ext cx="269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3"/>
                </a:cxn>
                <a:cxn ang="0">
                  <a:pos x="1151" y="83"/>
                </a:cxn>
                <a:cxn ang="0">
                  <a:pos x="1176" y="0"/>
                </a:cxn>
                <a:cxn ang="0">
                  <a:pos x="0" y="0"/>
                </a:cxn>
              </a:cxnLst>
              <a:rect l="0" t="0" r="r" b="b"/>
              <a:pathLst>
                <a:path w="1176" h="83">
                  <a:moveTo>
                    <a:pt x="0" y="0"/>
                  </a:moveTo>
                  <a:lnTo>
                    <a:pt x="0" y="83"/>
                  </a:lnTo>
                  <a:lnTo>
                    <a:pt x="1151" y="83"/>
                  </a:lnTo>
                  <a:lnTo>
                    <a:pt x="1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4A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de-DE"/>
            </a:p>
          </p:txBody>
        </p:sp>
      </p:grpSp>
      <p:sp>
        <p:nvSpPr>
          <p:cNvPr id="109" name="Freihandform 108"/>
          <p:cNvSpPr/>
          <p:nvPr userDrawn="1"/>
        </p:nvSpPr>
        <p:spPr>
          <a:xfrm>
            <a:off x="204789" y="493041"/>
            <a:ext cx="8941448" cy="4443289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-1" fmla="*/ 723719 w 723900"/>
              <a:gd name="connsiteY0-2" fmla="*/ 0 h 721519"/>
              <a:gd name="connsiteX1-3" fmla="*/ 0 w 723900"/>
              <a:gd name="connsiteY1-4" fmla="*/ 0 h 721519"/>
              <a:gd name="connsiteX2-5" fmla="*/ 0 w 723900"/>
              <a:gd name="connsiteY2-6" fmla="*/ 721519 h 721519"/>
              <a:gd name="connsiteX3-7" fmla="*/ 723900 w 723900"/>
              <a:gd name="connsiteY3-8" fmla="*/ 721519 h 721519"/>
              <a:gd name="connsiteX4-9" fmla="*/ 685800 w 723900"/>
              <a:gd name="connsiteY4-10" fmla="*/ 721519 h 7215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003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205970" y="4950000"/>
            <a:ext cx="6120000" cy="1443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6809840" y="4950000"/>
            <a:ext cx="108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fld id="{6DC8307C-CD4C-44C9-B73C-A74E39DC2AF5}" type="datetime1">
              <a:rPr lang="de-DE" smtClean="0"/>
            </a:fld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8227255" y="4950000"/>
            <a:ext cx="72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3865"/>
                </a:solidFill>
              </a:defRPr>
            </a:lvl1pPr>
          </a:lstStyle>
          <a:p>
            <a:fld id="{0759437E-DD65-47AE-A718-65B9481C0A9E}" type="slidenum">
              <a:rPr lang="de-DE" smtClean="0"/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287655" y="2487930"/>
            <a:ext cx="8568055" cy="1551940"/>
          </a:xfrm>
        </p:spPr>
        <p:txBody>
          <a:bodyPr>
            <a:noAutofit/>
          </a:bodyPr>
          <a:lstStyle/>
          <a:p>
            <a:pPr algn="ctr"/>
            <a:r>
              <a:rPr lang="en-US" altLang="de-DE" sz="4400"/>
              <a:t>Z</a:t>
            </a:r>
            <a:r>
              <a:rPr lang="de-DE" sz="4400"/>
              <a:t>igzag EPI </a:t>
            </a:r>
            <a:r>
              <a:rPr lang="en-US" altLang="de-DE" sz="4400"/>
              <a:t>with</a:t>
            </a:r>
            <a:r>
              <a:rPr lang="de-DE" sz="4400"/>
              <a:t> </a:t>
            </a:r>
            <a:br>
              <a:rPr lang="de-DE" sz="4400"/>
            </a:br>
            <a:br>
              <a:rPr lang="de-DE" sz="4400"/>
            </a:br>
            <a:r>
              <a:rPr lang="de-DE" sz="4400"/>
              <a:t>Sinusoidal</a:t>
            </a:r>
            <a:r>
              <a:rPr lang="en-US" altLang="de-DE" sz="4400"/>
              <a:t> G</a:t>
            </a:r>
            <a:r>
              <a:rPr lang="de-DE" sz="4400"/>
              <a:t>radient</a:t>
            </a:r>
            <a:endParaRPr lang="de-DE" sz="440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963670" y="4140200"/>
            <a:ext cx="1602740" cy="460375"/>
          </a:xfrm>
        </p:spPr>
        <p:txBody>
          <a:bodyPr/>
          <a:lstStyle/>
          <a:p>
            <a:r>
              <a:rPr lang="en-US" altLang="de-DE"/>
              <a:t>Nan Lan</a:t>
            </a:r>
            <a:endParaRPr lang="en-US" altLang="de-DE"/>
          </a:p>
        </p:txBody>
      </p:sp>
      <p:sp>
        <p:nvSpPr>
          <p:cNvPr id="2" name="文本框 1"/>
          <p:cNvSpPr txBox="1"/>
          <p:nvPr/>
        </p:nvSpPr>
        <p:spPr>
          <a:xfrm>
            <a:off x="629285" y="1043305"/>
            <a:ext cx="73850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de-DE" sz="2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Magnetic Resonance Imaging sequence programming</a:t>
            </a:r>
            <a:endParaRPr lang="de-DE" sz="28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396240" y="683895"/>
            <a:ext cx="8504555" cy="629285"/>
          </a:xfrm>
        </p:spPr>
        <p:txBody>
          <a:bodyPr/>
          <a:lstStyle/>
          <a:p>
            <a:pPr marL="0" indent="0">
              <a:buNone/>
            </a:pPr>
            <a:r>
              <a:rPr lang="en-US" altLang="de-DE" dirty="0"/>
              <a:t>Method—Blipped EPI</a:t>
            </a:r>
            <a:endParaRPr lang="en-US" alt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255260" y="666750"/>
            <a:ext cx="3212465" cy="4149090"/>
            <a:chOff x="4581" y="995"/>
            <a:chExt cx="5059" cy="653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81" y="2595"/>
              <a:ext cx="4143" cy="139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rcRect b="56546"/>
            <a:stretch>
              <a:fillRect/>
            </a:stretch>
          </p:blipFill>
          <p:spPr>
            <a:xfrm>
              <a:off x="5785" y="995"/>
              <a:ext cx="2939" cy="7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8" y="1695"/>
              <a:ext cx="4116" cy="853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H="1" flipV="1">
              <a:off x="6354" y="4591"/>
              <a:ext cx="2938" cy="1802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4760" y="6999"/>
              <a:ext cx="48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"/>
                <a:t>Fig. 1. Blipped  Phase Encoding EPI with Sinusoidal Gradient</a:t>
              </a:r>
              <a:endParaRPr lang="en-US" altLang="zh-CN" sz="800"/>
            </a:p>
            <a:p>
              <a:pPr algn="ctr"/>
              <a:r>
                <a:rPr lang="en-US" altLang="zh-CN" sz="800"/>
                <a:t>Source: https://mriquestions.com</a:t>
              </a:r>
              <a:endParaRPr lang="en-US" altLang="zh-CN" sz="80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87425" y="1725930"/>
            <a:ext cx="30422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b="1"/>
              <a:t>Drawback: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noice: round 110-120dB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1"/>
              <a:t>Reason: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frequent and sharp switch of gradient field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396240" y="683895"/>
            <a:ext cx="8504555" cy="629285"/>
          </a:xfrm>
        </p:spPr>
        <p:txBody>
          <a:bodyPr/>
          <a:lstStyle/>
          <a:p>
            <a:pPr marL="0" indent="0">
              <a:buNone/>
            </a:pPr>
            <a:r>
              <a:rPr lang="en-US" altLang="de-DE">
                <a:sym typeface="+mn-ea"/>
              </a:rPr>
              <a:t>Method—S</a:t>
            </a:r>
            <a:r>
              <a:rPr lang="en-US" altLang="de-DE">
                <a:sym typeface="+mn-ea"/>
              </a:rPr>
              <a:t>in Zigzag EPI</a:t>
            </a:r>
            <a:endParaRPr lang="en-US" alt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组合 3"/>
          <p:cNvGrpSpPr/>
          <p:nvPr/>
        </p:nvGrpSpPr>
        <p:grpSpPr>
          <a:xfrm>
            <a:off x="4990465" y="523875"/>
            <a:ext cx="3326765" cy="4338955"/>
            <a:chOff x="8773" y="1034"/>
            <a:chExt cx="5239" cy="6833"/>
          </a:xfrm>
        </p:grpSpPr>
        <p:grpSp>
          <p:nvGrpSpPr>
            <p:cNvPr id="14" name="组合 13"/>
            <p:cNvGrpSpPr/>
            <p:nvPr/>
          </p:nvGrpSpPr>
          <p:grpSpPr>
            <a:xfrm>
              <a:off x="9461" y="3935"/>
              <a:ext cx="4551" cy="3932"/>
              <a:chOff x="9461" y="3935"/>
              <a:chExt cx="4551" cy="3932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9461" y="7336"/>
                <a:ext cx="455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800"/>
                  <a:t>Fig. 2. Zigzag-Aligned-Projections Phase Encoding EPI with Sinusoidal Gradient [2]</a:t>
                </a:r>
                <a:endParaRPr lang="en-US" altLang="zh-CN" sz="800"/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1"/>
              <a:srcRect l="17464" t="7306" b="16098"/>
              <a:stretch>
                <a:fillRect/>
              </a:stretch>
            </p:blipFill>
            <p:spPr>
              <a:xfrm>
                <a:off x="10487" y="3935"/>
                <a:ext cx="3165" cy="3401"/>
              </a:xfrm>
              <a:prstGeom prst="rect">
                <a:avLst/>
              </a:prstGeom>
            </p:spPr>
          </p:pic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3" y="1034"/>
              <a:ext cx="5130" cy="3090"/>
            </a:xfrm>
            <a:prstGeom prst="rect">
              <a:avLst/>
            </a:prstGeom>
          </p:spPr>
        </p:pic>
      </p:grpSp>
      <p:sp>
        <p:nvSpPr>
          <p:cNvPr id="22" name="文本框 21"/>
          <p:cNvSpPr txBox="1"/>
          <p:nvPr/>
        </p:nvSpPr>
        <p:spPr>
          <a:xfrm>
            <a:off x="987425" y="1725930"/>
            <a:ext cx="34836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b="1"/>
              <a:t>Pros: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quite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1"/>
              <a:t>Reason: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smooth gradient trajectory</a:t>
            </a:r>
            <a:r>
              <a:rPr lang="en-US" altLang="zh-CN">
                <a:sym typeface="+mn-ea"/>
              </a:rPr>
              <a:t> due to sin gradient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396240" y="683895"/>
            <a:ext cx="8504555" cy="629285"/>
          </a:xfrm>
        </p:spPr>
        <p:txBody>
          <a:bodyPr/>
          <a:lstStyle/>
          <a:p>
            <a:pPr marL="0" indent="0">
              <a:buNone/>
            </a:pPr>
            <a:r>
              <a:rPr lang="en-US" altLang="de-DE" dirty="0"/>
              <a:t>Image Result of </a:t>
            </a:r>
            <a:r>
              <a:rPr lang="en-US" altLang="de-DE">
                <a:sym typeface="+mn-ea"/>
              </a:rPr>
              <a:t>S</a:t>
            </a:r>
            <a:r>
              <a:rPr lang="en-US" altLang="de-DE">
                <a:sym typeface="+mn-ea"/>
              </a:rPr>
              <a:t>in Zigzag EPI</a:t>
            </a:r>
            <a:endParaRPr lang="en-US" alt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图片 2" descr="Zigzag EPI with sin gradient "/>
          <p:cNvPicPr>
            <a:picLocks noChangeAspect="1"/>
          </p:cNvPicPr>
          <p:nvPr/>
        </p:nvPicPr>
        <p:blipFill>
          <a:blip r:embed="rId1"/>
          <a:srcRect l="8688" t="8162" r="8493" b="6052"/>
          <a:stretch>
            <a:fillRect/>
          </a:stretch>
        </p:blipFill>
        <p:spPr>
          <a:xfrm>
            <a:off x="1188085" y="1128395"/>
            <a:ext cx="6921500" cy="35096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83840" y="4638040"/>
            <a:ext cx="44481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/>
              <a:t>Fig. 3.Image Result of Zigzag EPI with Sinusoidal Gradient</a:t>
            </a:r>
            <a:endParaRPr lang="en-US" altLang="zh-CN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396240" y="683895"/>
            <a:ext cx="8504555" cy="629285"/>
          </a:xfrm>
        </p:spPr>
        <p:txBody>
          <a:bodyPr/>
          <a:lstStyle/>
          <a:p>
            <a:pPr marL="0" indent="0">
              <a:buNone/>
            </a:pPr>
            <a:r>
              <a:rPr lang="en-US" altLang="de-DE" dirty="0"/>
              <a:t>K-space result of S</a:t>
            </a:r>
            <a:r>
              <a:rPr lang="en-US" altLang="de-DE">
                <a:sym typeface="+mn-ea"/>
              </a:rPr>
              <a:t>in Zigzag EPI</a:t>
            </a:r>
            <a:endParaRPr lang="en-US" alt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1183640"/>
            <a:ext cx="6450330" cy="35471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30170" y="4730750"/>
            <a:ext cx="44481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/>
              <a:t>Fig. 4.K-space Result of Zigzag EPI with Sinusoidal Gradient</a:t>
            </a:r>
            <a:endParaRPr lang="en-US" altLang="zh-CN" sz="8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35" y="1119505"/>
            <a:ext cx="3920490" cy="2336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396240" y="683895"/>
            <a:ext cx="8504555" cy="629285"/>
          </a:xfrm>
        </p:spPr>
        <p:txBody>
          <a:bodyPr/>
          <a:lstStyle/>
          <a:p>
            <a:pPr marL="0" indent="0">
              <a:buNone/>
            </a:pPr>
            <a:r>
              <a:rPr lang="en-US" altLang="de-DE" dirty="0"/>
              <a:t>Midpoint correction comparison</a:t>
            </a:r>
            <a:endParaRPr lang="en-US" alt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96240" y="1129665"/>
            <a:ext cx="3557905" cy="3713480"/>
            <a:chOff x="2074" y="1831"/>
            <a:chExt cx="5603" cy="584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rcRect t="3050"/>
            <a:stretch>
              <a:fillRect/>
            </a:stretch>
          </p:blipFill>
          <p:spPr>
            <a:xfrm>
              <a:off x="2162" y="1831"/>
              <a:ext cx="5515" cy="324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rcRect r="7034" b="11248"/>
            <a:stretch>
              <a:fillRect/>
            </a:stretch>
          </p:blipFill>
          <p:spPr>
            <a:xfrm>
              <a:off x="2444" y="4741"/>
              <a:ext cx="4561" cy="2517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74" y="7342"/>
              <a:ext cx="5319" cy="33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800">
                  <a:sym typeface="+mn-ea"/>
                </a:rPr>
                <a:t>Fig. 5.  Zigzag EPI with Sinusoidal Gradient without midpoint correction</a:t>
              </a:r>
              <a:endParaRPr lang="en-US" altLang="zh-CN" sz="800"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00550" y="1129665"/>
            <a:ext cx="3389630" cy="3689350"/>
            <a:chOff x="7979" y="1869"/>
            <a:chExt cx="5338" cy="581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9" y="1869"/>
              <a:ext cx="4770" cy="273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3" y="4817"/>
              <a:ext cx="4382" cy="252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238" y="7342"/>
              <a:ext cx="5079" cy="33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800">
                  <a:sym typeface="+mn-ea"/>
                </a:rPr>
                <a:t>Fig. 6.  Zigzag EPI with Sinusoidal Gradient and midpoint correction</a:t>
              </a:r>
              <a:endParaRPr lang="zh-CN" alt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396240" y="683895"/>
            <a:ext cx="8504555" cy="541655"/>
          </a:xfrm>
        </p:spPr>
        <p:txBody>
          <a:bodyPr/>
          <a:lstStyle/>
          <a:p>
            <a:pPr marL="0" indent="0">
              <a:buNone/>
            </a:pPr>
            <a:r>
              <a:rPr lang="en-US" altLang="de-DE" dirty="0"/>
              <a:t>Com. between normal and zigzag sin EPI</a:t>
            </a:r>
            <a:endParaRPr lang="en-US" alt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7232073" y="4961606"/>
            <a:ext cx="863244" cy="181441"/>
          </a:xfrm>
        </p:spPr>
        <p:txBody>
          <a:bodyPr/>
          <a:lstStyle/>
          <a:p>
            <a:fld id="{FD7AAADE-3A96-4A73-BED6-F70ECDAFF620}" type="datetime1">
              <a:rPr lang="de-DE" smtClean="0"/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165655" y="4961606"/>
            <a:ext cx="732159" cy="181441"/>
          </a:xfrm>
        </p:spPr>
        <p:txBody>
          <a:bodyPr/>
          <a:lstStyle/>
          <a:p>
            <a:fld id="{0759437E-DD65-47AE-A718-65B9481C0A9E}" type="slidenum">
              <a:rPr lang="de-DE" smtClean="0"/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>
          <a:xfrm>
            <a:off x="201955" y="4962059"/>
            <a:ext cx="6761553" cy="175047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92650" y="1638300"/>
            <a:ext cx="3622675" cy="2371966"/>
            <a:chOff x="7979" y="1869"/>
            <a:chExt cx="5201" cy="328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79" y="1869"/>
              <a:ext cx="4770" cy="273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101" y="4858"/>
              <a:ext cx="5079" cy="29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800">
                  <a:sym typeface="+mn-ea"/>
                </a:rPr>
                <a:t>Fig. 6.  Zigzag EPI with Sinusoidal Gradient and midpoint correction</a:t>
              </a:r>
              <a:endParaRPr lang="zh-CN" altLang="en-US" sz="8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3390" y="1662430"/>
            <a:ext cx="4020185" cy="2263462"/>
            <a:chOff x="770" y="2014"/>
            <a:chExt cx="6122" cy="3328"/>
          </a:xfrm>
        </p:grpSpPr>
        <p:sp>
          <p:nvSpPr>
            <p:cNvPr id="16" name="文本框 15"/>
            <p:cNvSpPr txBox="1"/>
            <p:nvPr/>
          </p:nvSpPr>
          <p:spPr>
            <a:xfrm>
              <a:off x="1060" y="5027"/>
              <a:ext cx="5542" cy="3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800">
                  <a:sym typeface="+mn-ea"/>
                </a:rPr>
                <a:t>Fig. 7. Nnormal EPI without Sinusoidal Gradient </a:t>
              </a:r>
              <a:endParaRPr lang="zh-CN" altLang="en-US" sz="80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" y="2014"/>
              <a:ext cx="6122" cy="286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87415" y="1355091"/>
            <a:ext cx="8568000" cy="435751"/>
          </a:xfrm>
        </p:spPr>
        <p:txBody>
          <a:bodyPr/>
          <a:p>
            <a:r>
              <a:rPr lang="en-US" altLang="zh-CN"/>
              <a:t>Referrence</a:t>
            </a:r>
            <a:endParaRPr lang="en-US" altLang="zh-CN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89255" y="2146300"/>
            <a:ext cx="8568055" cy="850900"/>
          </a:xfrm>
        </p:spPr>
        <p:txBody>
          <a:bodyPr>
            <a:normAutofit/>
          </a:bodyPr>
          <a:p>
            <a:r>
              <a:rPr lang="en-US" altLang="zh-CN"/>
              <a:t>[2] Patrick Liebig,  Robin M. Heidemann,  Bernhard Hensel &amp;  David A. Porter </a:t>
            </a:r>
            <a:r>
              <a:rPr lang="en-US" altLang="zh-CN" i="1"/>
              <a:t>Accelerated silent echo-planar imaging</a:t>
            </a:r>
            <a:r>
              <a:rPr lang="en-US" altLang="zh-CN"/>
              <a:t>. ELSEVIER 2019. 55: 81–85.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6337300" y="4928870"/>
            <a:ext cx="2743200" cy="214630"/>
          </a:xfrm>
        </p:spPr>
        <p:txBody>
          <a:bodyPr/>
          <a:p>
            <a:fld id="{82F288E0-7875-42C4-84C8-98DBBD3BF4D2}" type="datetimeFigureOut">
              <a:rPr lang="zh-CN" altLang="en-US" sz="1000" smtClean="0"/>
            </a:fld>
            <a:endParaRPr lang="zh-CN" altLang="en-US" sz="10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3420" y="4928870"/>
            <a:ext cx="1203325" cy="214630"/>
          </a:xfrm>
        </p:spPr>
        <p:txBody>
          <a:bodyPr/>
          <a:p>
            <a:fld id="{7D9BB5D0-35E4-459D-AEF3-FE4D7C45CC19}" type="slidenum">
              <a:rPr lang="zh-CN" altLang="en-US" sz="1000" smtClean="0"/>
            </a:fld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elfolien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halts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WPS 演示</Application>
  <PresentationFormat>Bildschirmpräsentation (16:9)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Titelfolienmaster</vt:lpstr>
      <vt:lpstr>Inhaltsseite</vt:lpstr>
      <vt:lpstr>Zigzag EPI with   Sinusoidal Gradient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FAU</dc:creator>
  <cp:lastModifiedBy>LIUZI</cp:lastModifiedBy>
  <cp:revision>258</cp:revision>
  <dcterms:created xsi:type="dcterms:W3CDTF">2014-02-08T08:57:00Z</dcterms:created>
  <dcterms:modified xsi:type="dcterms:W3CDTF">2021-10-01T13:01:58Z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8E73823424604DEA834862A6A31189AF</vt:lpwstr>
  </property>
  <property fmtid="{D5CDD505-2E9C-101B-9397-08002B2CF9AE}" pid="3" name="KSOProductBuildVer">
    <vt:lpwstr>2052-11.1.0.10938</vt:lpwstr>
  </property>
</Properties>
</file>