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Project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Peter Bloch, Tara Mou, Skye Chen and James Roberts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totalnum (morningdif):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total_morning_diff={}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key,value in morningdif.items():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total=[]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key1,value1 in value.items():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total.append(value1)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sum1=sum(total)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total_morning_diff[key]=total_morning_diff.get(key,0)+sum1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(total_morning_diff)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total=totalnum(morningdiff)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rank(totalnum):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list1=[]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key2,value2 in totalnum.items():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key2 not in list1: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list1.append((value2,key2))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list1.sort(reverse=True)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return(list1)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ranked=rank(total)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print(ranked)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use our code and the output? 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709125" y="602225"/>
            <a:ext cx="35343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Change the dates using generic date function (June 10- June 17)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def date(MTA):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MTA=MTA[MTA.DATE=='06/10/2017']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MTA=MTA.reset_index(drop=True)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return(MTA)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Record the top 3 busiest stops for morning and top 2 for afternoon.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Find the station’s corresponding time frame using dictionary.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00" y="2026875"/>
            <a:ext cx="2310650" cy="286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0" y="2634575"/>
            <a:ext cx="9144000" cy="250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Output for Saturday, 6/10: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(3401, ('N063A', 'R011', '42 ST-PORT AUTH')), (2088, ('R244', 'R050', '59 ST')), (1994, ('R601A', 'R108', 'BOROUGH HALL')), (1512, ('N077', 'R111', '23 ST')) … </a:t>
            </a:r>
            <a:endParaRPr sz="1800"/>
          </a:p>
        </p:txBody>
      </p:sp>
      <p:sp>
        <p:nvSpPr>
          <p:cNvPr id="148" name="Shape 148"/>
          <p:cNvSpPr txBox="1"/>
          <p:nvPr/>
        </p:nvSpPr>
        <p:spPr>
          <a:xfrm>
            <a:off x="4639225" y="260525"/>
            <a:ext cx="4147500" cy="2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Sorted using the Ranked function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three stops were then picked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through the program to determine the time frame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Monday Morning Results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5856 ('R245A', 'R051', '59 ST') 8-12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5020 ('N509', 'R203', '23 ST') 8-12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4440 ('N600', 'R302', '57 ST') 8-12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Monday Afternoon Results: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3536 ('N062A', 'R010', '42 ST-PORT AUTH') 2p - 6p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 ('R226', 'R131', '23 ST') 1p - 5p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Schedule Plan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685175" y="326775"/>
            <a:ext cx="41376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Morning Crew: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Teams consist of pairs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Teams 1, 2, and 3 work from   8:00 am to 12:00 pm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4 works from 2:00 pm to 6:00 pm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5 works from 1:00 pm to 5:00 pm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Our preliminary research consisted of examining our target audience and plotting the locations of where they spend their days to find the best group of high-frequency areas.</a:t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18" y="2417425"/>
            <a:ext cx="3808257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 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BuiltinNYC, the largest 10 tech companies in New York City are as follows: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Bloomberg			9,000 employees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Oath				1,400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 Technologies		1,230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Vice Media			1,217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Blue Apron			890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E*Trade			827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BuzzFeed			730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Yext				675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FreshDirect			657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Etsy				622</a:t>
            </a:r>
            <a:endParaRPr sz="14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25" y="1404925"/>
            <a:ext cx="1397575" cy="6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150" y="4219675"/>
            <a:ext cx="2311700" cy="8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150" y="2167649"/>
            <a:ext cx="1160624" cy="6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725" y="3090025"/>
            <a:ext cx="1758426" cy="9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-88850" y="-9875"/>
            <a:ext cx="9232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224" y="60013"/>
            <a:ext cx="6145551" cy="49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a marked map of locations, we then superimposed points on each of the major locations to mark their relative coordinates.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Calculated Geographical Mean (unweighted)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Saved Every important MTA stop</a:t>
            </a:r>
            <a:endParaRPr sz="180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6" y="1466626"/>
            <a:ext cx="4166401" cy="337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Setup: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Stations(MTA):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MTA.columns = MTA.columns.str.strip()</a:t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 = MTA[(MTA.STATION == '59 ST') | (MTA.STATION =='57 ST') | (MTA.STATION == '5 AVE') | (MTA.STATION == '21 ST-QNSBRIDGE') | (MTA.STATION == '23 ST') | (MTA.STATION =='42 ST-PORT AUTH') | (MTA.STATION == 'CYPRESS AV') | (MTA.STATION == 'YORK ST') | (MTA.STATION == 'BOROUGH HALL') | (MTA.STATION == 'HOYT ST') | (MTA.STATION == 'NEVINS ST')]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 = MTA.reset_index(drop=True)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return MTA</a:t>
            </a:r>
            <a:endParaRPr sz="10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743275" y="1113075"/>
            <a:ext cx="28434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Isolation of subway stations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65700" y="119925"/>
            <a:ext cx="4166400" cy="4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time(MTA):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morning=MTA[(MTA.TIME=='05:00:00')|(MTA.TIME=='12:00:00')|(MTA.TIME=='06:00:00')|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   (MTA.TIME=='07:00:00')|(MTA.TIME=='08:00:00')|(MTA.TIME=='09:00:00</a:t>
            </a:r>
            <a:r>
              <a:rPr lang="en" sz="1000">
                <a:solidFill>
                  <a:srgbClr val="000000"/>
                </a:solidFill>
              </a:rPr>
              <a:t>')|</a:t>
            </a:r>
            <a:r>
              <a:rPr lang="en" sz="1000">
                <a:solidFill>
                  <a:srgbClr val="000000"/>
                </a:solidFill>
              </a:rPr>
              <a:t>(MTA.TIME=='10:00:00')|(MTA.TIME=='11:00:00')|(MTA.TIME=='12:00:00')]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morning=morning.reset_index(drop=True)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return(morning)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time(MTA):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evening=MTA[(MTA.TIME=='12:00:00')|(MTA.TIME=='13:00:00')|(MTA.TIME=='14:00:00')|(MTA.TIME=='15:00:00')|(MTA.TIME=='16:00:00')|(MTA.TIME=='17:00:00')|(MTA.TIME=='18:00:00')|(MTA.TIME=='19:00:00')|(MTA.TIME=='20:00:00')]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return(evening)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times=time(stations)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" name="Shape 110"/>
          <p:cNvSpPr txBox="1"/>
          <p:nvPr/>
        </p:nvSpPr>
        <p:spPr>
          <a:xfrm>
            <a:off x="951025" y="1123725"/>
            <a:ext cx="24279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Time Setup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date(MTA):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MTA=MTA[MTA.DATE=='06/10/2017']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MTA=MTA.reset_index(drop=True)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return(MTA)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droped=date(times)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def dic(MTA):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MTA_dict={}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for i in range(len(MTA.index)):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tuple1 = ((MTA['C/A'][i], MTA.UNIT[i], MTA.SCP[i], MTA.STATION[i]))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MTA_dict[tuple1]=MTA_dict.get(tuple1,{})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        MTA_dict[tuple1].update({MTA.TIME[i]:MTA.EXITS[i]})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    return(MTA_dict)</a:t>
            </a:r>
            <a:endParaRPr sz="1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dic1=dic(droped)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644675" y="196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delete(MTA):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to_delete = []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key,value in MTA.items():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len(value)!=2: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to_delete.append(key)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i in to_delete: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del MTA[i]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return(MTA)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deleted_dict=delete(dic1)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morningdif(mordict):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morning_differences = {}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key,value in mordict.items():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newkey = (key[0],key[1],key[3])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val = []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SCP = key[2]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 key1, val1 in value.items():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val.append(val1)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dif = val[1]-val[0]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newkey not in morning_differences: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morning_differences[newkey] = {SCP : dif}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else: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morning_differences[newkey][SCP] = dif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return(morning_differences)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morningdiff=morningdif(deleted_dict)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