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90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1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8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84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Recognizing and Avoiding Phishing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95144"/>
          </a:xfrm>
        </p:spPr>
        <p:txBody>
          <a:bodyPr/>
          <a:lstStyle/>
          <a:p>
            <a:pPr lvl="1"/>
            <a:r>
              <a:rPr sz="2000" dirty="0"/>
              <a:t>An Educational Guide on Phishing </a:t>
            </a:r>
            <a:r>
              <a:rPr sz="2000" dirty="0" smtClean="0"/>
              <a:t>Awareness</a:t>
            </a:r>
            <a:endParaRPr lang="en-US" sz="2000" dirty="0" smtClean="0"/>
          </a:p>
          <a:p>
            <a:pPr lvl="7"/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7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Hafsa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Saleem</a:t>
            </a:r>
            <a:endParaRPr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5. Best Practices for Staying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Don’t share sensitive information through email or phone without verification.</a:t>
            </a:r>
          </a:p>
          <a:p>
            <a:r>
              <a:t>• Enable multi-factor authentication to secure accounts.</a:t>
            </a:r>
          </a:p>
          <a:p>
            <a:r>
              <a:t>• Use strong, unique passwords and change them regularly.</a:t>
            </a:r>
          </a:p>
          <a:p>
            <a:r>
              <a:t>• Regularly update software to protect against security vulnerabilities.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6. Handling and Reporting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If you receive a phishing email:</a:t>
            </a:r>
          </a:p>
          <a:p>
            <a:r>
              <a:t>   - Do not click links or download attachments.</a:t>
            </a:r>
          </a:p>
          <a:p>
            <a:r>
              <a:t>   - Report it to your IT or security team immediately.</a:t>
            </a:r>
          </a:p>
          <a:p>
            <a:r>
              <a:t>• Change your password if you've clicked a phishing link.</a:t>
            </a:r>
          </a:p>
          <a:p>
            <a:r>
              <a:t>• Be proactive in reporting phishing attempts to help protect 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7. Interactive Quiz: 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phishing attempts from sample email screenshots.</a:t>
            </a:r>
          </a:p>
          <a:p>
            <a:r>
              <a:t>• Multiple-choice questions on phishing best practices.</a:t>
            </a:r>
          </a:p>
          <a:p>
            <a:r>
              <a:t>• Real-life scenarios with feedback for correct and incorrect answers.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points:</a:t>
            </a:r>
          </a:p>
          <a:p>
            <a:r>
              <a:t>   - Be cautious with emails asking for sensitive information.</a:t>
            </a:r>
          </a:p>
          <a:p>
            <a:r>
              <a:t>   - Verify links, sender addresses, and report suspicious emails.</a:t>
            </a:r>
          </a:p>
          <a:p>
            <a:r>
              <a:t>   - Use security best practices like two-factor authentication.</a:t>
            </a:r>
          </a:p>
          <a:p>
            <a:r>
              <a:t>• Remember to always think before you click!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 discussion: Ask questions or share your own experiences with phishing.</a:t>
            </a:r>
          </a:p>
          <a:p>
            <a:r>
              <a:t>• Feedback: Let us know how we can improve our training.</a:t>
            </a:r>
          </a:p>
          <a:p>
            <a:r>
              <a:t>• Stay vigilant, and remember, awareness is key!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Phishing is a social engineering attack where attackers pose as trusted entities.</a:t>
            </a:r>
          </a:p>
          <a:p>
            <a:r>
              <a:t>• Phishing aims to steal user data, including login credentials and financial information.</a:t>
            </a:r>
          </a:p>
          <a:p>
            <a:r>
              <a:t>• Phishing can appear as emails, messages, fake websites, or phone calls.</a:t>
            </a:r>
          </a:p>
          <a:p>
            <a:r>
              <a:t>• This type of attack can have serious consequences for individuals and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Over 90% of cyberattacks begin with a phishing email.</a:t>
            </a:r>
          </a:p>
          <a:p>
            <a:r>
              <a:t>• Phishing attacks are becoming more sophisticated, with attackers using advanced tactics.</a:t>
            </a:r>
          </a:p>
          <a:p>
            <a:r>
              <a:t>• Costs from phishing attacks worldwide exceed billions of dollars annually.</a:t>
            </a:r>
          </a:p>
          <a:p>
            <a:r>
              <a:t>• Awareness and training can significantly reduce the impact of phishing.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2. Recognizing Phishing Emails: Common 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Suspicious sender email addresses with slight misspellings.</a:t>
            </a:r>
          </a:p>
          <a:p>
            <a:r>
              <a:t>• Generic greetings (e.g., 'Dear Customer' or 'Hello User').</a:t>
            </a:r>
          </a:p>
          <a:p>
            <a:r>
              <a:t>• Urgent language or scare tactics (e.g., 'Act now to avoid account closure').</a:t>
            </a:r>
          </a:p>
          <a:p>
            <a:r>
              <a:t>• Requests for sensitive information like passwords, SSNs, or financial data.</a:t>
            </a:r>
          </a:p>
          <a:p>
            <a:r>
              <a:t>• Poor grammar or spelling errors.</a:t>
            </a:r>
          </a:p>
          <a:p>
            <a:r>
              <a:t>• Mismatched URLs when hovering over links.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Recognizing Phishing Emails: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Real-world example screenshots showing red flags.</a:t>
            </a:r>
          </a:p>
          <a:p>
            <a:r>
              <a:t>• Highlighted points: sender address, mismatched URLs, urgent language.</a:t>
            </a:r>
          </a:p>
          <a:p>
            <a:r>
              <a:t>• Include examples of spear phishing (targeted emails) versus general phishing.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3. Phishing Websites and URL Traps: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Phishing sites mimic legitimate websites but have slight URL differences.</a:t>
            </a:r>
          </a:p>
          <a:p>
            <a:r>
              <a:t>• Fake URLs often use similar characters (e.g., 'pay-pal.com' instead of 'paypal.com').</a:t>
            </a:r>
          </a:p>
          <a:p>
            <a:r>
              <a:t>• Check for secure HTTPS protocol, though HTTPS alone isn’t a guarantee of legitimacy.</a:t>
            </a:r>
          </a:p>
          <a:p>
            <a:r>
              <a:t>• Be cautious of pop-up login forms and suspicious pop-up ads.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Spotting Phishing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Hover over links without clicking to see the real destination.</a:t>
            </a:r>
          </a:p>
          <a:p>
            <a:r>
              <a:t>• Avoid clicking links from untrusted emails and go to the site directly if needed.</a:t>
            </a:r>
          </a:p>
          <a:p>
            <a:r>
              <a:t>• Be wary of URL shorteners (e.g., bit.ly) in suspicious messages.</a:t>
            </a:r>
          </a:p>
          <a:p>
            <a:r>
              <a:t>• Look for unusual spelling, layouts, or security warnings.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4. Social Engineering Tactics: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Social engineering tactics manipulate human behavior to gain access to information.</a:t>
            </a:r>
          </a:p>
          <a:p>
            <a:r>
              <a:t>• Attackers use deception, pretexting, and impersonation to trick individuals.</a:t>
            </a:r>
          </a:p>
          <a:p>
            <a:r>
              <a:t>• Common tactics include pretexting, baiting, and scare tactics.</a:t>
            </a:r>
          </a:p>
          <a:p>
            <a:r>
              <a:t>• Attackers may pose as IT staff, HR, or other trusted departments.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Common Social Engineering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Phishing calls claiming to be 'technical support' for urgent issues.</a:t>
            </a:r>
          </a:p>
          <a:p>
            <a:r>
              <a:t>• Fake job offers that request sensitive data like Social Security numbers.</a:t>
            </a:r>
          </a:p>
          <a:p>
            <a:r>
              <a:t>• Pretexting where the attacker builds trust before requesting information.</a:t>
            </a:r>
          </a:p>
          <a:p>
            <a:r>
              <a:t>• Smishing: Phishing attempts via SMS, often with shortened URLs.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721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Recognizing and Avoiding Phishing Attacks</vt:lpstr>
      <vt:lpstr>1. Introduction to Phishing</vt:lpstr>
      <vt:lpstr>Phishing Statistics</vt:lpstr>
      <vt:lpstr>2. Recognizing Phishing Emails: Common Red Flags</vt:lpstr>
      <vt:lpstr>Recognizing Phishing Emails: Examples</vt:lpstr>
      <vt:lpstr>3. Phishing Websites and URL Traps: Characteristics</vt:lpstr>
      <vt:lpstr>Spotting Phishing Websites</vt:lpstr>
      <vt:lpstr>4. Social Engineering Tactics: Overview</vt:lpstr>
      <vt:lpstr>Common Social Engineering Scenarios</vt:lpstr>
      <vt:lpstr>5. Best Practices for Staying Safe Online</vt:lpstr>
      <vt:lpstr>6. Handling and Reporting Phishing Emails</vt:lpstr>
      <vt:lpstr>7. Interactive Quiz: Real-World Scenarios</vt:lpstr>
      <vt:lpstr>8. Summary and Key Takeaways</vt:lpstr>
      <vt:lpstr>Q&amp;A and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and Avoiding Phishing Attacks</dc:title>
  <dc:subject/>
  <dc:creator/>
  <cp:keywords/>
  <dc:description>generated using python-pptx</dc:description>
  <cp:lastModifiedBy>ProFesSoR</cp:lastModifiedBy>
  <cp:revision>2</cp:revision>
  <dcterms:created xsi:type="dcterms:W3CDTF">2013-01-27T09:14:16Z</dcterms:created>
  <dcterms:modified xsi:type="dcterms:W3CDTF">2024-10-31T13:20:13Z</dcterms:modified>
  <cp:category/>
</cp:coreProperties>
</file>