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23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081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9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8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395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58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64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840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0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3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708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69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4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90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4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4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B0F8B9-8F64-4BA4-AE82-5BE2B6CF01B8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F21F57-5152-46B9-B782-EB68C075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226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4314-41D0-01D6-470A-4BF26FB51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dobe Garamond Pro" panose="02020502060506020403" pitchFamily="18" charset="0"/>
              </a:rPr>
              <a:t>Tugas</a:t>
            </a:r>
            <a:r>
              <a:rPr lang="en-US" b="1" dirty="0">
                <a:latin typeface="Adobe Garamond Pro" panose="02020502060506020403" pitchFamily="18" charset="0"/>
              </a:rPr>
              <a:t> Database Group by</a:t>
            </a:r>
            <a:endParaRPr lang="en-ID" b="1" dirty="0">
              <a:latin typeface="Adobe Garamond Pro" panose="02020502060506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7E36-A556-4D93-DF79-5C0A90540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Abdulloh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292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8DBC-8851-6B2A-BF53-AFE2D2C7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 err="1">
                <a:latin typeface="+mn-lt"/>
              </a:rPr>
              <a:t>Struktur</a:t>
            </a:r>
            <a:r>
              <a:rPr lang="en-US" sz="6600" b="1" dirty="0">
                <a:latin typeface="+mn-lt"/>
              </a:rPr>
              <a:t> </a:t>
            </a:r>
            <a:r>
              <a:rPr lang="en-US" sz="6600" b="1" dirty="0" err="1">
                <a:latin typeface="+mn-lt"/>
              </a:rPr>
              <a:t>Tabel</a:t>
            </a:r>
            <a:endParaRPr lang="en-ID" sz="6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D2B70-DE50-10D3-ED43-64F898E4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52" y="2073643"/>
            <a:ext cx="10661105" cy="22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88EA-7BF7-3CBB-6781-F83E5233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+mn-lt"/>
              </a:rPr>
              <a:t>Data</a:t>
            </a:r>
            <a:endParaRPr lang="en-ID" sz="6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5AE4D-0A3C-ECF6-5A53-EE4F843D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67" y="1880339"/>
            <a:ext cx="4454665" cy="42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3DB4-94F8-435F-F2C5-8080A506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 err="1">
                <a:latin typeface="+mn-lt"/>
              </a:rPr>
              <a:t>Perintah</a:t>
            </a:r>
            <a:r>
              <a:rPr lang="en-US" sz="6600" b="1" dirty="0">
                <a:latin typeface="+mn-lt"/>
              </a:rPr>
              <a:t> SQL</a:t>
            </a:r>
            <a:endParaRPr lang="en-ID" sz="66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6AC2C-A54B-852D-3CE6-D1D6F6BF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00" y="1833361"/>
            <a:ext cx="10667600" cy="36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2EE3-7B94-5395-6A68-9B9B59E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+mn-lt"/>
              </a:rPr>
              <a:t>Hasil</a:t>
            </a:r>
            <a:endParaRPr lang="en-ID" sz="6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1E204-62B8-437E-1742-44E1A6F2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06" y="2185054"/>
            <a:ext cx="6182788" cy="32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Adobe Garamond Pro</vt:lpstr>
      <vt:lpstr>Calisto MT</vt:lpstr>
      <vt:lpstr>Wingdings 2</vt:lpstr>
      <vt:lpstr>Slate</vt:lpstr>
      <vt:lpstr>Tugas Database Group by</vt:lpstr>
      <vt:lpstr>Struktur Tabel</vt:lpstr>
      <vt:lpstr>Data</vt:lpstr>
      <vt:lpstr>Perintah SQL</vt:lpstr>
      <vt:lpstr>Hasil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 Group by</dc:title>
  <dc:creator>rpl</dc:creator>
  <cp:lastModifiedBy>rpl</cp:lastModifiedBy>
  <cp:revision>1</cp:revision>
  <dcterms:created xsi:type="dcterms:W3CDTF">2022-10-19T02:00:30Z</dcterms:created>
  <dcterms:modified xsi:type="dcterms:W3CDTF">2022-10-19T02:15:10Z</dcterms:modified>
</cp:coreProperties>
</file>