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3.xml" ContentType="application/xml"/>
  <Override PartName="/customXml/itemProps3.xml" ContentType="application/vnd.openxmlformats-officedocument.customXmlProperties+xml"/>
  <Override PartName="/_rels/.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8.xml" ContentType="application/vnd.openxmlformats-officedocument.theme+xml"/>
  <Override PartName="/ppt/theme/theme2.xml" ContentType="application/vnd.openxmlformats-officedocument.theme+xml"/>
  <Override PartName="/ppt/theme/theme29.xml" ContentType="application/vnd.openxmlformats-officedocument.theme+xml"/>
  <Override PartName="/ppt/theme/theme17.xml" ContentType="application/vnd.openxmlformats-officedocument.theme+xml"/>
  <Override PartName="/ppt/theme/theme6.xml" ContentType="application/vnd.openxmlformats-officedocument.theme+xml"/>
  <Override PartName="/ppt/theme/theme13.xml" ContentType="application/vnd.openxmlformats-officedocument.theme+xml"/>
  <Override PartName="/ppt/theme/theme18.xml" ContentType="application/vnd.openxmlformats-officedocument.theme+xml"/>
  <Override PartName="/ppt/theme/theme7.xml" ContentType="application/vnd.openxmlformats-officedocument.theme+xml"/>
  <Override PartName="/ppt/theme/theme14.xml" ContentType="application/vnd.openxmlformats-officedocument.theme+xml"/>
  <Override PartName="/ppt/theme/theme19.xml" ContentType="application/vnd.openxmlformats-officedocument.theme+xml"/>
  <Override PartName="/ppt/theme/theme10.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1.xml" ContentType="application/vnd.openxmlformats-officedocument.theme+xml"/>
  <Override PartName="/ppt/theme/theme5.xml" ContentType="application/vnd.openxmlformats-officedocument.theme+xml"/>
  <Override PartName="/ppt/theme/theme1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8.xml" ContentType="application/vnd.openxmlformats-officedocument.theme+xml"/>
  <Override PartName="/ppt/theme/theme15.xml" ContentType="application/vnd.openxmlformats-officedocument.theme+xml"/>
  <Override PartName="/ppt/theme/theme30.xml" ContentType="application/vnd.openxmlformats-officedocument.theme+xml"/>
  <Override PartName="/ppt/theme/theme25.xml" ContentType="application/vnd.openxmlformats-officedocument.theme+xml"/>
  <Override PartName="/ppt/theme/theme9.xml" ContentType="application/vnd.openxmlformats-officedocument.theme+xml"/>
  <Override PartName="/ppt/theme/theme16.xml" ContentType="application/vnd.openxmlformats-officedocument.theme+xml"/>
  <Override PartName="/ppt/theme/theme31.xml" ContentType="application/vnd.openxmlformats-officedocument.theme+xml"/>
  <Override PartName="/ppt/theme/theme26.xml" ContentType="application/vnd.openxmlformats-officedocument.theme+xml"/>
  <Override PartName="/ppt/theme/theme32.xml" ContentType="application/vnd.openxmlformats-officedocument.theme+xml"/>
  <Override PartName="/ppt/theme/theme27.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slideMasters/_rels/slideMaster35.xml.rels" ContentType="application/vnd.openxmlformats-package.relationships+xml"/>
  <Override PartName="/ppt/slideMasters/_rels/slideMaster29.xml.rels" ContentType="application/vnd.openxmlformats-package.relationships+xml"/>
  <Override PartName="/ppt/slideMasters/_rels/slideMaster34.xml.rels" ContentType="application/vnd.openxmlformats-package.relationships+xml"/>
  <Override PartName="/ppt/slideMasters/_rels/slideMaster19.xml.rels" ContentType="application/vnd.openxmlformats-package.relationships+xml"/>
  <Override PartName="/ppt/slideMasters/_rels/slideMaster28.xml.rels" ContentType="application/vnd.openxmlformats-package.relationships+xml"/>
  <Override PartName="/ppt/slideMasters/_rels/slideMaster33.xml.rels" ContentType="application/vnd.openxmlformats-package.relationships+xml"/>
  <Override PartName="/ppt/slideMasters/_rels/slideMaster7.xml.rels" ContentType="application/vnd.openxmlformats-package.relationships+xml"/>
  <Override PartName="/ppt/slideMasters/_rels/slideMaster27.xml.rels" ContentType="application/vnd.openxmlformats-package.relationships+xml"/>
  <Override PartName="/ppt/slideMasters/_rels/slideMaster32.xml.rels" ContentType="application/vnd.openxmlformats-package.relationships+xml"/>
  <Override PartName="/ppt/slideMasters/_rels/slideMaster6.xml.rels" ContentType="application/vnd.openxmlformats-package.relationships+xml"/>
  <Override PartName="/ppt/slideMasters/_rels/slideMaster26.xml.rels" ContentType="application/vnd.openxmlformats-package.relationships+xml"/>
  <Override PartName="/ppt/slideMasters/_rels/slideMaster31.xml.rels" ContentType="application/vnd.openxmlformats-package.relationships+xml"/>
  <Override PartName="/ppt/slideMasters/_rels/slideMaster9.xml.rels" ContentType="application/vnd.openxmlformats-package.relationships+xml"/>
  <Override PartName="/ppt/slideMasters/_rels/slideMaster25.xml.rels" ContentType="application/vnd.openxmlformats-package.relationships+xml"/>
  <Override PartName="/ppt/slideMasters/_rels/slideMaster30.xml.rels" ContentType="application/vnd.openxmlformats-package.relationships+xml"/>
  <Override PartName="/ppt/slideMasters/_rels/slideMaster8.xml.rels" ContentType="application/vnd.openxmlformats-package.relationships+xml"/>
  <Override PartName="/ppt/slideMasters/_rels/slideMaster23.xml.rels" ContentType="application/vnd.openxmlformats-package.relationships+xml"/>
  <Override PartName="/ppt/slideMasters/_rels/slideMaster22.xml.rels" ContentType="application/vnd.openxmlformats-package.relationships+xml"/>
  <Override PartName="/ppt/slideMasters/_rels/slideMaster21.xml.rels" ContentType="application/vnd.openxmlformats-package.relationships+xml"/>
  <Override PartName="/ppt/slideMasters/_rels/slideMaster20.xml.rels" ContentType="application/vnd.openxmlformats-package.relationships+xml"/>
  <Override PartName="/ppt/slideMasters/_rels/slideMaster24.xml.rels" ContentType="application/vnd.openxmlformats-package.relationships+xml"/>
  <Override PartName="/ppt/slideMasters/_rels/slideMaster36.xml.rels" ContentType="application/vnd.openxmlformats-package.relationships+xml"/>
  <Override PartName="/ppt/slideMasters/_rels/slideMaster11.xml.rels" ContentType="application/vnd.openxmlformats-package.relationships+xml"/>
  <Override PartName="/ppt/slideMasters/_rels/slideMaster18.xml.rels" ContentType="application/vnd.openxmlformats-package.relationships+xml"/>
  <Override PartName="/ppt/slideMasters/_rels/slideMaster10.xml.rels" ContentType="application/vnd.openxmlformats-package.relationships+xml"/>
  <Override PartName="/ppt/slideMasters/_rels/slideMaster17.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2.xml" ContentType="application/vnd.openxmlformats-officedocument.presentationml.slideMaster+xml"/>
  <Override PartName="/ppt/slideMasters/slideMaster3.xml" ContentType="application/vnd.openxmlformats-officedocument.presentationml.slideMaster+xml"/>
  <Override PartName="/ppt/slideMasters/slideMaster13.xml" ContentType="application/vnd.openxmlformats-officedocument.presentationml.slideMaster+xml"/>
  <Override PartName="/ppt/slideMasters/slideMaster4.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0.xml" ContentType="application/vnd.openxmlformats-officedocument.presentationml.slideMaster+xml"/>
  <Override PartName="/ppt/slideMasters/slideMaster18.xml" ContentType="application/vnd.openxmlformats-officedocument.presentationml.slideMaster+xml"/>
  <Override PartName="/ppt/slideMasters/slideMaster11.xml" ContentType="application/vnd.openxmlformats-officedocument.presentationml.slideMaster+xml"/>
  <Override PartName="/ppt/slideMasters/slideMaster1.xml" ContentType="application/vnd.openxmlformats-officedocument.presentationml.slideMaster+xml"/>
  <Override PartName="/ppt/slideMasters/slideMaster36.xml" ContentType="application/vnd.openxmlformats-officedocument.presentationml.slideMaster+xml"/>
  <Override PartName="/ppt/slideMasters/slideMaster9.xml" ContentType="application/vnd.openxmlformats-officedocument.presentationml.slideMaster+xml"/>
  <Override PartName="/ppt/slideMasters/slideMaster24.xml" ContentType="application/vnd.openxmlformats-officedocument.presentationml.slideMaster+xml"/>
  <Override PartName="/ppt/slideMasters/slideMaster5.xml" ContentType="application/vnd.openxmlformats-officedocument.presentationml.slideMaster+xml"/>
  <Override PartName="/ppt/slideMasters/slideMaster20.xml" ContentType="application/vnd.openxmlformats-officedocument.presentationml.slideMaster+xml"/>
  <Override PartName="/ppt/slideMasters/slideMaster6.xml" ContentType="application/vnd.openxmlformats-officedocument.presentationml.slideMaster+xml"/>
  <Override PartName="/ppt/slideMasters/slideMaster21.xml" ContentType="application/vnd.openxmlformats-officedocument.presentationml.slideMaster+xml"/>
  <Override PartName="/ppt/slideMasters/slideMaster7.xml" ContentType="application/vnd.openxmlformats-officedocument.presentationml.slideMaster+xml"/>
  <Override PartName="/ppt/slideMasters/slideMaster22.xml" ContentType="application/vnd.openxmlformats-officedocument.presentationml.slideMaster+xml"/>
  <Override PartName="/ppt/slideMasters/slideMaster8.xml" ContentType="application/vnd.openxmlformats-officedocument.presentationml.slideMaster+xml"/>
  <Override PartName="/ppt/slideMasters/slideMaster23.xml" ContentType="application/vnd.openxmlformats-officedocument.presentationml.slideMaster+xml"/>
  <Override PartName="/ppt/slideMasters/slideMaster30.xml" ContentType="application/vnd.openxmlformats-officedocument.presentationml.slideMaster+xml"/>
  <Override PartName="/ppt/slideMasters/slideMaster25.xml" ContentType="application/vnd.openxmlformats-officedocument.presentationml.slideMaster+xml"/>
  <Override PartName="/ppt/slideMasters/slideMaster31.xml" ContentType="application/vnd.openxmlformats-officedocument.presentationml.slideMaster+xml"/>
  <Override PartName="/ppt/slideMasters/slideMaster26.xml" ContentType="application/vnd.openxmlformats-officedocument.presentationml.slideMaster+xml"/>
  <Override PartName="/ppt/slideMasters/slideMaster32.xml" ContentType="application/vnd.openxmlformats-officedocument.presentationml.slideMaster+xml"/>
  <Override PartName="/ppt/slideMasters/slideMaster27.xml" ContentType="application/vnd.openxmlformats-officedocument.presentationml.slideMaster+xml"/>
  <Override PartName="/ppt/slideMasters/slideMaster33.xml" ContentType="application/vnd.openxmlformats-officedocument.presentationml.slideMaster+xml"/>
  <Override PartName="/ppt/slideMasters/slideMaster28.xml" ContentType="application/vnd.openxmlformats-officedocument.presentationml.slideMaster+xml"/>
  <Override PartName="/ppt/slideMasters/slideMaster19.xml" ContentType="application/vnd.openxmlformats-officedocument.presentationml.slideMaster+xml"/>
  <Override PartName="/ppt/slideMasters/slideMaster34.xml" ContentType="application/vnd.openxmlformats-officedocument.presentationml.slideMaster+xml"/>
  <Override PartName="/ppt/slideMasters/slideMaster29.xml" ContentType="application/vnd.openxmlformats-officedocument.presentationml.slideMaster+xml"/>
  <Override PartName="/ppt/slideMasters/slideMaster35.xml" ContentType="application/vnd.openxmlformats-officedocument.presentationml.slideMaster+xml"/>
  <Override PartName="/ppt/_rels/presentation.xml.rels" ContentType="application/vnd.openxmlformats-package.relationships+xml"/>
  <Override PartName="/ppt/media/image5.png" ContentType="image/png"/>
  <Override PartName="/ppt/media/image27.jpeg" ContentType="image/jpeg"/>
  <Override PartName="/ppt/media/image2.jpeg" ContentType="image/jpeg"/>
  <Override PartName="/ppt/media/image19.jpeg" ContentType="image/jpeg"/>
  <Override PartName="/ppt/media/image3.png" ContentType="image/png"/>
  <Override PartName="/ppt/media/image1.jpeg" ContentType="image/jpeg"/>
  <Override PartName="/ppt/media/image18.jpeg" ContentType="image/jpeg"/>
  <Override PartName="/ppt/media/image4.jpeg" ContentType="image/jpeg"/>
  <Override PartName="/ppt/media/image6.jpeg" ContentType="image/jpeg"/>
  <Override PartName="/ppt/media/image10.jpeg" ContentType="image/jpeg"/>
  <Override PartName="/ppt/media/image11.jpeg" ContentType="image/jpeg"/>
  <Override PartName="/ppt/media/image12.jpeg" ContentType="image/jpeg"/>
  <Override PartName="/ppt/media/image14.jpeg" ContentType="image/jpeg"/>
  <Override PartName="/ppt/media/image9.png" ContentType="image/png"/>
  <Override PartName="/ppt/media/image16.jpeg" ContentType="image/jpeg"/>
  <Override PartName="/ppt/media/image20.jpeg" ContentType="image/jpeg"/>
  <Override PartName="/ppt/media/image17.jpeg" ContentType="image/jpeg"/>
  <Override PartName="/ppt/media/image30.png" ContentType="image/png"/>
  <Override PartName="/ppt/media/image23.jpeg" ContentType="image/jpeg"/>
  <Override PartName="/ppt/media/image7.png" ContentType="image/png"/>
  <Override PartName="/ppt/media/image15.jpeg" ContentType="image/jpeg"/>
  <Override PartName="/ppt/media/image24.jpeg" ContentType="image/jpeg"/>
  <Override PartName="/ppt/media/image26.jpeg" ContentType="image/jpeg"/>
  <Override PartName="/ppt/media/image13.jpeg" ContentType="image/jpeg"/>
  <Override PartName="/ppt/media/image29.png" ContentType="image/png"/>
  <Override PartName="/ppt/media/image25.jpeg" ContentType="image/jpeg"/>
  <Override PartName="/ppt/media/image8.jpeg" ContentType="image/jpeg"/>
  <Override PartName="/ppt/media/image21.jpeg" ContentType="image/jpeg"/>
  <Override PartName="/ppt/media/image22.jpeg" ContentType="image/jpeg"/>
  <Override PartName="/ppt/media/image28.png" ContentType="image/png"/>
  <Override PartName="/ppt/slideLayouts/_rels/slideLayout35.xml.rels" ContentType="application/vnd.openxmlformats-package.relationships+xml"/>
  <Override PartName="/ppt/slideLayouts/_rels/slideLayout2.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4.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28.xml.rels" ContentType="application/vnd.openxmlformats-package.relationships+xml"/>
  <Override PartName="/ppt/slideLayouts/_rels/slideLayout33.xml.rels" ContentType="application/vnd.openxmlformats-package.relationships+xml"/>
  <Override PartName="/ppt/slideLayouts/_rels/slideLayout18.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30.xml.rels" ContentType="application/vnd.openxmlformats-package.relationships+xml"/>
  <Override PartName="/ppt/slideLayouts/_rels/slideLayout15.xml.rels" ContentType="application/vnd.openxmlformats-package.relationships+xml"/>
  <Override PartName="/ppt/slideLayouts/_rels/slideLayout14.xml.rels" ContentType="application/vnd.openxmlformats-package.relationships+xml"/>
  <Override PartName="/ppt/slideLayouts/_rels/slideLayout24.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6.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5.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slideLayouts/slideLayout23.xml" ContentType="application/vnd.openxmlformats-officedocument.presentationml.slideLayout+xml"/>
  <Override PartName="/ppt/slideLayouts/slideLayout8.xml" ContentType="application/vnd.openxmlformats-officedocument.presentationml.slideLayout+xml"/>
  <Override PartName="/ppt/slideLayouts/slideLayout30.xml" ContentType="application/vnd.openxmlformats-officedocument.presentationml.slideLayout+xml"/>
  <Override PartName="/ppt/slideLayouts/slideLayout25.xml" ContentType="application/vnd.openxmlformats-officedocument.presentationml.slideLayout+xml"/>
  <Override PartName="/ppt/slideLayouts/slideLayout16.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17.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18.xml" ContentType="application/vnd.openxmlformats-officedocument.presentationml.slideLayout+xml"/>
  <Override PartName="/ppt/slideLayouts/slideLayout33.xml" ContentType="application/vnd.openxmlformats-officedocument.presentationml.slideLayout+xml"/>
  <Override PartName="/ppt/slideLayouts/slideLayout28.xml" ContentType="application/vnd.openxmlformats-officedocument.presentationml.slideLayout+xml"/>
  <Override PartName="/ppt/slideLayouts/slideLayout19.xml" ContentType="application/vnd.openxmlformats-officedocument.presentationml.slideLayout+xml"/>
  <Override PartName="/ppt/slideLayouts/slideLayout34.xml" ContentType="application/vnd.openxmlformats-officedocument.presentationml.slideLayout+xml"/>
  <Override PartName="/ppt/slideLayouts/slideLayout29.xml" ContentType="application/vnd.openxmlformats-officedocument.presentationml.slideLayout+xml"/>
  <Override PartName="/ppt/slideLayouts/slideLayout35.xml" ContentType="application/vnd.openxmlformats-officedocument.presentationml.slideLayout+xml"/>
  <Override PartName="/ppt/slides/_rels/slide25.xml.rels" ContentType="application/vnd.openxmlformats-package.relationships+xml"/>
  <Override PartName="/ppt/slides/_rels/slide8.xml.rels" ContentType="application/vnd.openxmlformats-package.relationships+xml"/>
  <Override PartName="/ppt/slides/_rels/slide28.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7.xml.rels" ContentType="application/vnd.openxmlformats-package.relationships+xml"/>
  <Override PartName="/ppt/slides/_rels/slide29.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23.xml.rels" ContentType="application/vnd.openxmlformats-package.relationships+xml"/>
  <Override PartName="/ppt/slides/_rels/slide31.xml.rels" ContentType="application/vnd.openxmlformats-package.relationships+xml"/>
  <Override PartName="/ppt/slides/_rels/slide6.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3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slide16.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5.xml" ContentType="application/vnd.openxmlformats-officedocument.presentationml.slide+xml"/>
  <Override PartName="/ppt/slides/slide3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Lst>
  <p:sldIdLst>
    <p:sldId id="256" r:id="rId38"/>
    <p:sldId id="257" r:id="rId39"/>
    <p:sldId id="258" r:id="rId40"/>
    <p:sldId id="259" r:id="rId41"/>
    <p:sldId id="260" r:id="rId42"/>
    <p:sldId id="261" r:id="rId43"/>
    <p:sldId id="262" r:id="rId44"/>
    <p:sldId id="263" r:id="rId45"/>
    <p:sldId id="264" r:id="rId46"/>
    <p:sldId id="265" r:id="rId47"/>
    <p:sldId id="266" r:id="rId48"/>
    <p:sldId id="267" r:id="rId49"/>
    <p:sldId id="268" r:id="rId50"/>
    <p:sldId id="269" r:id="rId51"/>
    <p:sldId id="270" r:id="rId52"/>
    <p:sldId id="271" r:id="rId53"/>
    <p:sldId id="272" r:id="rId54"/>
    <p:sldId id="273" r:id="rId55"/>
    <p:sldId id="274" r:id="rId56"/>
    <p:sldId id="275" r:id="rId57"/>
    <p:sldId id="276" r:id="rId58"/>
    <p:sldId id="277" r:id="rId59"/>
    <p:sldId id="278" r:id="rId60"/>
    <p:sldId id="279" r:id="rId61"/>
    <p:sldId id="280" r:id="rId62"/>
    <p:sldId id="281" r:id="rId63"/>
    <p:sldId id="282" r:id="rId64"/>
    <p:sldId id="283" r:id="rId65"/>
    <p:sldId id="284" r:id="rId66"/>
    <p:sldId id="285" r:id="rId67"/>
    <p:sldId id="286" r:id="rId68"/>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 Target="slides/slide1.xml"/><Relationship Id="rId39" Type="http://schemas.openxmlformats.org/officeDocument/2006/relationships/slide" Target="slides/slide2.xml"/><Relationship Id="rId40" Type="http://schemas.openxmlformats.org/officeDocument/2006/relationships/slide" Target="slides/slide3.xml"/><Relationship Id="rId41" Type="http://schemas.openxmlformats.org/officeDocument/2006/relationships/slide" Target="slides/slide4.xml"/><Relationship Id="rId42" Type="http://schemas.openxmlformats.org/officeDocument/2006/relationships/slide" Target="slides/slide5.xml"/><Relationship Id="rId43" Type="http://schemas.openxmlformats.org/officeDocument/2006/relationships/slide" Target="slides/slide6.xml"/><Relationship Id="rId44" Type="http://schemas.openxmlformats.org/officeDocument/2006/relationships/slide" Target="slides/slide7.xml"/><Relationship Id="rId45" Type="http://schemas.openxmlformats.org/officeDocument/2006/relationships/slide" Target="slides/slide8.xml"/><Relationship Id="rId46" Type="http://schemas.openxmlformats.org/officeDocument/2006/relationships/slide" Target="slides/slide9.xml"/><Relationship Id="rId47" Type="http://schemas.openxmlformats.org/officeDocument/2006/relationships/slide" Target="slides/slide10.xml"/><Relationship Id="rId48" Type="http://schemas.openxmlformats.org/officeDocument/2006/relationships/slide" Target="slides/slide11.xml"/><Relationship Id="rId49" Type="http://schemas.openxmlformats.org/officeDocument/2006/relationships/slide" Target="slides/slide12.xml"/><Relationship Id="rId50" Type="http://schemas.openxmlformats.org/officeDocument/2006/relationships/slide" Target="slides/slide13.xml"/><Relationship Id="rId51" Type="http://schemas.openxmlformats.org/officeDocument/2006/relationships/slide" Target="slides/slide14.xml"/><Relationship Id="rId52" Type="http://schemas.openxmlformats.org/officeDocument/2006/relationships/slide" Target="slides/slide15.xml"/><Relationship Id="rId53" Type="http://schemas.openxmlformats.org/officeDocument/2006/relationships/slide" Target="slides/slide16.xml"/><Relationship Id="rId54" Type="http://schemas.openxmlformats.org/officeDocument/2006/relationships/slide" Target="slides/slide17.xml"/><Relationship Id="rId55" Type="http://schemas.openxmlformats.org/officeDocument/2006/relationships/slide" Target="slides/slide18.xml"/><Relationship Id="rId56" Type="http://schemas.openxmlformats.org/officeDocument/2006/relationships/slide" Target="slides/slide19.xml"/><Relationship Id="rId57" Type="http://schemas.openxmlformats.org/officeDocument/2006/relationships/slide" Target="slides/slide20.xml"/><Relationship Id="rId58" Type="http://schemas.openxmlformats.org/officeDocument/2006/relationships/slide" Target="slides/slide21.xml"/><Relationship Id="rId59" Type="http://schemas.openxmlformats.org/officeDocument/2006/relationships/slide" Target="slides/slide22.xml"/><Relationship Id="rId60" Type="http://schemas.openxmlformats.org/officeDocument/2006/relationships/slide" Target="slides/slide23.xml"/><Relationship Id="rId61" Type="http://schemas.openxmlformats.org/officeDocument/2006/relationships/slide" Target="slides/slide24.xml"/><Relationship Id="rId62" Type="http://schemas.openxmlformats.org/officeDocument/2006/relationships/slide" Target="slides/slide25.xml"/><Relationship Id="rId63" Type="http://schemas.openxmlformats.org/officeDocument/2006/relationships/slide" Target="slides/slide26.xml"/><Relationship Id="rId64" Type="http://schemas.openxmlformats.org/officeDocument/2006/relationships/slide" Target="slides/slide27.xml"/><Relationship Id="rId65" Type="http://schemas.openxmlformats.org/officeDocument/2006/relationships/slide" Target="slides/slide28.xml"/><Relationship Id="rId66" Type="http://schemas.openxmlformats.org/officeDocument/2006/relationships/slide" Target="slides/slide29.xml"/><Relationship Id="rId67" Type="http://schemas.openxmlformats.org/officeDocument/2006/relationships/slide" Target="slides/slide30.xml"/><Relationship Id="rId68" Type="http://schemas.openxmlformats.org/officeDocument/2006/relationships/slide" Target="slides/slide31.xml"/><Relationship Id="rId6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Pag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ext (Right) Male_2">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ext (Left) Group">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_Title Page">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Top Pixels)">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LightBlue_Quote">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White_Some_Pixels">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White_Some_Pixels">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losing Slide_1">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_Closing Slide_2">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1_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874800" y="1463040"/>
            <a:ext cx="6633720" cy="1609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02" name="PlaceHolder 2"/>
          <p:cNvSpPr>
            <a:spLocks noGrp="1"/>
          </p:cNvSpPr>
          <p:nvPr>
            <p:ph type="subTitle"/>
          </p:nvPr>
        </p:nvSpPr>
        <p:spPr>
          <a:xfrm>
            <a:off x="874800" y="3283200"/>
            <a:ext cx="8623800" cy="1065600"/>
          </a:xfrm>
          <a:prstGeom prst="rect">
            <a:avLst/>
          </a:prstGeom>
          <a:noFill/>
          <a:ln w="0">
            <a:noFill/>
          </a:ln>
        </p:spPr>
        <p:txBody>
          <a:bodyPr lIns="0" rIns="0" tIns="0" bIns="0" anchor="ctr">
            <a:noAutofit/>
          </a:bodyPr>
          <a:p>
            <a:pPr indent="0" algn="ctr">
              <a:buNone/>
            </a:pPr>
            <a:endParaRPr b="0" lang="en-CA"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ext (Right) Male">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74800" y="1463040"/>
            <a:ext cx="6633720" cy="1609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10" name="PlaceHolder 2"/>
          <p:cNvSpPr>
            <a:spLocks noGrp="1"/>
          </p:cNvSpPr>
          <p:nvPr>
            <p:ph/>
          </p:nvPr>
        </p:nvSpPr>
        <p:spPr>
          <a:xfrm>
            <a:off x="874800" y="3283200"/>
            <a:ext cx="8623800" cy="1065600"/>
          </a:xfrm>
          <a:prstGeom prst="rect">
            <a:avLst/>
          </a:prstGeom>
          <a:noFill/>
          <a:ln w="0">
            <a:noFill/>
          </a:ln>
        </p:spPr>
        <p:txBody>
          <a:bodyPr lIns="0" rIns="0" tIns="0" bIns="0" anchor="t">
            <a:normAutofit/>
          </a:bodyPr>
          <a:p>
            <a:pPr indent="0">
              <a:lnSpc>
                <a:spcPct val="90000"/>
              </a:lnSpc>
              <a:spcBef>
                <a:spcPts val="1417"/>
              </a:spcBef>
              <a:buNone/>
            </a:pPr>
            <a:endParaRPr b="0" lang="en-US" sz="1600" spc="-1" strike="noStrike">
              <a:solidFill>
                <a:schemeClr val="dk1"/>
              </a:solidFill>
              <a:latin typeface="Titillium Web SemiBold"/>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DAB9D91-A0A2-4BB0-BA1F-64339BD82267}" type="slidenum">
              <a:t>&lt;#&gt;</a:t>
            </a:fld>
          </a:p>
        </p:txBody>
      </p:sp>
      <p:sp>
        <p:nvSpPr>
          <p:cNvPr id="6" name="PlaceHolder 5"/>
          <p:cNvSpPr>
            <a:spLocks noGrp="1"/>
          </p:cNvSpPr>
          <p:nvPr>
            <p:ph type="dt" idx="1"/>
          </p:nvPr>
        </p:nvSpPr>
        <p:spPr/>
        <p:txBody>
          <a:bodyPr/>
          <a:p>
            <a:r>
              <a:rPr lang="en-CA"/>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CA36F9FC-0E1E-4FB1-A655-24179465032E}" type="slidenum">
              <a:t>&lt;#&gt;</a:t>
            </a:fld>
          </a:p>
        </p:txBody>
      </p:sp>
      <p:sp>
        <p:nvSpPr>
          <p:cNvPr id="4" name="PlaceHolder 3"/>
          <p:cNvSpPr>
            <a:spLocks noGrp="1"/>
          </p:cNvSpPr>
          <p:nvPr>
            <p:ph type="dt" idx="4"/>
          </p:nvPr>
        </p:nvSpPr>
        <p:spPr/>
        <p:txBody>
          <a:bodyPr/>
          <a:p>
            <a:r>
              <a:rPr lang="en-CA"/>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874800" y="1463040"/>
            <a:ext cx="6633720" cy="1609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25" name="PlaceHolder 2"/>
          <p:cNvSpPr>
            <a:spLocks noGrp="1"/>
          </p:cNvSpPr>
          <p:nvPr>
            <p:ph/>
          </p:nvPr>
        </p:nvSpPr>
        <p:spPr>
          <a:xfrm>
            <a:off x="874800" y="3283200"/>
            <a:ext cx="4208400" cy="1065600"/>
          </a:xfrm>
          <a:prstGeom prst="rect">
            <a:avLst/>
          </a:prstGeom>
          <a:noFill/>
          <a:ln w="0">
            <a:noFill/>
          </a:ln>
        </p:spPr>
        <p:txBody>
          <a:bodyPr lIns="0" rIns="0" tIns="0" bIns="0" anchor="t">
            <a:normAutofit/>
          </a:bodyPr>
          <a:p>
            <a:pPr indent="0">
              <a:lnSpc>
                <a:spcPct val="90000"/>
              </a:lnSpc>
              <a:spcBef>
                <a:spcPts val="1417"/>
              </a:spcBef>
              <a:buNone/>
            </a:pPr>
            <a:endParaRPr b="0" lang="en-US" sz="1600" spc="-1" strike="noStrike">
              <a:solidFill>
                <a:schemeClr val="dk1"/>
              </a:solidFill>
              <a:latin typeface="Titillium Web SemiBold"/>
            </a:endParaRPr>
          </a:p>
        </p:txBody>
      </p:sp>
      <p:sp>
        <p:nvSpPr>
          <p:cNvPr id="126" name="PlaceHolder 3"/>
          <p:cNvSpPr>
            <a:spLocks noGrp="1"/>
          </p:cNvSpPr>
          <p:nvPr>
            <p:ph/>
          </p:nvPr>
        </p:nvSpPr>
        <p:spPr>
          <a:xfrm>
            <a:off x="5294160" y="3283200"/>
            <a:ext cx="4208400" cy="1065600"/>
          </a:xfrm>
          <a:prstGeom prst="rect">
            <a:avLst/>
          </a:prstGeom>
          <a:noFill/>
          <a:ln w="0">
            <a:noFill/>
          </a:ln>
        </p:spPr>
        <p:txBody>
          <a:bodyPr lIns="0" rIns="0" tIns="0" bIns="0" anchor="t">
            <a:normAutofit/>
          </a:bodyPr>
          <a:p>
            <a:pPr indent="0">
              <a:lnSpc>
                <a:spcPct val="90000"/>
              </a:lnSpc>
              <a:spcBef>
                <a:spcPts val="1417"/>
              </a:spcBef>
              <a:buNone/>
            </a:pPr>
            <a:endParaRPr b="0" lang="en-US" sz="1600" spc="-1" strike="noStrike">
              <a:solidFill>
                <a:schemeClr val="dk1"/>
              </a:solidFill>
              <a:latin typeface="Titillium Web SemiBold"/>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927796D6-088C-4B43-BCF5-45EA11F26888}" type="slidenum">
              <a:t>&lt;#&gt;</a:t>
            </a:fld>
          </a:p>
        </p:txBody>
      </p:sp>
      <p:sp>
        <p:nvSpPr>
          <p:cNvPr id="7" name="PlaceHolder 6"/>
          <p:cNvSpPr>
            <a:spLocks noGrp="1"/>
          </p:cNvSpPr>
          <p:nvPr>
            <p:ph type="dt" idx="7"/>
          </p:nvPr>
        </p:nvSpPr>
        <p:spPr/>
        <p:txBody>
          <a:bodyPr/>
          <a:p>
            <a:r>
              <a:rPr lang="en-CA"/>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ntroduction">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902C9AAD-4F41-416B-9691-A09EDDA4EA18}" type="slidenum">
              <a:t>&lt;#&gt;</a:t>
            </a:fld>
          </a:p>
        </p:txBody>
      </p:sp>
      <p:sp>
        <p:nvSpPr>
          <p:cNvPr id="4" name="PlaceHolder 3"/>
          <p:cNvSpPr>
            <a:spLocks noGrp="1"/>
          </p:cNvSpPr>
          <p:nvPr>
            <p:ph type="dt" idx="10"/>
          </p:nvPr>
        </p:nvSpPr>
        <p:spPr/>
        <p:txBody>
          <a:bodyPr/>
          <a:p>
            <a:r>
              <a:rPr lang="en-CA"/>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4" name="PlaceHolder 1"/>
          <p:cNvSpPr>
            <a:spLocks noGrp="1"/>
          </p:cNvSpPr>
          <p:nvPr>
            <p:ph type="title"/>
          </p:nvPr>
        </p:nvSpPr>
        <p:spPr>
          <a:xfrm>
            <a:off x="874800" y="1463040"/>
            <a:ext cx="6633720" cy="1609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E25AD2E9-328F-4B4E-9641-8A96F0BE29BD}" type="slidenum">
              <a:t>&lt;#&gt;</a:t>
            </a:fld>
          </a:p>
        </p:txBody>
      </p:sp>
      <p:sp>
        <p:nvSpPr>
          <p:cNvPr id="5" name="PlaceHolder 4"/>
          <p:cNvSpPr>
            <a:spLocks noGrp="1"/>
          </p:cNvSpPr>
          <p:nvPr>
            <p:ph type="dt" idx="13"/>
          </p:nvPr>
        </p:nvSpPr>
        <p:spPr/>
        <p:txBody>
          <a:bodyPr/>
          <a:p>
            <a:r>
              <a:rPr lang="en-CA"/>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7F01887E-30D6-4914-8794-DB29B94F8F60}" type="slidenum">
              <a:t>&lt;#&gt;</a:t>
            </a:fld>
          </a:p>
        </p:txBody>
      </p:sp>
      <p:sp>
        <p:nvSpPr>
          <p:cNvPr id="4" name="PlaceHolder 3"/>
          <p:cNvSpPr>
            <a:spLocks noGrp="1"/>
          </p:cNvSpPr>
          <p:nvPr>
            <p:ph type="dt" idx="16"/>
          </p:nvPr>
        </p:nvSpPr>
        <p:spPr/>
        <p:txBody>
          <a:bodyPr/>
          <a:p>
            <a:r>
              <a:rPr lang="en-CA"/>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C40AA946-583D-4592-ADA8-361E23EFBA43}" type="slidenum">
              <a:t>&lt;#&gt;</a:t>
            </a:fld>
          </a:p>
        </p:txBody>
      </p:sp>
      <p:sp>
        <p:nvSpPr>
          <p:cNvPr id="4" name="PlaceHolder 3"/>
          <p:cNvSpPr>
            <a:spLocks noGrp="1"/>
          </p:cNvSpPr>
          <p:nvPr>
            <p:ph type="dt" idx="19"/>
          </p:nvPr>
        </p:nvSpPr>
        <p:spPr/>
        <p:txBody>
          <a:bodyPr/>
          <a:p>
            <a:r>
              <a:rPr lang="en-CA"/>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D718D001-5092-4ECC-8C57-B970E1F4523E}" type="slidenum">
              <a:t>&lt;#&gt;</a:t>
            </a:fld>
          </a:p>
        </p:txBody>
      </p:sp>
      <p:sp>
        <p:nvSpPr>
          <p:cNvPr id="4" name="PlaceHolder 3"/>
          <p:cNvSpPr>
            <a:spLocks noGrp="1"/>
          </p:cNvSpPr>
          <p:nvPr>
            <p:ph type="dt" idx="22"/>
          </p:nvPr>
        </p:nvSpPr>
        <p:spPr/>
        <p:txBody>
          <a:bodyPr/>
          <a:p>
            <a:r>
              <a:rPr lang="en-CA"/>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F3AA5F37-D9C8-441F-AE52-09962D477AB9}" type="slidenum">
              <a:t>&lt;#&gt;</a:t>
            </a:fld>
          </a:p>
        </p:txBody>
      </p:sp>
      <p:sp>
        <p:nvSpPr>
          <p:cNvPr id="4" name="PlaceHolder 3"/>
          <p:cNvSpPr>
            <a:spLocks noGrp="1"/>
          </p:cNvSpPr>
          <p:nvPr>
            <p:ph type="dt" idx="25"/>
          </p:nvPr>
        </p:nvSpPr>
        <p:spPr/>
        <p:txBody>
          <a:bodyPr/>
          <a:p>
            <a:r>
              <a:rPr lang="en-CA"/>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Replace Photo Left">
    <p:spTree>
      <p:nvGrpSpPr>
        <p:cNvPr id="1" name=""/>
        <p:cNvGrpSpPr/>
        <p:nvPr/>
      </p:nvGrpSpPr>
      <p:grpSpPr>
        <a:xfrm>
          <a:off x="0" y="0"/>
          <a:ext cx="0" cy="0"/>
          <a:chOff x="0" y="0"/>
          <a:chExt cx="0" cy="0"/>
        </a:xfrm>
      </p:grpSpPr>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BBFC9749-B2CA-4D5A-B536-2861D16F879F}" type="slidenum">
              <a:t>&lt;#&gt;</a:t>
            </a:fld>
          </a:p>
        </p:txBody>
      </p:sp>
      <p:sp>
        <p:nvSpPr>
          <p:cNvPr id="4" name="PlaceHolder 3"/>
          <p:cNvSpPr>
            <a:spLocks noGrp="1"/>
          </p:cNvSpPr>
          <p:nvPr>
            <p:ph type="dt" idx="28"/>
          </p:nvPr>
        </p:nvSpPr>
        <p:spPr/>
        <p:txBody>
          <a:bodyPr/>
          <a:p>
            <a:r>
              <a:rPr lang="en-CA"/>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_White">
    <p:spTree>
      <p:nvGrpSpPr>
        <p:cNvPr id="1" name=""/>
        <p:cNvGrpSpPr/>
        <p:nvPr/>
      </p:nvGrpSpPr>
      <p:grpSpPr>
        <a:xfrm>
          <a:off x="0" y="0"/>
          <a:ext cx="0" cy="0"/>
          <a:chOff x="0" y="0"/>
          <a:chExt cx="0" cy="0"/>
        </a:xfrm>
      </p:grpSpPr>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_LightBlue">
    <p:spTree>
      <p:nvGrpSpPr>
        <p:cNvPr id="1" name=""/>
        <p:cNvGrpSpPr/>
        <p:nvPr/>
      </p:nvGrpSpPr>
      <p:grpSpPr>
        <a:xfrm>
          <a:off x="0" y="0"/>
          <a:ext cx="0" cy="0"/>
          <a:chOff x="0" y="0"/>
          <a:chExt cx="0" cy="0"/>
        </a:xfrm>
      </p:grpSpPr>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Full Photo 1">
    <p:spTree>
      <p:nvGrpSpPr>
        <p:cNvPr id="1" name=""/>
        <p:cNvGrpSpPr/>
        <p:nvPr/>
      </p:nvGrpSpPr>
      <p:grpSpPr>
        <a:xfrm>
          <a:off x="0" y="0"/>
          <a:ext cx="0" cy="0"/>
          <a:chOff x="0" y="0"/>
          <a:chExt cx="0" cy="0"/>
        </a:xfrm>
      </p:grpSpPr>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Full Photo 2">
    <p:spTree>
      <p:nvGrpSpPr>
        <p:cNvPr id="1" name=""/>
        <p:cNvGrpSpPr/>
        <p:nvPr/>
      </p:nvGrpSpPr>
      <p:grpSpPr>
        <a:xfrm>
          <a:off x="0" y="0"/>
          <a:ext cx="0" cy="0"/>
          <a:chOff x="0" y="0"/>
          <a:chExt cx="0" cy="0"/>
        </a:xfrm>
      </p:grpSpPr>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Full Photo 3">
    <p:spTree>
      <p:nvGrpSpPr>
        <p:cNvPr id="1" name=""/>
        <p:cNvGrpSpPr/>
        <p:nvPr/>
      </p:nvGrpSpPr>
      <p:grpSpPr>
        <a:xfrm>
          <a:off x="0" y="0"/>
          <a:ext cx="0" cy="0"/>
          <a:chOff x="0" y="0"/>
          <a:chExt cx="0" cy="0"/>
        </a:xfrm>
      </p:grpSpPr>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nsert Your Own Photo">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ext (Left) Femal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Replace Photo Right">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ext (Right) Light Blue">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ext (Left) Navy Pixels">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Column Text Right">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Column Text Left">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4.jpe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5.jpeg"/><Relationship Id="rId3" Type="http://schemas.openxmlformats.org/officeDocument/2006/relationships/image" Target="../media/image7.png"/><Relationship Id="rId4" Type="http://schemas.openxmlformats.org/officeDocument/2006/relationships/image" Target="../media/image7.png"/><Relationship Id="rId5" Type="http://schemas.openxmlformats.org/officeDocument/2006/relationships/image" Target="../media/image7.png"/><Relationship Id="rId6"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6.jpe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7.jpeg"/><Relationship Id="rId3" Type="http://schemas.openxmlformats.org/officeDocument/2006/relationships/image" Target="../media/image5.png"/><Relationship Id="rId4"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5.pn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8.jpeg"/><Relationship Id="rId3" Type="http://schemas.openxmlformats.org/officeDocument/2006/relationships/image" Target="../media/image5.png"/><Relationship Id="rId4"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9.jpeg"/><Relationship Id="rId3" Type="http://schemas.openxmlformats.org/officeDocument/2006/relationships/image" Target="../media/image5.png"/><Relationship Id="rId4"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20.jpeg"/><Relationship Id="rId3"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21.jpe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22.jpeg"/><Relationship Id="rId3" Type="http://schemas.openxmlformats.org/officeDocument/2006/relationships/image" Target="../media/image7.png"/><Relationship Id="rId4"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image" Target="../media/image23.jpeg"/><Relationship Id="rId3" Type="http://schemas.openxmlformats.org/officeDocument/2006/relationships/image" Target="../media/image9.png"/><Relationship Id="rId4"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image" Target="../media/image24.jpeg"/><Relationship Id="rId3" Type="http://schemas.openxmlformats.org/officeDocument/2006/relationships/image" Target="../media/image3.png"/><Relationship Id="rId4"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image" Target="../media/image25.jpe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image" Target="../media/image26.jpeg"/><Relationship Id="rId3" Type="http://schemas.openxmlformats.org/officeDocument/2006/relationships/image" Target="../media/image7.png"/><Relationship Id="rId4" Type="http://schemas.openxmlformats.org/officeDocument/2006/relationships/image" Target="../media/image7.png"/><Relationship Id="rId5" Type="http://schemas.openxmlformats.org/officeDocument/2006/relationships/slideLayout" Target="../slideLayouts/slideLayout34.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image" Target="../media/image27.jpeg"/><Relationship Id="rId3" Type="http://schemas.openxmlformats.org/officeDocument/2006/relationships/image" Target="../media/image7.png"/><Relationship Id="rId4" Type="http://schemas.openxmlformats.org/officeDocument/2006/relationships/image" Target="../media/image7.png"/><Relationship Id="rId5"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image" Target="../media/image7.png"/><Relationship Id="rId3" Type="http://schemas.openxmlformats.org/officeDocument/2006/relationships/image" Target="../media/image7.png"/><Relationship Id="rId4" Type="http://schemas.openxmlformats.org/officeDocument/2006/relationships/image" Target="../media/image7.png"/><Relationship Id="rId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jpeg"/><Relationship Id="rId3" Type="http://schemas.openxmlformats.org/officeDocument/2006/relationships/image" Target="../media/image7.png"/><Relationship Id="rId4" Type="http://schemas.openxmlformats.org/officeDocument/2006/relationships/image" Target="../media/image7.png"/><Relationship Id="rId5" Type="http://schemas.openxmlformats.org/officeDocument/2006/relationships/image" Target="../media/image7.png"/><Relationship Id="rId6"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8.jpeg"/><Relationship Id="rId3" Type="http://schemas.openxmlformats.org/officeDocument/2006/relationships/image" Target="../media/image7.png"/><Relationship Id="rId4" Type="http://schemas.openxmlformats.org/officeDocument/2006/relationships/image" Target="../media/image7.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0.jpeg"/><Relationship Id="rId3" Type="http://schemas.openxmlformats.org/officeDocument/2006/relationships/image" Target="../media/image5.pn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1.jpeg"/><Relationship Id="rId3" Type="http://schemas.openxmlformats.org/officeDocument/2006/relationships/image" Target="../media/image9.pn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2.jpeg"/><Relationship Id="rId3" Type="http://schemas.openxmlformats.org/officeDocument/2006/relationships/image" Target="../media/image5.pn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3.jpeg"/><Relationship Id="rId3" Type="http://schemas.openxmlformats.org/officeDocument/2006/relationships/image" Target="../media/image9.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1" name="PlaceHolder 1"/>
          <p:cNvSpPr>
            <a:spLocks noGrp="1"/>
          </p:cNvSpPr>
          <p:nvPr>
            <p:ph type="title"/>
          </p:nvPr>
        </p:nvSpPr>
        <p:spPr>
          <a:xfrm>
            <a:off x="874800" y="1449360"/>
            <a:ext cx="4589640" cy="2145960"/>
          </a:xfrm>
          <a:prstGeom prst="rect">
            <a:avLst/>
          </a:prstGeom>
          <a:noFill/>
          <a:ln w="0">
            <a:noFill/>
          </a:ln>
        </p:spPr>
        <p:txBody>
          <a:bodyPr lIns="91440" rIns="91440" tIns="0" bIns="0" anchor="b">
            <a:noAutofit/>
          </a:bodyPr>
          <a:p>
            <a:pPr indent="0" defTabSz="914400">
              <a:lnSpc>
                <a:spcPct val="80000"/>
              </a:lnSpc>
              <a:buNone/>
            </a:pPr>
            <a:r>
              <a:rPr b="1" lang="en-US" sz="4400" spc="148" strike="noStrike" cap="all">
                <a:solidFill>
                  <a:schemeClr val="lt1"/>
                </a:solidFill>
                <a:latin typeface="Titillium WebBlack"/>
              </a:rPr>
              <a:t>T</a:t>
            </a:r>
            <a:r>
              <a:rPr b="1" lang="en-US" sz="4400" spc="148" strike="noStrike" cap="all">
                <a:solidFill>
                  <a:schemeClr val="lt1"/>
                </a:solidFill>
                <a:latin typeface="Titillium WebBlack"/>
              </a:rPr>
              <a:t>h</a:t>
            </a:r>
            <a:r>
              <a:rPr b="1" lang="en-US" sz="4400" spc="148" strike="noStrike" cap="all">
                <a:solidFill>
                  <a:schemeClr val="lt1"/>
                </a:solidFill>
                <a:latin typeface="Titillium WebBlack"/>
              </a:rPr>
              <a:t>is </a:t>
            </a:r>
            <a:r>
              <a:rPr b="1" lang="en-US" sz="4400" spc="148" strike="noStrike" cap="all">
                <a:solidFill>
                  <a:schemeClr val="lt1"/>
                </a:solidFill>
                <a:latin typeface="Titillium WebBlack"/>
              </a:rPr>
              <a:t>is </a:t>
            </a:r>
            <a:r>
              <a:rPr b="1" lang="en-US" sz="4400" spc="148" strike="noStrike" cap="all">
                <a:solidFill>
                  <a:schemeClr val="lt1"/>
                </a:solidFill>
                <a:latin typeface="Titillium WebBlack"/>
              </a:rPr>
              <a:t>t</a:t>
            </a:r>
            <a:r>
              <a:rPr b="1" lang="en-US" sz="4400" spc="148" strike="noStrike" cap="all">
                <a:solidFill>
                  <a:schemeClr val="lt1"/>
                </a:solidFill>
                <a:latin typeface="Titillium WebBlack"/>
              </a:rPr>
              <a:t>h</a:t>
            </a:r>
            <a:r>
              <a:rPr b="1" lang="en-US" sz="4400" spc="148" strike="noStrike" cap="all">
                <a:solidFill>
                  <a:schemeClr val="lt1"/>
                </a:solidFill>
                <a:latin typeface="Titillium WebBlack"/>
              </a:rPr>
              <a:t>e </a:t>
            </a:r>
            <a:br>
              <a:rPr sz="4400"/>
            </a:br>
            <a:r>
              <a:rPr b="1" lang="en-US" sz="4400" spc="148" strike="noStrike" cap="all">
                <a:solidFill>
                  <a:schemeClr val="lt1"/>
                </a:solidFill>
                <a:latin typeface="Titillium WebBlack"/>
              </a:rPr>
              <a:t>s</a:t>
            </a:r>
            <a:r>
              <a:rPr b="1" lang="en-US" sz="4400" spc="148" strike="noStrike" cap="all">
                <a:solidFill>
                  <a:schemeClr val="lt1"/>
                </a:solidFill>
                <a:latin typeface="Titillium WebBlack"/>
              </a:rPr>
              <a:t>p</a:t>
            </a:r>
            <a:r>
              <a:rPr b="1" lang="en-US" sz="4400" spc="148" strike="noStrike" cap="all">
                <a:solidFill>
                  <a:schemeClr val="lt1"/>
                </a:solidFill>
                <a:latin typeface="Titillium WebBlack"/>
              </a:rPr>
              <a:t>a</a:t>
            </a:r>
            <a:r>
              <a:rPr b="1" lang="en-US" sz="4400" spc="148" strike="noStrike" cap="all">
                <a:solidFill>
                  <a:schemeClr val="lt1"/>
                </a:solidFill>
                <a:latin typeface="Titillium WebBlack"/>
              </a:rPr>
              <a:t>c</a:t>
            </a:r>
            <a:r>
              <a:rPr b="1" lang="en-US" sz="4400" spc="148" strike="noStrike" cap="all">
                <a:solidFill>
                  <a:schemeClr val="lt1"/>
                </a:solidFill>
                <a:latin typeface="Titillium WebBlack"/>
              </a:rPr>
              <a:t>e </a:t>
            </a:r>
            <a:r>
              <a:rPr b="1" lang="en-US" sz="4400" spc="148" strike="noStrike" cap="all">
                <a:solidFill>
                  <a:schemeClr val="lt1"/>
                </a:solidFill>
                <a:latin typeface="Titillium WebBlack"/>
              </a:rPr>
              <a:t>f</a:t>
            </a:r>
            <a:r>
              <a:rPr b="1" lang="en-US" sz="4400" spc="148" strike="noStrike" cap="all">
                <a:solidFill>
                  <a:schemeClr val="lt1"/>
                </a:solidFill>
                <a:latin typeface="Titillium WebBlack"/>
              </a:rPr>
              <a:t>o</a:t>
            </a:r>
            <a:r>
              <a:rPr b="1" lang="en-US" sz="4400" spc="148" strike="noStrike" cap="all">
                <a:solidFill>
                  <a:schemeClr val="lt1"/>
                </a:solidFill>
                <a:latin typeface="Titillium WebBlack"/>
              </a:rPr>
              <a:t>r </a:t>
            </a:r>
            <a:r>
              <a:rPr b="1" lang="en-US" sz="4400" spc="148" strike="noStrike" cap="all">
                <a:solidFill>
                  <a:schemeClr val="lt1"/>
                </a:solidFill>
                <a:latin typeface="Titillium WebBlack"/>
              </a:rPr>
              <a:t>a </a:t>
            </a:r>
            <a:br>
              <a:rPr sz="4400"/>
            </a:br>
            <a:r>
              <a:rPr b="1" lang="en-US" sz="4400" spc="148" strike="noStrike" cap="all">
                <a:solidFill>
                  <a:schemeClr val="lt1"/>
                </a:solidFill>
                <a:latin typeface="Titillium WebBlack"/>
              </a:rPr>
              <a:t>m</a:t>
            </a:r>
            <a:r>
              <a:rPr b="1" lang="en-US" sz="4400" spc="148" strike="noStrike" cap="all">
                <a:solidFill>
                  <a:schemeClr val="lt1"/>
                </a:solidFill>
                <a:latin typeface="Titillium WebBlack"/>
              </a:rPr>
              <a:t>ai</a:t>
            </a:r>
            <a:r>
              <a:rPr b="1" lang="en-US" sz="4400" spc="148" strike="noStrike" cap="all">
                <a:solidFill>
                  <a:schemeClr val="lt1"/>
                </a:solidFill>
                <a:latin typeface="Titillium WebBlack"/>
              </a:rPr>
              <a:t>n </a:t>
            </a:r>
            <a:r>
              <a:rPr b="1" lang="en-US" sz="4400" spc="148" strike="noStrike" cap="all">
                <a:solidFill>
                  <a:schemeClr val="lt1"/>
                </a:solidFill>
                <a:latin typeface="Titillium WebBlack"/>
              </a:rPr>
              <a:t>ti</a:t>
            </a:r>
            <a:r>
              <a:rPr b="1" lang="en-US" sz="4400" spc="148" strike="noStrike" cap="all">
                <a:solidFill>
                  <a:schemeClr val="lt1"/>
                </a:solidFill>
                <a:latin typeface="Titillium WebBlack"/>
              </a:rPr>
              <a:t>t</a:t>
            </a:r>
            <a:r>
              <a:rPr b="1" lang="en-US" sz="4400" spc="148" strike="noStrike" cap="all">
                <a:solidFill>
                  <a:schemeClr val="lt1"/>
                </a:solidFill>
                <a:latin typeface="Titillium WebBlack"/>
              </a:rPr>
              <a:t>l</a:t>
            </a:r>
            <a:r>
              <a:rPr b="1" lang="en-US" sz="4400" spc="148" strike="noStrike" cap="all">
                <a:solidFill>
                  <a:schemeClr val="lt1"/>
                </a:solidFill>
                <a:latin typeface="Titillium WebBlack"/>
              </a:rPr>
              <a:t>e.</a:t>
            </a:r>
            <a:endParaRPr b="0" lang="en-US" sz="4400" spc="-1" strike="noStrike">
              <a:solidFill>
                <a:schemeClr val="dk1"/>
              </a:solidFill>
              <a:latin typeface="Calibri"/>
            </a:endParaRPr>
          </a:p>
        </p:txBody>
      </p:sp>
      <p:sp>
        <p:nvSpPr>
          <p:cNvPr id="2" name="PlaceHolder 2"/>
          <p:cNvSpPr>
            <a:spLocks noGrp="1"/>
          </p:cNvSpPr>
          <p:nvPr>
            <p:ph type="body"/>
          </p:nvPr>
        </p:nvSpPr>
        <p:spPr>
          <a:xfrm>
            <a:off x="874800" y="3805560"/>
            <a:ext cx="4589640" cy="1065600"/>
          </a:xfrm>
          <a:prstGeom prst="rect">
            <a:avLst/>
          </a:prstGeom>
          <a:noFill/>
          <a:ln w="0">
            <a:noFill/>
          </a:ln>
        </p:spPr>
        <p:txBody>
          <a:bodyPr lIns="91440" rIns="90000" tIns="0" bIns="45720" anchor="t">
            <a:noAutofit/>
          </a:bodyPr>
          <a:p>
            <a:pPr indent="0" defTabSz="914400">
              <a:lnSpc>
                <a:spcPct val="90000"/>
              </a:lnSpc>
              <a:spcBef>
                <a:spcPts val="1001"/>
              </a:spcBef>
              <a:buNone/>
              <a:tabLst>
                <a:tab algn="l" pos="0"/>
              </a:tabLst>
            </a:pPr>
            <a:r>
              <a:rPr b="1" lang="en-US" sz="2000" spc="-1" strike="noStrike">
                <a:solidFill>
                  <a:schemeClr val="lt1"/>
                </a:solidFill>
                <a:latin typeface="Titillium Web SemiBold"/>
              </a:rPr>
              <a:t>Optional subtitle goes here.</a:t>
            </a:r>
            <a:endParaRPr b="0" lang="en-US" sz="2000" spc="-1" strike="noStrike">
              <a:solidFill>
                <a:schemeClr val="dk1"/>
              </a:solidFill>
              <a:latin typeface="Titillium Web SemiBold"/>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54"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55" name="PlaceHolder 1"/>
          <p:cNvSpPr>
            <a:spLocks noGrp="1"/>
          </p:cNvSpPr>
          <p:nvPr>
            <p:ph type="title"/>
          </p:nvPr>
        </p:nvSpPr>
        <p:spPr>
          <a:xfrm>
            <a:off x="6662880" y="652680"/>
            <a:ext cx="4519080" cy="109512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3000" spc="148" strike="noStrike" cap="all">
                <a:solidFill>
                  <a:srgbClr val="00b0f0"/>
                </a:solidFill>
                <a:latin typeface="Titillium WebBlack"/>
              </a:rPr>
              <a:t>This is the SPACE </a:t>
            </a:r>
            <a:br>
              <a:rPr sz="3000"/>
            </a:br>
            <a:r>
              <a:rPr b="0" lang="en-US" sz="3000" spc="148" strike="noStrike" cap="all">
                <a:solidFill>
                  <a:srgbClr val="00b0f0"/>
                </a:solidFill>
                <a:latin typeface="Titillium WebBlack"/>
              </a:rPr>
              <a:t>FOR A TWO-LINE TITLE.</a:t>
            </a:r>
            <a:endParaRPr b="0" lang="en-US" sz="3000" spc="-1" strike="noStrike">
              <a:solidFill>
                <a:schemeClr val="dk1"/>
              </a:solidFill>
              <a:latin typeface="Calibri"/>
            </a:endParaRPr>
          </a:p>
        </p:txBody>
      </p:sp>
      <p:sp>
        <p:nvSpPr>
          <p:cNvPr id="56" name="PlaceHolder 2"/>
          <p:cNvSpPr>
            <a:spLocks noGrp="1"/>
          </p:cNvSpPr>
          <p:nvPr>
            <p:ph type="body"/>
          </p:nvPr>
        </p:nvSpPr>
        <p:spPr>
          <a:xfrm>
            <a:off x="6662880" y="1991160"/>
            <a:ext cx="3657600" cy="5871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lumMod val="65000"/>
                    <a:lumOff val="35000"/>
                  </a:schemeClr>
                </a:solidFill>
                <a:latin typeface="Titillium Web SemiBold"/>
              </a:rPr>
              <a:t>This is the space for an intro paragraph or subheading.</a:t>
            </a:r>
            <a:endParaRPr b="0" lang="en-US" sz="1600" spc="-1" strike="noStrike">
              <a:solidFill>
                <a:schemeClr val="dk1"/>
              </a:solidFill>
              <a:latin typeface="Titillium Web SemiBold"/>
            </a:endParaRPr>
          </a:p>
        </p:txBody>
      </p:sp>
      <p:sp>
        <p:nvSpPr>
          <p:cNvPr id="57" name="PlaceHolder 3"/>
          <p:cNvSpPr>
            <a:spLocks noGrp="1"/>
          </p:cNvSpPr>
          <p:nvPr>
            <p:ph type="body"/>
          </p:nvPr>
        </p:nvSpPr>
        <p:spPr>
          <a:xfrm>
            <a:off x="6662880" y="2822400"/>
            <a:ext cx="3056040" cy="2064960"/>
          </a:xfrm>
          <a:prstGeom prst="rect">
            <a:avLst/>
          </a:prstGeom>
          <a:noFill/>
          <a:ln w="0">
            <a:noFill/>
          </a:ln>
        </p:spPr>
        <p:txBody>
          <a:bodyPr lIns="91440" rIns="91440" tIns="45720" bIns="45720" anchor="t">
            <a:normAutofit/>
          </a:bodyPr>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Exceptur sint occaecat cupidatat non provident</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Exceptur sint occaecat cupidatat </a:t>
            </a:r>
            <a:br>
              <a:rPr sz="1400"/>
            </a:br>
            <a:r>
              <a:rPr b="0" lang="en-US" sz="1400" spc="-1" strike="noStrike">
                <a:solidFill>
                  <a:schemeClr val="dk1">
                    <a:lumMod val="65000"/>
                    <a:lumOff val="35000"/>
                  </a:schemeClr>
                </a:solidFill>
                <a:latin typeface="Titillium Web"/>
              </a:rPr>
              <a:t>non proident</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Exceptur sint occaecat cupidatat </a:t>
            </a:r>
            <a:br>
              <a:rPr sz="1400"/>
            </a:br>
            <a:r>
              <a:rPr b="0" lang="en-US" sz="1400" spc="-1" strike="noStrike">
                <a:solidFill>
                  <a:schemeClr val="dk1">
                    <a:lumMod val="65000"/>
                    <a:lumOff val="35000"/>
                  </a:schemeClr>
                </a:solidFill>
                <a:latin typeface="Titillium Web"/>
              </a:rPr>
              <a:t>non proident</a:t>
            </a:r>
            <a:endParaRPr b="0" lang="en-US" sz="14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pic>
        <p:nvPicPr>
          <p:cNvPr id="58" name="Picture 5" descr="Icon&#10;&#10;Description automatically generated"/>
          <p:cNvPicPr/>
          <p:nvPr/>
        </p:nvPicPr>
        <p:blipFill>
          <a:blip r:embed="rId3"/>
          <a:stretch/>
        </p:blipFill>
        <p:spPr>
          <a:xfrm>
            <a:off x="-360" y="5845680"/>
            <a:ext cx="1011960" cy="1011960"/>
          </a:xfrm>
          <a:prstGeom prst="rect">
            <a:avLst/>
          </a:prstGeom>
          <a:ln w="0">
            <a:noFill/>
          </a:ln>
        </p:spPr>
      </p:pic>
      <p:pic>
        <p:nvPicPr>
          <p:cNvPr id="59" name="Picture 6" descr="Icon&#10;&#10;Description automatically generated"/>
          <p:cNvPicPr/>
          <p:nvPr/>
        </p:nvPicPr>
        <p:blipFill>
          <a:blip r:embed="rId4"/>
          <a:stretch/>
        </p:blipFill>
        <p:spPr>
          <a:xfrm>
            <a:off x="0" y="5845680"/>
            <a:ext cx="1011960" cy="1011960"/>
          </a:xfrm>
          <a:prstGeom prst="rect">
            <a:avLst/>
          </a:prstGeom>
          <a:ln w="0">
            <a:noFill/>
          </a:ln>
        </p:spPr>
      </p:pic>
      <p:pic>
        <p:nvPicPr>
          <p:cNvPr id="60" name="Picture 7" descr="Icon&#10;&#10;Description automatically generated"/>
          <p:cNvPicPr/>
          <p:nvPr/>
        </p:nvPicPr>
        <p:blipFill>
          <a:blip r:embed="rId5"/>
          <a:stretch/>
        </p:blipFill>
        <p:spPr>
          <a:xfrm>
            <a:off x="-1080" y="5845680"/>
            <a:ext cx="1011960" cy="10119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7" r:id="rId6"/>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61"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62" name="PlaceHolder 1"/>
          <p:cNvSpPr>
            <a:spLocks noGrp="1"/>
          </p:cNvSpPr>
          <p:nvPr>
            <p:ph type="title"/>
          </p:nvPr>
        </p:nvSpPr>
        <p:spPr>
          <a:xfrm>
            <a:off x="874800" y="652680"/>
            <a:ext cx="4519080" cy="109512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3000" spc="148" strike="noStrike" cap="all">
                <a:solidFill>
                  <a:srgbClr val="00b0f0"/>
                </a:solidFill>
                <a:latin typeface="Titillium WebBlack"/>
              </a:rPr>
              <a:t>This is the SPACE </a:t>
            </a:r>
            <a:br>
              <a:rPr sz="3000"/>
            </a:br>
            <a:r>
              <a:rPr b="0" lang="en-US" sz="3000" spc="148" strike="noStrike" cap="all">
                <a:solidFill>
                  <a:srgbClr val="00b0f0"/>
                </a:solidFill>
                <a:latin typeface="Titillium WebBlack"/>
              </a:rPr>
              <a:t>FOR A TWO-LINE TITLE.</a:t>
            </a:r>
            <a:endParaRPr b="0" lang="en-US" sz="3000" spc="-1" strike="noStrike">
              <a:solidFill>
                <a:schemeClr val="dk1"/>
              </a:solidFill>
              <a:latin typeface="Calibri"/>
            </a:endParaRPr>
          </a:p>
        </p:txBody>
      </p:sp>
      <p:sp>
        <p:nvSpPr>
          <p:cNvPr id="63" name="PlaceHolder 2"/>
          <p:cNvSpPr>
            <a:spLocks noGrp="1"/>
          </p:cNvSpPr>
          <p:nvPr>
            <p:ph type="body"/>
          </p:nvPr>
        </p:nvSpPr>
        <p:spPr>
          <a:xfrm>
            <a:off x="874800" y="1991160"/>
            <a:ext cx="3657600" cy="5871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lumMod val="65000"/>
                    <a:lumOff val="35000"/>
                  </a:schemeClr>
                </a:solidFill>
                <a:latin typeface="Titillium Web SemiBold"/>
              </a:rPr>
              <a:t>This is the space for an intro paragraph or subheading.</a:t>
            </a:r>
            <a:endParaRPr b="0" lang="en-US" sz="1600" spc="-1" strike="noStrike">
              <a:solidFill>
                <a:schemeClr val="dk1"/>
              </a:solidFill>
              <a:latin typeface="Titillium Web SemiBold"/>
            </a:endParaRPr>
          </a:p>
        </p:txBody>
      </p:sp>
      <p:sp>
        <p:nvSpPr>
          <p:cNvPr id="64" name="PlaceHolder 3"/>
          <p:cNvSpPr>
            <a:spLocks noGrp="1"/>
          </p:cNvSpPr>
          <p:nvPr>
            <p:ph type="body"/>
          </p:nvPr>
        </p:nvSpPr>
        <p:spPr>
          <a:xfrm>
            <a:off x="874800" y="2822400"/>
            <a:ext cx="3056040" cy="2064960"/>
          </a:xfrm>
          <a:prstGeom prst="rect">
            <a:avLst/>
          </a:prstGeom>
          <a:noFill/>
          <a:ln w="0">
            <a:noFill/>
          </a:ln>
        </p:spPr>
        <p:txBody>
          <a:bodyPr lIns="91440" rIns="91440" tIns="45720" bIns="45720" anchor="t">
            <a:normAutofit/>
          </a:bodyPr>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Exceptur sint occaecat cupidatat non provident</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Exceptur sint occaecat cupidatat </a:t>
            </a:r>
            <a:br>
              <a:rPr sz="1400"/>
            </a:br>
            <a:r>
              <a:rPr b="0" lang="en-US" sz="1400" spc="-1" strike="noStrike">
                <a:solidFill>
                  <a:schemeClr val="dk1">
                    <a:lumMod val="65000"/>
                    <a:lumOff val="35000"/>
                  </a:schemeClr>
                </a:solidFill>
                <a:latin typeface="Titillium Web"/>
              </a:rPr>
              <a:t>non proident</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Exceptur sint occaecat cupidatat </a:t>
            </a:r>
            <a:br>
              <a:rPr sz="1400"/>
            </a:br>
            <a:r>
              <a:rPr b="0" lang="en-US" sz="1400" spc="-1" strike="noStrike">
                <a:solidFill>
                  <a:schemeClr val="dk1">
                    <a:lumMod val="65000"/>
                    <a:lumOff val="35000"/>
                  </a:schemeClr>
                </a:solidFill>
                <a:latin typeface="Titillium Web"/>
              </a:rPr>
              <a:t>non proident</a:t>
            </a:r>
            <a:endParaRPr b="0" lang="en-US" sz="14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pic>
        <p:nvPicPr>
          <p:cNvPr id="65" name="Picture 2" descr="Icon&#10;&#10;Description automatically generated"/>
          <p:cNvPicPr/>
          <p:nvPr/>
        </p:nvPicPr>
        <p:blipFill>
          <a:blip r:embed="rId3"/>
          <a:stretch/>
        </p:blipFill>
        <p:spPr>
          <a:xfrm>
            <a:off x="11205720" y="5845680"/>
            <a:ext cx="985680" cy="1011960"/>
          </a:xfrm>
          <a:prstGeom prst="rect">
            <a:avLst/>
          </a:prstGeom>
          <a:ln w="0">
            <a:noFill/>
          </a:ln>
        </p:spPr>
      </p:pic>
      <p:pic>
        <p:nvPicPr>
          <p:cNvPr id="66" name="Picture 1" descr="Icon&#10;&#10;Description automatically generated"/>
          <p:cNvPicPr/>
          <p:nvPr/>
        </p:nvPicPr>
        <p:blipFill>
          <a:blip r:embed="rId4"/>
          <a:stretch/>
        </p:blipFill>
        <p:spPr>
          <a:xfrm>
            <a:off x="11205720" y="5845680"/>
            <a:ext cx="985680" cy="1011960"/>
          </a:xfrm>
          <a:prstGeom prst="rect">
            <a:avLst/>
          </a:prstGeom>
          <a:ln w="0">
            <a:noFill/>
          </a:ln>
        </p:spPr>
      </p:pic>
      <p:pic>
        <p:nvPicPr>
          <p:cNvPr id="67" name="Picture 3" descr="Icon&#10;&#10;Description automatically generated"/>
          <p:cNvPicPr/>
          <p:nvPr/>
        </p:nvPicPr>
        <p:blipFill>
          <a:blip r:embed="rId5"/>
          <a:stretch/>
        </p:blipFill>
        <p:spPr>
          <a:xfrm>
            <a:off x="11205720" y="5845680"/>
            <a:ext cx="985680" cy="10119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9" r:id="rId6"/>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68"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69" name="PlaceHolder 1"/>
          <p:cNvSpPr>
            <a:spLocks noGrp="1"/>
          </p:cNvSpPr>
          <p:nvPr>
            <p:ph type="title"/>
          </p:nvPr>
        </p:nvSpPr>
        <p:spPr>
          <a:xfrm>
            <a:off x="874800" y="879120"/>
            <a:ext cx="7429680" cy="2145960"/>
          </a:xfrm>
          <a:prstGeom prst="rect">
            <a:avLst/>
          </a:prstGeom>
          <a:noFill/>
          <a:ln w="0">
            <a:noFill/>
          </a:ln>
        </p:spPr>
        <p:txBody>
          <a:bodyPr lIns="91440" rIns="91440" tIns="0" bIns="0" anchor="b">
            <a:noAutofit/>
          </a:bodyPr>
          <a:p>
            <a:pPr indent="0" defTabSz="914400">
              <a:lnSpc>
                <a:spcPct val="80000"/>
              </a:lnSpc>
              <a:buNone/>
            </a:pPr>
            <a:r>
              <a:rPr b="1" lang="en-US" sz="4400" spc="148" strike="noStrike" cap="all">
                <a:solidFill>
                  <a:schemeClr val="dk1">
                    <a:lumMod val="65000"/>
                    <a:lumOff val="35000"/>
                  </a:schemeClr>
                </a:solidFill>
                <a:latin typeface="Titillium WebBlack"/>
              </a:rPr>
              <a:t>This is the space </a:t>
            </a:r>
            <a:br>
              <a:rPr sz="4400"/>
            </a:br>
            <a:r>
              <a:rPr b="1" lang="en-US" sz="4400" spc="148" strike="noStrike" cap="all">
                <a:solidFill>
                  <a:schemeClr val="dk1">
                    <a:lumMod val="65000"/>
                    <a:lumOff val="35000"/>
                  </a:schemeClr>
                </a:solidFill>
                <a:latin typeface="Titillium WebBlack"/>
              </a:rPr>
              <a:t>for THE MAIN </a:t>
            </a:r>
            <a:br>
              <a:rPr sz="4400"/>
            </a:br>
            <a:r>
              <a:rPr b="1" lang="en-US" sz="4400" spc="148" strike="noStrike" cap="all">
                <a:solidFill>
                  <a:schemeClr val="dk1">
                    <a:lumMod val="65000"/>
                    <a:lumOff val="35000"/>
                  </a:schemeClr>
                </a:solidFill>
                <a:latin typeface="Titillium WebBlack"/>
              </a:rPr>
              <a:t>PRESENTATION TITLE.</a:t>
            </a:r>
            <a:endParaRPr b="0" lang="en-US" sz="4400" spc="-1" strike="noStrike">
              <a:solidFill>
                <a:schemeClr val="dk1"/>
              </a:solidFill>
              <a:latin typeface="Calibri"/>
            </a:endParaRPr>
          </a:p>
        </p:txBody>
      </p:sp>
      <p:sp>
        <p:nvSpPr>
          <p:cNvPr id="70" name="PlaceHolder 2"/>
          <p:cNvSpPr>
            <a:spLocks noGrp="1"/>
          </p:cNvSpPr>
          <p:nvPr>
            <p:ph type="body"/>
          </p:nvPr>
        </p:nvSpPr>
        <p:spPr>
          <a:xfrm>
            <a:off x="874800" y="3235320"/>
            <a:ext cx="4589640" cy="1065600"/>
          </a:xfrm>
          <a:prstGeom prst="rect">
            <a:avLst/>
          </a:prstGeom>
          <a:noFill/>
          <a:ln w="0">
            <a:noFill/>
          </a:ln>
        </p:spPr>
        <p:txBody>
          <a:bodyPr lIns="91440" rIns="90000" tIns="0" bIns="45720" anchor="t">
            <a:noAutofit/>
          </a:bodyPr>
          <a:p>
            <a:pPr indent="0" defTabSz="914400">
              <a:lnSpc>
                <a:spcPct val="90000"/>
              </a:lnSpc>
              <a:spcBef>
                <a:spcPts val="1001"/>
              </a:spcBef>
              <a:buNone/>
              <a:tabLst>
                <a:tab algn="l" pos="0"/>
              </a:tabLst>
            </a:pPr>
            <a:r>
              <a:rPr b="1" lang="en-US" sz="2000" spc="-1" strike="noStrike">
                <a:solidFill>
                  <a:schemeClr val="dk1">
                    <a:lumMod val="65000"/>
                    <a:lumOff val="35000"/>
                  </a:schemeClr>
                </a:solidFill>
                <a:latin typeface="Titillium Web SemiBold"/>
              </a:rPr>
              <a:t>Optional subtitle goes here.</a:t>
            </a:r>
            <a:endParaRPr b="0" lang="en-US" sz="2000" spc="-1" strike="noStrike">
              <a:solidFill>
                <a:schemeClr val="dk1"/>
              </a:solidFill>
              <a:latin typeface="Titillium Web SemiBold"/>
            </a:endParaRPr>
          </a:p>
        </p:txBody>
      </p:sp>
    </p:spTree>
  </p:cSld>
  <p:clrMap bg1="lt1" bg2="lt2" tx1="dk1"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1"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72" name="PlaceHolder 1"/>
          <p:cNvSpPr>
            <a:spLocks noGrp="1"/>
          </p:cNvSpPr>
          <p:nvPr>
            <p:ph type="title"/>
          </p:nvPr>
        </p:nvSpPr>
        <p:spPr>
          <a:xfrm>
            <a:off x="874800" y="1728000"/>
            <a:ext cx="8611920" cy="109512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3000" spc="148" strike="noStrike" cap="all">
                <a:solidFill>
                  <a:srgbClr val="00b0f0"/>
                </a:solidFill>
                <a:latin typeface="Titillium WebBlack"/>
              </a:rPr>
              <a:t>MAIN TITLE GOES HERE.</a:t>
            </a:r>
            <a:br>
              <a:rPr sz="3000"/>
            </a:br>
            <a:r>
              <a:rPr b="0" lang="en-US" sz="3000" spc="148" strike="noStrike" cap="all">
                <a:solidFill>
                  <a:srgbClr val="00b0f0"/>
                </a:solidFill>
                <a:latin typeface="Titillium WebBlack"/>
              </a:rPr>
              <a:t>THERE IS SPACE FOR TWO LINES.</a:t>
            </a:r>
            <a:endParaRPr b="0" lang="en-US" sz="3000" spc="-1" strike="noStrike">
              <a:solidFill>
                <a:schemeClr val="dk1"/>
              </a:solidFill>
              <a:latin typeface="Calibri"/>
            </a:endParaRPr>
          </a:p>
        </p:txBody>
      </p:sp>
      <p:sp>
        <p:nvSpPr>
          <p:cNvPr id="73" name="PlaceHolder 2"/>
          <p:cNvSpPr>
            <a:spLocks noGrp="1"/>
          </p:cNvSpPr>
          <p:nvPr>
            <p:ph type="body"/>
          </p:nvPr>
        </p:nvSpPr>
        <p:spPr>
          <a:xfrm>
            <a:off x="874800" y="3054240"/>
            <a:ext cx="6725880" cy="3718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lumMod val="65000"/>
                    <a:lumOff val="35000"/>
                  </a:schemeClr>
                </a:solidFill>
                <a:latin typeface="Titillium Web SemiBold"/>
              </a:rPr>
              <a:t>This is the space for an intro line or subheading:</a:t>
            </a:r>
            <a:endParaRPr b="0" lang="en-US" sz="1600" spc="-1" strike="noStrike">
              <a:solidFill>
                <a:schemeClr val="dk1"/>
              </a:solidFill>
              <a:latin typeface="Titillium Web SemiBold"/>
            </a:endParaRPr>
          </a:p>
        </p:txBody>
      </p:sp>
      <p:sp>
        <p:nvSpPr>
          <p:cNvPr id="74" name="PlaceHolder 3"/>
          <p:cNvSpPr>
            <a:spLocks noGrp="1"/>
          </p:cNvSpPr>
          <p:nvPr>
            <p:ph type="body"/>
          </p:nvPr>
        </p:nvSpPr>
        <p:spPr>
          <a:xfrm>
            <a:off x="874800" y="3657600"/>
            <a:ext cx="4839840" cy="2603160"/>
          </a:xfrm>
          <a:prstGeom prst="rect">
            <a:avLst/>
          </a:prstGeom>
          <a:noFill/>
          <a:ln w="0">
            <a:noFill/>
          </a:ln>
        </p:spPr>
        <p:txBody>
          <a:bodyPr lIns="91440" rIns="91440" tIns="45720" bIns="45720" anchor="t">
            <a:normAutofit/>
          </a:bodyPr>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p:txBody>
      </p:sp>
      <p:sp>
        <p:nvSpPr>
          <p:cNvPr id="75" name="PlaceHolder 4"/>
          <p:cNvSpPr>
            <a:spLocks noGrp="1"/>
          </p:cNvSpPr>
          <p:nvPr>
            <p:ph type="body"/>
          </p:nvPr>
        </p:nvSpPr>
        <p:spPr>
          <a:xfrm>
            <a:off x="6488280" y="3657600"/>
            <a:ext cx="4839840" cy="2603160"/>
          </a:xfrm>
          <a:prstGeom prst="rect">
            <a:avLst/>
          </a:prstGeom>
          <a:noFill/>
          <a:ln w="0">
            <a:noFill/>
          </a:ln>
        </p:spPr>
        <p:txBody>
          <a:bodyPr lIns="91440" rIns="91440" tIns="45720" bIns="45720" anchor="t">
            <a:normAutofit/>
          </a:bodyPr>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pic>
        <p:nvPicPr>
          <p:cNvPr id="76" name="Picture 5" descr="A black rectangle with a black background&#10;&#10;Description automatically generated with low confidence"/>
          <p:cNvPicPr/>
          <p:nvPr/>
        </p:nvPicPr>
        <p:blipFill>
          <a:blip r:embed="rId3"/>
          <a:stretch/>
        </p:blipFill>
        <p:spPr>
          <a:xfrm>
            <a:off x="11044800" y="5695920"/>
            <a:ext cx="1146960" cy="115200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3" r:id="rId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pic>
        <p:nvPicPr>
          <p:cNvPr id="78" name="Picture 5" descr="A black rectangle with a black background&#10;&#10;Description automatically generated with low confidence"/>
          <p:cNvPicPr/>
          <p:nvPr/>
        </p:nvPicPr>
        <p:blipFill>
          <a:blip r:embed="rId2"/>
          <a:stretch/>
        </p:blipFill>
        <p:spPr>
          <a:xfrm>
            <a:off x="11044800" y="5695920"/>
            <a:ext cx="1146960" cy="1152000"/>
          </a:xfrm>
          <a:prstGeom prst="rect">
            <a:avLst/>
          </a:prstGeom>
          <a:ln w="0">
            <a:noFill/>
          </a:ln>
        </p:spPr>
      </p:pic>
      <p:sp>
        <p:nvSpPr>
          <p:cNvPr id="79" name="PlaceHolder 1"/>
          <p:cNvSpPr>
            <a:spLocks noGrp="1"/>
          </p:cNvSpPr>
          <p:nvPr>
            <p:ph type="body"/>
          </p:nvPr>
        </p:nvSpPr>
        <p:spPr>
          <a:xfrm>
            <a:off x="1918440" y="1979640"/>
            <a:ext cx="8354520" cy="2718720"/>
          </a:xfrm>
          <a:prstGeom prst="rect">
            <a:avLst/>
          </a:prstGeom>
          <a:noFill/>
          <a:ln w="0">
            <a:noFill/>
          </a:ln>
        </p:spPr>
        <p:txBody>
          <a:bodyPr lIns="91440" rIns="91440" tIns="45720" bIns="45720" anchor="ctr">
            <a:noAutofit/>
          </a:bodyPr>
          <a:p>
            <a:pPr indent="0" defTabSz="914400">
              <a:lnSpc>
                <a:spcPct val="90000"/>
              </a:lnSpc>
              <a:spcBef>
                <a:spcPts val="1001"/>
              </a:spcBef>
              <a:buNone/>
              <a:tabLst>
                <a:tab algn="l" pos="0"/>
              </a:tabLst>
            </a:pPr>
            <a:r>
              <a:rPr b="0" lang="en-US" sz="3000" spc="-1" strike="noStrike">
                <a:solidFill>
                  <a:srgbClr val="00b0f0"/>
                </a:solidFill>
                <a:latin typeface="Titillium"/>
              </a:rPr>
              <a:t>Lorem ipsum dolor sit amet, consectetur adipiscing elit, sed do eiusmod tempor incididunt ut labore </a:t>
            </a:r>
            <a:br>
              <a:rPr sz="3000"/>
            </a:br>
            <a:r>
              <a:rPr b="0" lang="en-US" sz="3000" spc="-1" strike="noStrike">
                <a:solidFill>
                  <a:srgbClr val="00b0f0"/>
                </a:solidFill>
                <a:latin typeface="Titillium"/>
              </a:rPr>
              <a:t>et dolore magna aliqua. Ut enim ad minim veniam, quis nostrud exercitation ullamcolaboris nisi ut aliquip ex ea commodo consequat. </a:t>
            </a:r>
            <a:endParaRPr b="0" lang="en-US" sz="3000" spc="-1" strike="noStrike">
              <a:solidFill>
                <a:schemeClr val="dk1"/>
              </a:solidFill>
              <a:latin typeface="Titillium Web SemiBold"/>
            </a:endParaRPr>
          </a:p>
        </p:txBody>
      </p:sp>
      <p:sp>
        <p:nvSpPr>
          <p:cNvPr id="80" name="PlaceHolder 2"/>
          <p:cNvSpPr>
            <a:spLocks noGrp="1"/>
          </p:cNvSpPr>
          <p:nvPr>
            <p:ph type="body"/>
          </p:nvPr>
        </p:nvSpPr>
        <p:spPr>
          <a:xfrm>
            <a:off x="1918440" y="4717800"/>
            <a:ext cx="3865320" cy="381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en-US" sz="1800" spc="-1" strike="noStrike">
                <a:solidFill>
                  <a:srgbClr val="0070c0"/>
                </a:solidFill>
                <a:latin typeface="Titillium"/>
              </a:rPr>
              <a:t>— </a:t>
            </a:r>
            <a:r>
              <a:rPr b="1" lang="en-US" sz="1800" spc="-1" strike="noStrike">
                <a:solidFill>
                  <a:srgbClr val="0070c0"/>
                </a:solidFill>
                <a:latin typeface="Titillium"/>
              </a:rPr>
              <a:t>Name Lastname, Title</a:t>
            </a:r>
            <a:endParaRPr b="0" lang="en-US" sz="1800" spc="-1" strike="noStrike">
              <a:solidFill>
                <a:schemeClr val="dk1"/>
              </a:solidFill>
              <a:latin typeface="Titillium Web SemiBold"/>
            </a:endParaRPr>
          </a:p>
        </p:txBody>
      </p:sp>
    </p:spTree>
  </p:cSld>
  <p:clrMap bg1="lt1" bg2="lt2" tx1="dk1"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1"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pic>
        <p:nvPicPr>
          <p:cNvPr id="82" name="Picture 5" descr="A black rectangle with a black background&#10;&#10;Description automatically generated with low confidence"/>
          <p:cNvPicPr/>
          <p:nvPr/>
        </p:nvPicPr>
        <p:blipFill>
          <a:blip r:embed="rId3"/>
          <a:stretch/>
        </p:blipFill>
        <p:spPr>
          <a:xfrm>
            <a:off x="11044800" y="5695920"/>
            <a:ext cx="1146960" cy="1152000"/>
          </a:xfrm>
          <a:prstGeom prst="rect">
            <a:avLst/>
          </a:prstGeom>
          <a:ln w="0">
            <a:noFill/>
          </a:ln>
        </p:spPr>
      </p:pic>
      <p:sp>
        <p:nvSpPr>
          <p:cNvPr id="83" name="PlaceHolder 1"/>
          <p:cNvSpPr>
            <a:spLocks noGrp="1"/>
          </p:cNvSpPr>
          <p:nvPr>
            <p:ph type="title"/>
          </p:nvPr>
        </p:nvSpPr>
        <p:spPr>
          <a:xfrm>
            <a:off x="874800" y="652680"/>
            <a:ext cx="8611920" cy="109512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3000" spc="148" strike="noStrike" cap="all">
                <a:solidFill>
                  <a:srgbClr val="00b0f0"/>
                </a:solidFill>
                <a:latin typeface="Titillium WebBlack"/>
              </a:rPr>
              <a:t>MAIN TITLE GOES HERE.</a:t>
            </a:r>
            <a:br>
              <a:rPr sz="3000"/>
            </a:br>
            <a:r>
              <a:rPr b="0" lang="en-US" sz="3000" spc="148" strike="noStrike" cap="all">
                <a:solidFill>
                  <a:srgbClr val="00b0f0"/>
                </a:solidFill>
                <a:latin typeface="Titillium WebBlack"/>
              </a:rPr>
              <a:t>THERE IS SPACE FOR TWO LINES.</a:t>
            </a:r>
            <a:endParaRPr b="0" lang="en-US" sz="3000" spc="-1" strike="noStrike">
              <a:solidFill>
                <a:schemeClr val="dk1"/>
              </a:solidFill>
              <a:latin typeface="Calibri"/>
            </a:endParaRPr>
          </a:p>
        </p:txBody>
      </p:sp>
      <p:sp>
        <p:nvSpPr>
          <p:cNvPr id="84" name="PlaceHolder 2"/>
          <p:cNvSpPr>
            <a:spLocks noGrp="1"/>
          </p:cNvSpPr>
          <p:nvPr>
            <p:ph type="body"/>
          </p:nvPr>
        </p:nvSpPr>
        <p:spPr>
          <a:xfrm>
            <a:off x="874800" y="2821680"/>
            <a:ext cx="4839840" cy="2603160"/>
          </a:xfrm>
          <a:prstGeom prst="rect">
            <a:avLst/>
          </a:prstGeom>
          <a:noFill/>
          <a:ln w="0">
            <a:noFill/>
          </a:ln>
        </p:spPr>
        <p:txBody>
          <a:bodyPr lIns="91440" rIns="91440" tIns="45720" bIns="45720" anchor="t">
            <a:normAutofit/>
          </a:bodyPr>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
        <p:nvSpPr>
          <p:cNvPr id="85" name="PlaceHolder 3"/>
          <p:cNvSpPr>
            <a:spLocks noGrp="1"/>
          </p:cNvSpPr>
          <p:nvPr>
            <p:ph type="body"/>
          </p:nvPr>
        </p:nvSpPr>
        <p:spPr>
          <a:xfrm>
            <a:off x="6488280" y="2821680"/>
            <a:ext cx="4839840" cy="2603160"/>
          </a:xfrm>
          <a:prstGeom prst="rect">
            <a:avLst/>
          </a:prstGeom>
          <a:noFill/>
          <a:ln w="0">
            <a:noFill/>
          </a:ln>
        </p:spPr>
        <p:txBody>
          <a:bodyPr lIns="91440" rIns="91440" tIns="45720" bIns="45720" anchor="t">
            <a:normAutofit/>
          </a:bodyPr>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
        <p:nvSpPr>
          <p:cNvPr id="86" name="PlaceHolder 4"/>
          <p:cNvSpPr>
            <a:spLocks noGrp="1"/>
          </p:cNvSpPr>
          <p:nvPr>
            <p:ph type="body"/>
          </p:nvPr>
        </p:nvSpPr>
        <p:spPr>
          <a:xfrm>
            <a:off x="874800" y="1991160"/>
            <a:ext cx="6440040" cy="5871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lumMod val="65000"/>
                    <a:lumOff val="35000"/>
                  </a:schemeClr>
                </a:solidFill>
                <a:latin typeface="Titillium Web SemiBold"/>
              </a:rPr>
              <a:t>This is the space for an intro paragraph or subheading:</a:t>
            </a:r>
            <a:endParaRPr b="0" lang="en-US" sz="1600" spc="-1" strike="noStrike">
              <a:solidFill>
                <a:schemeClr val="dk1"/>
              </a:solidFill>
              <a:latin typeface="Titillium Web SemiBold"/>
            </a:endParaRPr>
          </a:p>
        </p:txBody>
      </p:sp>
    </p:spTree>
  </p:cSld>
  <p:clrMap bg1="lt1" bg2="lt2" tx1="dk1" tx2="dk2" accent1="accent1" accent2="accent2" accent3="accent3" accent4="accent4" accent5="accent5" accent6="accent6" hlink="hlink" folHlink="folHlink"/>
  <p:sldLayoutIdLst>
    <p:sldLayoutId id="2147483677" r:id="rId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7"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pic>
        <p:nvPicPr>
          <p:cNvPr id="88" name="Picture 5" descr="A black rectangle with a black background&#10;&#10;Description automatically generated with low confidence"/>
          <p:cNvPicPr/>
          <p:nvPr/>
        </p:nvPicPr>
        <p:blipFill>
          <a:blip r:embed="rId3"/>
          <a:stretch/>
        </p:blipFill>
        <p:spPr>
          <a:xfrm>
            <a:off x="11044800" y="5695920"/>
            <a:ext cx="1146960" cy="1152000"/>
          </a:xfrm>
          <a:prstGeom prst="rect">
            <a:avLst/>
          </a:prstGeom>
          <a:ln w="0">
            <a:noFill/>
          </a:ln>
        </p:spPr>
      </p:pic>
      <p:sp>
        <p:nvSpPr>
          <p:cNvPr id="89" name="PlaceHolder 1"/>
          <p:cNvSpPr>
            <a:spLocks noGrp="1"/>
          </p:cNvSpPr>
          <p:nvPr>
            <p:ph type="title"/>
          </p:nvPr>
        </p:nvSpPr>
        <p:spPr>
          <a:xfrm>
            <a:off x="874800" y="652680"/>
            <a:ext cx="8611920" cy="109512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3000" spc="148" strike="noStrike" cap="all">
                <a:solidFill>
                  <a:srgbClr val="00b0f0"/>
                </a:solidFill>
                <a:latin typeface="Titillium WebBlack"/>
              </a:rPr>
              <a:t>MAIN TITLE GOES HERE.</a:t>
            </a:r>
            <a:br>
              <a:rPr sz="3000"/>
            </a:br>
            <a:r>
              <a:rPr b="0" lang="en-US" sz="3000" spc="148" strike="noStrike" cap="all">
                <a:solidFill>
                  <a:srgbClr val="00b0f0"/>
                </a:solidFill>
                <a:latin typeface="Titillium WebBlack"/>
              </a:rPr>
              <a:t>THERE IS SPACE FOR TWO LINES.</a:t>
            </a:r>
            <a:endParaRPr b="0" lang="en-US" sz="3000" spc="-1" strike="noStrike">
              <a:solidFill>
                <a:schemeClr val="dk1"/>
              </a:solidFill>
              <a:latin typeface="Calibri"/>
            </a:endParaRPr>
          </a:p>
        </p:txBody>
      </p:sp>
      <p:sp>
        <p:nvSpPr>
          <p:cNvPr id="90" name="PlaceHolder 2"/>
          <p:cNvSpPr>
            <a:spLocks noGrp="1"/>
          </p:cNvSpPr>
          <p:nvPr>
            <p:ph type="body"/>
          </p:nvPr>
        </p:nvSpPr>
        <p:spPr>
          <a:xfrm>
            <a:off x="874800" y="2821680"/>
            <a:ext cx="4839840" cy="2603160"/>
          </a:xfrm>
          <a:prstGeom prst="rect">
            <a:avLst/>
          </a:prstGeom>
          <a:noFill/>
          <a:ln w="0">
            <a:noFill/>
          </a:ln>
        </p:spPr>
        <p:txBody>
          <a:bodyPr lIns="91440" rIns="91440" tIns="45720" bIns="45720" anchor="t">
            <a:normAutofit/>
          </a:bodyPr>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
        <p:nvSpPr>
          <p:cNvPr id="91" name="PlaceHolder 3"/>
          <p:cNvSpPr>
            <a:spLocks noGrp="1"/>
          </p:cNvSpPr>
          <p:nvPr>
            <p:ph type="body"/>
          </p:nvPr>
        </p:nvSpPr>
        <p:spPr>
          <a:xfrm>
            <a:off x="6488280" y="2821680"/>
            <a:ext cx="4839840" cy="2603160"/>
          </a:xfrm>
          <a:prstGeom prst="rect">
            <a:avLst/>
          </a:prstGeom>
          <a:noFill/>
          <a:ln w="0">
            <a:noFill/>
          </a:ln>
        </p:spPr>
        <p:txBody>
          <a:bodyPr lIns="91440" rIns="91440" tIns="45720" bIns="45720" anchor="t">
            <a:normAutofit/>
          </a:bodyPr>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marL="285840" indent="-285840" defTabSz="914400">
              <a:lnSpc>
                <a:spcPct val="90000"/>
              </a:lnSpc>
              <a:spcBef>
                <a:spcPts val="1001"/>
              </a:spcBef>
              <a:buClr>
                <a:srgbClr val="000000"/>
              </a:buClr>
              <a:buFont typeface="Wingdings" charset="2"/>
              <a:buChar char=""/>
            </a:pPr>
            <a:r>
              <a:rPr b="0" lang="en-CA" sz="1400" spc="-1" strike="noStrike">
                <a:solidFill>
                  <a:srgbClr val="000000"/>
                </a:solidFill>
                <a:latin typeface="Open Sans"/>
              </a:rPr>
              <a:t>Sed ut perspiciatis unde omnis iste natus error sit voluptatem accusantium doloremque laudantium</a:t>
            </a:r>
            <a:endParaRPr b="0" lang="en-US" sz="14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
        <p:nvSpPr>
          <p:cNvPr id="92" name="PlaceHolder 4"/>
          <p:cNvSpPr>
            <a:spLocks noGrp="1"/>
          </p:cNvSpPr>
          <p:nvPr>
            <p:ph type="body"/>
          </p:nvPr>
        </p:nvSpPr>
        <p:spPr>
          <a:xfrm>
            <a:off x="874800" y="1991160"/>
            <a:ext cx="6440040" cy="5871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lumMod val="65000"/>
                    <a:lumOff val="35000"/>
                  </a:schemeClr>
                </a:solidFill>
                <a:latin typeface="Titillium Web SemiBold"/>
              </a:rPr>
              <a:t>This is the space for an intro paragraph or subheading:</a:t>
            </a:r>
            <a:endParaRPr b="0" lang="en-US" sz="1600" spc="-1" strike="noStrike">
              <a:solidFill>
                <a:schemeClr val="dk1"/>
              </a:solidFill>
              <a:latin typeface="Titillium Web SemiBold"/>
            </a:endParaRPr>
          </a:p>
        </p:txBody>
      </p:sp>
    </p:spTree>
  </p:cSld>
  <p:clrMap bg1="lt1" bg2="lt2" tx1="dk1" tx2="dk2" accent1="accent1" accent2="accent2" accent3="accent3" accent4="accent4" accent5="accent5" accent6="accent6" hlink="hlink" folHlink="folHlink"/>
  <p:sldLayoutIdLst>
    <p:sldLayoutId id="2147483679" r:id="rId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93"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94" name="PlaceHolder 1"/>
          <p:cNvSpPr>
            <a:spLocks noGrp="1"/>
          </p:cNvSpPr>
          <p:nvPr>
            <p:ph type="body"/>
          </p:nvPr>
        </p:nvSpPr>
        <p:spPr>
          <a:xfrm>
            <a:off x="874800" y="3805560"/>
            <a:ext cx="4589640" cy="1065600"/>
          </a:xfrm>
          <a:prstGeom prst="rect">
            <a:avLst/>
          </a:prstGeom>
          <a:noFill/>
          <a:ln w="0">
            <a:noFill/>
          </a:ln>
        </p:spPr>
        <p:txBody>
          <a:bodyPr lIns="91440" rIns="90000" tIns="0" bIns="45720" anchor="t">
            <a:noAutofit/>
          </a:bodyPr>
          <a:p>
            <a:pPr indent="0" defTabSz="914400">
              <a:lnSpc>
                <a:spcPct val="90000"/>
              </a:lnSpc>
              <a:spcBef>
                <a:spcPts val="1001"/>
              </a:spcBef>
              <a:buNone/>
              <a:tabLst>
                <a:tab algn="l" pos="0"/>
              </a:tabLst>
            </a:pPr>
            <a:r>
              <a:rPr b="1" lang="en-US" sz="2000" spc="-1" strike="noStrike">
                <a:solidFill>
                  <a:schemeClr val="lt1"/>
                </a:solidFill>
                <a:latin typeface="Titillium Web SemiBold"/>
              </a:rPr>
              <a:t>#HashtagGoesHere</a:t>
            </a:r>
            <a:endParaRPr b="0" lang="en-US" sz="2000" spc="-1" strike="noStrike">
              <a:solidFill>
                <a:schemeClr val="dk1"/>
              </a:solidFill>
              <a:latin typeface="Titillium Web SemiBold"/>
            </a:endParaRPr>
          </a:p>
        </p:txBody>
      </p:sp>
      <p:sp>
        <p:nvSpPr>
          <p:cNvPr id="95" name="PlaceHolder 2"/>
          <p:cNvSpPr>
            <a:spLocks noGrp="1"/>
          </p:cNvSpPr>
          <p:nvPr>
            <p:ph type="title"/>
          </p:nvPr>
        </p:nvSpPr>
        <p:spPr>
          <a:xfrm>
            <a:off x="874800" y="1449360"/>
            <a:ext cx="4589640" cy="2145960"/>
          </a:xfrm>
          <a:prstGeom prst="rect">
            <a:avLst/>
          </a:prstGeom>
          <a:noFill/>
          <a:ln w="0">
            <a:noFill/>
          </a:ln>
        </p:spPr>
        <p:txBody>
          <a:bodyPr lIns="91440" rIns="91440" tIns="0" bIns="0" anchor="b">
            <a:noAutofit/>
          </a:bodyPr>
          <a:p>
            <a:pPr indent="0" defTabSz="914400">
              <a:lnSpc>
                <a:spcPct val="80000"/>
              </a:lnSpc>
              <a:buNone/>
            </a:pPr>
            <a:r>
              <a:rPr b="1" lang="en-US" sz="4400" spc="148" strike="noStrike" cap="all">
                <a:solidFill>
                  <a:schemeClr val="lt1"/>
                </a:solidFill>
                <a:latin typeface="Titillium WebBlack"/>
              </a:rPr>
              <a:t>CLOSING STATEMENT OR THANK YOU.</a:t>
            </a:r>
            <a:endParaRPr b="0" lang="en-US" sz="44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81" r:id="rId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96"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97" name="PlaceHolder 1"/>
          <p:cNvSpPr>
            <a:spLocks noGrp="1"/>
          </p:cNvSpPr>
          <p:nvPr>
            <p:ph type="body"/>
          </p:nvPr>
        </p:nvSpPr>
        <p:spPr>
          <a:xfrm>
            <a:off x="874800" y="3283200"/>
            <a:ext cx="8623800" cy="1065600"/>
          </a:xfrm>
          <a:prstGeom prst="rect">
            <a:avLst/>
          </a:prstGeom>
          <a:noFill/>
          <a:ln w="0">
            <a:noFill/>
          </a:ln>
        </p:spPr>
        <p:txBody>
          <a:bodyPr lIns="91440" rIns="90000" tIns="0" bIns="45720" anchor="t">
            <a:noAutofit/>
          </a:bodyPr>
          <a:p>
            <a:pPr indent="0" defTabSz="914400">
              <a:lnSpc>
                <a:spcPct val="90000"/>
              </a:lnSpc>
              <a:spcBef>
                <a:spcPts val="1001"/>
              </a:spcBef>
              <a:buNone/>
              <a:tabLst>
                <a:tab algn="l" pos="0"/>
              </a:tabLst>
            </a:pPr>
            <a:r>
              <a:rPr b="1" lang="en-US" sz="2000" spc="-1" strike="noStrike">
                <a:solidFill>
                  <a:schemeClr val="accent4"/>
                </a:solidFill>
                <a:latin typeface="Titillium Web SemiBold"/>
              </a:rPr>
              <a:t>#HashtagGoesHere</a:t>
            </a:r>
            <a:endParaRPr b="0" lang="en-US" sz="2000" spc="-1" strike="noStrike">
              <a:solidFill>
                <a:schemeClr val="dk1"/>
              </a:solidFill>
              <a:latin typeface="Titillium Web SemiBold"/>
            </a:endParaRPr>
          </a:p>
        </p:txBody>
      </p:sp>
      <p:sp>
        <p:nvSpPr>
          <p:cNvPr id="98" name="PlaceHolder 2"/>
          <p:cNvSpPr>
            <a:spLocks noGrp="1"/>
          </p:cNvSpPr>
          <p:nvPr>
            <p:ph type="title"/>
          </p:nvPr>
        </p:nvSpPr>
        <p:spPr>
          <a:xfrm>
            <a:off x="874800" y="1463040"/>
            <a:ext cx="6633720" cy="1609560"/>
          </a:xfrm>
          <a:prstGeom prst="rect">
            <a:avLst/>
          </a:prstGeom>
          <a:noFill/>
          <a:ln w="0">
            <a:noFill/>
          </a:ln>
        </p:spPr>
        <p:txBody>
          <a:bodyPr lIns="91440" rIns="91440" tIns="0" bIns="0" anchor="b">
            <a:noAutofit/>
          </a:bodyPr>
          <a:p>
            <a:pPr indent="0" defTabSz="914400">
              <a:lnSpc>
                <a:spcPct val="80000"/>
              </a:lnSpc>
              <a:buNone/>
            </a:pPr>
            <a:r>
              <a:rPr b="1" lang="en-US" sz="4400" spc="148" strike="noStrike" cap="all">
                <a:solidFill>
                  <a:schemeClr val="lt1"/>
                </a:solidFill>
                <a:latin typeface="Titillium WebBlack"/>
              </a:rPr>
              <a:t>CLOSING STATEMENT OR THANK YOU.</a:t>
            </a:r>
            <a:endParaRPr b="0" lang="en-US" sz="44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9"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10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pc="-1" strike="noStrike" cap="all">
                <a:solidFill>
                  <a:schemeClr val="dk1"/>
                </a:solidFill>
                <a:latin typeface="Titillium WebBlack"/>
              </a:rPr>
              <a:t>Click to edit Master title style</a:t>
            </a:r>
            <a:endParaRPr b="0" lang="en-US" sz="6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4" name="PlaceHolder 1"/>
          <p:cNvSpPr>
            <a:spLocks noGrp="1"/>
          </p:cNvSpPr>
          <p:nvPr>
            <p:ph type="title"/>
          </p:nvPr>
        </p:nvSpPr>
        <p:spPr>
          <a:xfrm>
            <a:off x="6662880" y="652680"/>
            <a:ext cx="4519080" cy="109512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3000" spc="148" strike="noStrike" cap="all">
                <a:solidFill>
                  <a:srgbClr val="00b0f0"/>
                </a:solidFill>
                <a:latin typeface="Titillium WebBlack"/>
              </a:rPr>
              <a:t>This is </a:t>
            </a:r>
            <a:r>
              <a:rPr b="0" lang="en-US" sz="3000" spc="148" strike="noStrike" cap="all">
                <a:solidFill>
                  <a:srgbClr val="00b0f0"/>
                </a:solidFill>
                <a:latin typeface="Titillium WebBlack"/>
              </a:rPr>
              <a:t>the </a:t>
            </a:r>
            <a:r>
              <a:rPr b="0" lang="en-US" sz="3000" spc="148" strike="noStrike" cap="all">
                <a:solidFill>
                  <a:srgbClr val="00b0f0"/>
                </a:solidFill>
                <a:latin typeface="Titillium WebBlack"/>
              </a:rPr>
              <a:t>SPACE </a:t>
            </a:r>
            <a:br>
              <a:rPr sz="3000"/>
            </a:br>
            <a:r>
              <a:rPr b="0" lang="en-US" sz="3000" spc="148" strike="noStrike" cap="all">
                <a:solidFill>
                  <a:srgbClr val="00b0f0"/>
                </a:solidFill>
                <a:latin typeface="Titillium WebBlack"/>
              </a:rPr>
              <a:t>FOR A </a:t>
            </a:r>
            <a:r>
              <a:rPr b="0" lang="en-US" sz="3000" spc="148" strike="noStrike" cap="all">
                <a:solidFill>
                  <a:srgbClr val="00b0f0"/>
                </a:solidFill>
                <a:latin typeface="Titillium WebBlack"/>
              </a:rPr>
              <a:t>TWO-</a:t>
            </a:r>
            <a:r>
              <a:rPr b="0" lang="en-US" sz="3000" spc="148" strike="noStrike" cap="all">
                <a:solidFill>
                  <a:srgbClr val="00b0f0"/>
                </a:solidFill>
                <a:latin typeface="Titillium WebBlack"/>
              </a:rPr>
              <a:t>LINE </a:t>
            </a:r>
            <a:r>
              <a:rPr b="0" lang="en-US" sz="3000" spc="148" strike="noStrike" cap="all">
                <a:solidFill>
                  <a:srgbClr val="00b0f0"/>
                </a:solidFill>
                <a:latin typeface="Titillium WebBlack"/>
              </a:rPr>
              <a:t>TITLE.</a:t>
            </a:r>
            <a:endParaRPr b="0" lang="en-US" sz="3000" spc="-1" strike="noStrike">
              <a:solidFill>
                <a:schemeClr val="dk1"/>
              </a:solidFill>
              <a:latin typeface="Calibri"/>
            </a:endParaRPr>
          </a:p>
        </p:txBody>
      </p:sp>
      <p:sp>
        <p:nvSpPr>
          <p:cNvPr id="5" name="PlaceHolder 2"/>
          <p:cNvSpPr>
            <a:spLocks noGrp="1"/>
          </p:cNvSpPr>
          <p:nvPr>
            <p:ph type="body"/>
          </p:nvPr>
        </p:nvSpPr>
        <p:spPr>
          <a:xfrm>
            <a:off x="6662880" y="1991160"/>
            <a:ext cx="3657600" cy="5871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lumMod val="65000"/>
                    <a:lumOff val="35000"/>
                  </a:schemeClr>
                </a:solidFill>
                <a:latin typeface="Titillium Web SemiBold"/>
              </a:rPr>
              <a:t>This is the space for an intro paragraph or subheading.</a:t>
            </a:r>
            <a:endParaRPr b="0" lang="en-US" sz="1600" spc="-1" strike="noStrike">
              <a:solidFill>
                <a:schemeClr val="dk1"/>
              </a:solidFill>
              <a:latin typeface="Titillium Web SemiBold"/>
            </a:endParaRPr>
          </a:p>
        </p:txBody>
      </p:sp>
      <p:sp>
        <p:nvSpPr>
          <p:cNvPr id="6" name="PlaceHolder 3"/>
          <p:cNvSpPr>
            <a:spLocks noGrp="1"/>
          </p:cNvSpPr>
          <p:nvPr>
            <p:ph type="body"/>
          </p:nvPr>
        </p:nvSpPr>
        <p:spPr>
          <a:xfrm>
            <a:off x="6662880" y="2822400"/>
            <a:ext cx="3056040" cy="2064960"/>
          </a:xfrm>
          <a:prstGeom prst="rect">
            <a:avLst/>
          </a:prstGeom>
          <a:noFill/>
          <a:ln w="0">
            <a:noFill/>
          </a:ln>
        </p:spPr>
        <p:txBody>
          <a:bodyPr lIns="91440" rIns="91440" tIns="45720" bIns="45720" anchor="t">
            <a:normAutofit/>
          </a:bodyPr>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Exceptur sint occaecat cupidatat non provident</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Exceptur sint occaecat cupidatat </a:t>
            </a:r>
            <a:br>
              <a:rPr sz="1400"/>
            </a:br>
            <a:r>
              <a:rPr b="0" lang="en-US" sz="1400" spc="-1" strike="noStrike">
                <a:solidFill>
                  <a:schemeClr val="dk1">
                    <a:lumMod val="65000"/>
                    <a:lumOff val="35000"/>
                  </a:schemeClr>
                </a:solidFill>
                <a:latin typeface="Titillium Web"/>
              </a:rPr>
              <a:t>non proident</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Exceptur sint occaecat cupidatat </a:t>
            </a:r>
            <a:br>
              <a:rPr sz="1400"/>
            </a:br>
            <a:r>
              <a:rPr b="0" lang="en-US" sz="1400" spc="-1" strike="noStrike">
                <a:solidFill>
                  <a:schemeClr val="dk1">
                    <a:lumMod val="65000"/>
                    <a:lumOff val="35000"/>
                  </a:schemeClr>
                </a:solidFill>
                <a:latin typeface="Titillium Web"/>
              </a:rPr>
              <a:t>non proident</a:t>
            </a:r>
            <a:endParaRPr b="0" lang="en-US" sz="14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pic>
        <p:nvPicPr>
          <p:cNvPr id="7" name="Picture 2" descr="Icon&#10;&#10;Description automatically generated"/>
          <p:cNvPicPr/>
          <p:nvPr/>
        </p:nvPicPr>
        <p:blipFill>
          <a:blip r:embed="rId3"/>
          <a:stretch/>
        </p:blipFill>
        <p:spPr>
          <a:xfrm>
            <a:off x="-360" y="5845680"/>
            <a:ext cx="1011960" cy="1011960"/>
          </a:xfrm>
          <a:prstGeom prst="rect">
            <a:avLst/>
          </a:prstGeom>
          <a:ln w="0">
            <a:noFill/>
          </a:ln>
        </p:spPr>
      </p:pic>
      <p:pic>
        <p:nvPicPr>
          <p:cNvPr id="8" name="Picture 3" descr="Icon&#10;&#10;Description automatically generated"/>
          <p:cNvPicPr/>
          <p:nvPr/>
        </p:nvPicPr>
        <p:blipFill>
          <a:blip r:embed="rId4"/>
          <a:stretch/>
        </p:blipFill>
        <p:spPr>
          <a:xfrm>
            <a:off x="-360" y="5845680"/>
            <a:ext cx="1011960" cy="1011960"/>
          </a:xfrm>
          <a:prstGeom prst="rect">
            <a:avLst/>
          </a:prstGeom>
          <a:ln w="0">
            <a:noFill/>
          </a:ln>
        </p:spPr>
      </p:pic>
      <p:pic>
        <p:nvPicPr>
          <p:cNvPr id="9" name="Picture 4" descr="Icon&#10;&#10;Description automatically generated"/>
          <p:cNvPicPr/>
          <p:nvPr/>
        </p:nvPicPr>
        <p:blipFill>
          <a:blip r:embed="rId5"/>
          <a:stretch/>
        </p:blipFill>
        <p:spPr>
          <a:xfrm>
            <a:off x="-360" y="5845680"/>
            <a:ext cx="1011960" cy="10119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51" r:id="rId6"/>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3"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10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3000" spc="-1" strike="noStrike" cap="all">
                <a:solidFill>
                  <a:schemeClr val="dk1"/>
                </a:solidFill>
                <a:latin typeface="Titillium WebBlack"/>
              </a:rPr>
              <a:t>Click to edit Master title style</a:t>
            </a:r>
            <a:endParaRPr b="0" lang="en-US" sz="3000" spc="-1" strike="noStrike">
              <a:solidFill>
                <a:schemeClr val="dk1"/>
              </a:solidFill>
              <a:latin typeface="Calibri"/>
            </a:endParaRPr>
          </a:p>
        </p:txBody>
      </p:sp>
      <p:sp>
        <p:nvSpPr>
          <p:cNvPr id="105"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Titillium Web SemiBold"/>
              </a:rPr>
              <a:t>Click to edit Master text styles</a:t>
            </a:r>
            <a:endParaRPr b="0" lang="en-US" sz="1600" spc="-1" strike="noStrike">
              <a:solidFill>
                <a:schemeClr val="dk1"/>
              </a:solidFill>
              <a:latin typeface="Titillium Web SemiBold"/>
            </a:endParaRPr>
          </a:p>
          <a:p>
            <a:pPr indent="0" defTabSz="914400">
              <a:lnSpc>
                <a:spcPct val="90000"/>
              </a:lnSpc>
              <a:spcBef>
                <a:spcPts val="499"/>
              </a:spcBef>
              <a:buNone/>
              <a:tabLst>
                <a:tab algn="l" pos="0"/>
              </a:tabLst>
            </a:pPr>
            <a:r>
              <a:rPr b="0" lang="en-US" sz="1400" spc="-1" strike="noStrike">
                <a:solidFill>
                  <a:schemeClr val="dk1"/>
                </a:solidFill>
                <a:latin typeface="Titillium Web"/>
              </a:rPr>
              <a:t>Second level</a:t>
            </a:r>
            <a:endParaRPr b="0" lang="en-US" sz="1400" spc="-1" strike="noStrike">
              <a:solidFill>
                <a:schemeClr val="dk1"/>
              </a:solidFill>
              <a:latin typeface="Titillium Web SemiBold"/>
            </a:endParaRPr>
          </a:p>
          <a:p>
            <a:pPr lvl="2" marL="540000" indent="-228600" defTabSz="914400">
              <a:lnSpc>
                <a:spcPct val="90000"/>
              </a:lnSpc>
              <a:spcBef>
                <a:spcPts val="499"/>
              </a:spcBef>
              <a:buClr>
                <a:srgbClr val="000000"/>
              </a:buClr>
              <a:buFont typeface="Arial"/>
              <a:buChar char="•"/>
              <a:tabLst>
                <a:tab algn="l" pos="0"/>
              </a:tabLst>
            </a:pPr>
            <a:r>
              <a:rPr b="0" lang="en-US" sz="1400" spc="-1" strike="noStrike">
                <a:solidFill>
                  <a:schemeClr val="dk1"/>
                </a:solidFill>
                <a:latin typeface="Titillium Web"/>
              </a:rPr>
              <a:t>Third level</a:t>
            </a:r>
            <a:endParaRPr b="0" lang="en-US" sz="1400" spc="-1" strike="noStrike">
              <a:solidFill>
                <a:schemeClr val="dk1"/>
              </a:solidFill>
              <a:latin typeface="Titillium Web"/>
            </a:endParaRPr>
          </a:p>
          <a:p>
            <a:pPr lvl="3" marL="1600200" indent="-228600" defTabSz="914400">
              <a:lnSpc>
                <a:spcPct val="90000"/>
              </a:lnSpc>
              <a:spcBef>
                <a:spcPts val="499"/>
              </a:spcBef>
              <a:buClr>
                <a:srgbClr val="000000"/>
              </a:buClr>
              <a:buFont typeface="Arial"/>
              <a:buChar char="•"/>
              <a:tabLst>
                <a:tab algn="l" pos="0"/>
              </a:tabLst>
            </a:pPr>
            <a:r>
              <a:rPr b="0" lang="en-US" sz="1400" spc="-1" strike="noStrike">
                <a:solidFill>
                  <a:schemeClr val="dk1"/>
                </a:solidFill>
                <a:latin typeface="Titillium Web"/>
              </a:rPr>
              <a:t>Fourth level</a:t>
            </a:r>
            <a:endParaRPr b="0" lang="en-US" sz="1400" spc="-1" strike="noStrike">
              <a:solidFill>
                <a:schemeClr val="dk1"/>
              </a:solidFill>
              <a:latin typeface="Titillium Web"/>
            </a:endParaRPr>
          </a:p>
          <a:p>
            <a:pPr lvl="4" marL="2057400" indent="-228600" defTabSz="914400">
              <a:lnSpc>
                <a:spcPct val="90000"/>
              </a:lnSpc>
              <a:spcBef>
                <a:spcPts val="499"/>
              </a:spcBef>
              <a:buClr>
                <a:srgbClr val="000000"/>
              </a:buClr>
              <a:buFont typeface="Arial"/>
              <a:buChar char="•"/>
              <a:tabLst>
                <a:tab algn="l" pos="0"/>
              </a:tabLst>
            </a:pPr>
            <a:r>
              <a:rPr b="0" lang="en-US" sz="1400" spc="-1" strike="noStrike">
                <a:solidFill>
                  <a:schemeClr val="dk1"/>
                </a:solidFill>
                <a:latin typeface="Titillium Web"/>
              </a:rPr>
              <a:t>Fifth level</a:t>
            </a:r>
            <a:endParaRPr b="0" lang="en-US" sz="1400" spc="-1" strike="noStrike">
              <a:solidFill>
                <a:schemeClr val="dk1"/>
              </a:solidFill>
              <a:latin typeface="Titillium Web"/>
            </a:endParaRPr>
          </a:p>
        </p:txBody>
      </p:sp>
      <p:sp>
        <p:nvSpPr>
          <p:cNvPr id="106" name="PlaceHolder 3"/>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CA" sz="1200" spc="-1" strike="noStrike">
              <a:solidFill>
                <a:srgbClr val="000000"/>
              </a:solidFill>
              <a:latin typeface="Times New Roman"/>
            </a:endParaRPr>
          </a:p>
        </p:txBody>
      </p:sp>
      <p:sp>
        <p:nvSpPr>
          <p:cNvPr id="107" name="PlaceHolder 4"/>
          <p:cNvSpPr>
            <a:spLocks noGrp="1"/>
          </p:cNvSpPr>
          <p:nvPr>
            <p:ph type="ftr" idx="2"/>
          </p:nvPr>
        </p:nvSpPr>
        <p:spPr>
          <a:xfrm>
            <a:off x="4038480" y="6356520"/>
            <a:ext cx="4114440" cy="364680"/>
          </a:xfrm>
          <a:prstGeom prst="rect">
            <a:avLst/>
          </a:prstGeom>
          <a:noFill/>
          <a:ln w="0">
            <a:noFill/>
          </a:ln>
        </p:spPr>
        <p:txBody>
          <a:bodyPr lIns="90000" rIns="90000" tIns="45000" bIns="45000" anchor="t">
            <a:noAutofit/>
          </a:bodyPr>
          <a:lstStyle>
            <a:lvl1pPr indent="0" algn="ctr">
              <a:buNone/>
              <a:defRPr b="0" lang="en-CA" sz="1400" spc="-1" strike="noStrike">
                <a:solidFill>
                  <a:srgbClr val="000000"/>
                </a:solidFill>
                <a:latin typeface="Times New Roman"/>
              </a:defRPr>
            </a:lvl1pPr>
          </a:lstStyle>
          <a:p>
            <a:pPr indent="0" algn="ctr">
              <a:buNone/>
            </a:pPr>
            <a:r>
              <a:rPr b="0" lang="en-CA" sz="1400" spc="-1" strike="noStrike">
                <a:solidFill>
                  <a:srgbClr val="000000"/>
                </a:solidFill>
                <a:latin typeface="Times New Roman"/>
              </a:rPr>
              <a:t>&lt;footer&gt;</a:t>
            </a:r>
            <a:endParaRPr b="0" lang="en-CA" sz="1400" spc="-1" strike="noStrike">
              <a:solidFill>
                <a:srgbClr val="000000"/>
              </a:solidFill>
              <a:latin typeface="Times New Roman"/>
            </a:endParaRPr>
          </a:p>
        </p:txBody>
      </p:sp>
      <p:sp>
        <p:nvSpPr>
          <p:cNvPr id="108" name="PlaceHolder 5"/>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C8DB7CD6-4031-4CC1-B50C-EFF1A36B80BE}" type="slidenum">
              <a:rPr b="0" lang="en-US" sz="1200" spc="-1" strike="noStrike">
                <a:solidFill>
                  <a:schemeClr val="dk1">
                    <a:tint val="75000"/>
                  </a:schemeClr>
                </a:solidFill>
                <a:latin typeface="Calibri"/>
              </a:rPr>
              <a:t>&lt;number&gt;</a:t>
            </a:fld>
            <a:endParaRPr b="0" lang="en-CA"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1"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112"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pc="-1" strike="noStrike" cap="all">
                <a:solidFill>
                  <a:schemeClr val="dk1"/>
                </a:solidFill>
                <a:latin typeface="Titillium WebBlack"/>
              </a:rPr>
              <a:t>Click to edit Master title style</a:t>
            </a:r>
            <a:endParaRPr b="0" lang="en-US" sz="6000" spc="-1" strike="noStrike">
              <a:solidFill>
                <a:schemeClr val="dk1"/>
              </a:solidFill>
              <a:latin typeface="Calibri"/>
            </a:endParaRPr>
          </a:p>
        </p:txBody>
      </p:sp>
      <p:sp>
        <p:nvSpPr>
          <p:cNvPr id="113"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pc="-1" strike="noStrike">
                <a:solidFill>
                  <a:schemeClr val="dk1">
                    <a:tint val="75000"/>
                  </a:schemeClr>
                </a:solidFill>
                <a:latin typeface="Titillium Web SemiBold"/>
              </a:rPr>
              <a:t>Click to edit Master text styles</a:t>
            </a:r>
            <a:endParaRPr b="0" lang="en-US" sz="2400" spc="-1" strike="noStrike">
              <a:solidFill>
                <a:schemeClr val="dk1"/>
              </a:solidFill>
              <a:latin typeface="Titillium Web SemiBold"/>
            </a:endParaRPr>
          </a:p>
        </p:txBody>
      </p:sp>
      <p:sp>
        <p:nvSpPr>
          <p:cNvPr id="114"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CA" sz="1200" spc="-1" strike="noStrike">
              <a:solidFill>
                <a:srgbClr val="000000"/>
              </a:solidFill>
              <a:latin typeface="Times New Roman"/>
            </a:endParaRPr>
          </a:p>
        </p:txBody>
      </p:sp>
      <p:sp>
        <p:nvSpPr>
          <p:cNvPr id="115" name="PlaceHolder 4"/>
          <p:cNvSpPr>
            <a:spLocks noGrp="1"/>
          </p:cNvSpPr>
          <p:nvPr>
            <p:ph type="ftr" idx="5"/>
          </p:nvPr>
        </p:nvSpPr>
        <p:spPr>
          <a:xfrm>
            <a:off x="4038480" y="6356520"/>
            <a:ext cx="4114440" cy="364680"/>
          </a:xfrm>
          <a:prstGeom prst="rect">
            <a:avLst/>
          </a:prstGeom>
          <a:noFill/>
          <a:ln w="0">
            <a:noFill/>
          </a:ln>
        </p:spPr>
        <p:txBody>
          <a:bodyPr lIns="90000" rIns="90000" tIns="45000" bIns="45000" anchor="t">
            <a:noAutofit/>
          </a:bodyPr>
          <a:lstStyle>
            <a:lvl1pPr indent="0" algn="ctr">
              <a:buNone/>
              <a:defRPr b="0" lang="en-CA" sz="1400" spc="-1" strike="noStrike">
                <a:solidFill>
                  <a:srgbClr val="000000"/>
                </a:solidFill>
                <a:latin typeface="Times New Roman"/>
              </a:defRPr>
            </a:lvl1pPr>
          </a:lstStyle>
          <a:p>
            <a:pPr indent="0" algn="ctr">
              <a:buNone/>
            </a:pPr>
            <a:r>
              <a:rPr b="0" lang="en-CA" sz="1400" spc="-1" strike="noStrike">
                <a:solidFill>
                  <a:srgbClr val="000000"/>
                </a:solidFill>
                <a:latin typeface="Times New Roman"/>
              </a:rPr>
              <a:t>&lt;footer&gt;</a:t>
            </a:r>
            <a:endParaRPr b="0" lang="en-CA" sz="1400" spc="-1" strike="noStrike">
              <a:solidFill>
                <a:srgbClr val="000000"/>
              </a:solidFill>
              <a:latin typeface="Times New Roman"/>
            </a:endParaRPr>
          </a:p>
        </p:txBody>
      </p:sp>
      <p:sp>
        <p:nvSpPr>
          <p:cNvPr id="116"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4FDFE092-4F1E-40B3-8506-DCF6E66288E4}" type="slidenum">
              <a:rPr b="0" lang="en-US" sz="1200" spc="-1" strike="noStrike">
                <a:solidFill>
                  <a:schemeClr val="dk1">
                    <a:tint val="75000"/>
                  </a:schemeClr>
                </a:solidFill>
                <a:latin typeface="Calibri"/>
              </a:rPr>
              <a:t>&lt;number&gt;</a:t>
            </a:fld>
            <a:endParaRPr b="0" lang="en-CA"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11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3000" spc="-1" strike="noStrike" cap="all">
                <a:solidFill>
                  <a:schemeClr val="dk1"/>
                </a:solidFill>
                <a:latin typeface="Titillium WebBlack"/>
              </a:rPr>
              <a:t>Click to edit Master title style</a:t>
            </a:r>
            <a:endParaRPr b="0" lang="en-US" sz="3000" spc="-1" strike="noStrike">
              <a:solidFill>
                <a:schemeClr val="dk1"/>
              </a:solidFill>
              <a:latin typeface="Calibri"/>
            </a:endParaRPr>
          </a:p>
        </p:txBody>
      </p:sp>
      <p:sp>
        <p:nvSpPr>
          <p:cNvPr id="119"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Titillium Web SemiBold"/>
              </a:rPr>
              <a:t>Click to edit Master text styles</a:t>
            </a:r>
            <a:endParaRPr b="0" lang="en-US" sz="1600" spc="-1" strike="noStrike">
              <a:solidFill>
                <a:schemeClr val="dk1"/>
              </a:solidFill>
              <a:latin typeface="Titillium Web SemiBold"/>
            </a:endParaRPr>
          </a:p>
          <a:p>
            <a:pPr indent="0" defTabSz="914400">
              <a:lnSpc>
                <a:spcPct val="90000"/>
              </a:lnSpc>
              <a:spcBef>
                <a:spcPts val="499"/>
              </a:spcBef>
              <a:buNone/>
              <a:tabLst>
                <a:tab algn="l" pos="0"/>
              </a:tabLst>
            </a:pPr>
            <a:r>
              <a:rPr b="0" lang="en-US" sz="1400" spc="-1" strike="noStrike">
                <a:solidFill>
                  <a:schemeClr val="dk1"/>
                </a:solidFill>
                <a:latin typeface="Titillium Web"/>
              </a:rPr>
              <a:t>Second level</a:t>
            </a:r>
            <a:endParaRPr b="0" lang="en-US" sz="1400" spc="-1" strike="noStrike">
              <a:solidFill>
                <a:schemeClr val="dk1"/>
              </a:solidFill>
              <a:latin typeface="Titillium Web SemiBold"/>
            </a:endParaRPr>
          </a:p>
          <a:p>
            <a:pPr lvl="2" marL="540000" indent="-228600" defTabSz="914400">
              <a:lnSpc>
                <a:spcPct val="90000"/>
              </a:lnSpc>
              <a:spcBef>
                <a:spcPts val="499"/>
              </a:spcBef>
              <a:buClr>
                <a:srgbClr val="000000"/>
              </a:buClr>
              <a:buFont typeface="Arial"/>
              <a:buChar char="•"/>
              <a:tabLst>
                <a:tab algn="l" pos="0"/>
              </a:tabLst>
            </a:pPr>
            <a:r>
              <a:rPr b="0" lang="en-US" sz="1400" spc="-1" strike="noStrike">
                <a:solidFill>
                  <a:schemeClr val="dk1"/>
                </a:solidFill>
                <a:latin typeface="Titillium Web"/>
              </a:rPr>
              <a:t>Third level</a:t>
            </a:r>
            <a:endParaRPr b="0" lang="en-US" sz="1400" spc="-1" strike="noStrike">
              <a:solidFill>
                <a:schemeClr val="dk1"/>
              </a:solidFill>
              <a:latin typeface="Titillium Web"/>
            </a:endParaRPr>
          </a:p>
          <a:p>
            <a:pPr lvl="3" marL="1600200" indent="-228600" defTabSz="914400">
              <a:lnSpc>
                <a:spcPct val="90000"/>
              </a:lnSpc>
              <a:spcBef>
                <a:spcPts val="499"/>
              </a:spcBef>
              <a:buClr>
                <a:srgbClr val="000000"/>
              </a:buClr>
              <a:buFont typeface="Arial"/>
              <a:buChar char="•"/>
              <a:tabLst>
                <a:tab algn="l" pos="0"/>
              </a:tabLst>
            </a:pPr>
            <a:r>
              <a:rPr b="0" lang="en-US" sz="1400" spc="-1" strike="noStrike">
                <a:solidFill>
                  <a:schemeClr val="dk1"/>
                </a:solidFill>
                <a:latin typeface="Titillium Web"/>
              </a:rPr>
              <a:t>Fourth level</a:t>
            </a:r>
            <a:endParaRPr b="0" lang="en-US" sz="1400" spc="-1" strike="noStrike">
              <a:solidFill>
                <a:schemeClr val="dk1"/>
              </a:solidFill>
              <a:latin typeface="Titillium Web"/>
            </a:endParaRPr>
          </a:p>
          <a:p>
            <a:pPr lvl="4" marL="2057400" indent="-228600" defTabSz="914400">
              <a:lnSpc>
                <a:spcPct val="90000"/>
              </a:lnSpc>
              <a:spcBef>
                <a:spcPts val="499"/>
              </a:spcBef>
              <a:buClr>
                <a:srgbClr val="000000"/>
              </a:buClr>
              <a:buFont typeface="Arial"/>
              <a:buChar char="•"/>
              <a:tabLst>
                <a:tab algn="l" pos="0"/>
              </a:tabLst>
            </a:pPr>
            <a:r>
              <a:rPr b="0" lang="en-US" sz="1400" spc="-1" strike="noStrike">
                <a:solidFill>
                  <a:schemeClr val="dk1"/>
                </a:solidFill>
                <a:latin typeface="Titillium Web"/>
              </a:rPr>
              <a:t>Fifth level</a:t>
            </a:r>
            <a:endParaRPr b="0" lang="en-US" sz="1400" spc="-1" strike="noStrike">
              <a:solidFill>
                <a:schemeClr val="dk1"/>
              </a:solidFill>
              <a:latin typeface="Titillium Web"/>
            </a:endParaRPr>
          </a:p>
        </p:txBody>
      </p:sp>
      <p:sp>
        <p:nvSpPr>
          <p:cNvPr id="120"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Titillium Web SemiBold"/>
              </a:rPr>
              <a:t>Click to edit Master text styles</a:t>
            </a:r>
            <a:endParaRPr b="0" lang="en-US" sz="1600" spc="-1" strike="noStrike">
              <a:solidFill>
                <a:schemeClr val="dk1"/>
              </a:solidFill>
              <a:latin typeface="Titillium Web SemiBold"/>
            </a:endParaRPr>
          </a:p>
          <a:p>
            <a:pPr indent="0" defTabSz="914400">
              <a:lnSpc>
                <a:spcPct val="90000"/>
              </a:lnSpc>
              <a:spcBef>
                <a:spcPts val="499"/>
              </a:spcBef>
              <a:buNone/>
              <a:tabLst>
                <a:tab algn="l" pos="0"/>
              </a:tabLst>
            </a:pPr>
            <a:r>
              <a:rPr b="0" lang="en-US" sz="1400" spc="-1" strike="noStrike">
                <a:solidFill>
                  <a:schemeClr val="dk1"/>
                </a:solidFill>
                <a:latin typeface="Titillium Web"/>
              </a:rPr>
              <a:t>Second level</a:t>
            </a:r>
            <a:endParaRPr b="0" lang="en-US" sz="1400" spc="-1" strike="noStrike">
              <a:solidFill>
                <a:schemeClr val="dk1"/>
              </a:solidFill>
              <a:latin typeface="Titillium Web SemiBold"/>
            </a:endParaRPr>
          </a:p>
          <a:p>
            <a:pPr lvl="2" marL="540000" indent="-228600" defTabSz="914400">
              <a:lnSpc>
                <a:spcPct val="90000"/>
              </a:lnSpc>
              <a:spcBef>
                <a:spcPts val="499"/>
              </a:spcBef>
              <a:buClr>
                <a:srgbClr val="000000"/>
              </a:buClr>
              <a:buFont typeface="Arial"/>
              <a:buChar char="•"/>
              <a:tabLst>
                <a:tab algn="l" pos="0"/>
              </a:tabLst>
            </a:pPr>
            <a:r>
              <a:rPr b="0" lang="en-US" sz="1400" spc="-1" strike="noStrike">
                <a:solidFill>
                  <a:schemeClr val="dk1"/>
                </a:solidFill>
                <a:latin typeface="Titillium Web"/>
              </a:rPr>
              <a:t>Third level</a:t>
            </a:r>
            <a:endParaRPr b="0" lang="en-US" sz="1400" spc="-1" strike="noStrike">
              <a:solidFill>
                <a:schemeClr val="dk1"/>
              </a:solidFill>
              <a:latin typeface="Titillium Web"/>
            </a:endParaRPr>
          </a:p>
          <a:p>
            <a:pPr lvl="3" marL="1600200" indent="-228600" defTabSz="914400">
              <a:lnSpc>
                <a:spcPct val="90000"/>
              </a:lnSpc>
              <a:spcBef>
                <a:spcPts val="499"/>
              </a:spcBef>
              <a:buClr>
                <a:srgbClr val="000000"/>
              </a:buClr>
              <a:buFont typeface="Arial"/>
              <a:buChar char="•"/>
              <a:tabLst>
                <a:tab algn="l" pos="0"/>
              </a:tabLst>
            </a:pPr>
            <a:r>
              <a:rPr b="0" lang="en-US" sz="1400" spc="-1" strike="noStrike">
                <a:solidFill>
                  <a:schemeClr val="dk1"/>
                </a:solidFill>
                <a:latin typeface="Titillium Web"/>
              </a:rPr>
              <a:t>Fourth level</a:t>
            </a:r>
            <a:endParaRPr b="0" lang="en-US" sz="1400" spc="-1" strike="noStrike">
              <a:solidFill>
                <a:schemeClr val="dk1"/>
              </a:solidFill>
              <a:latin typeface="Titillium Web"/>
            </a:endParaRPr>
          </a:p>
          <a:p>
            <a:pPr lvl="4" marL="2057400" indent="-228600" defTabSz="914400">
              <a:lnSpc>
                <a:spcPct val="90000"/>
              </a:lnSpc>
              <a:spcBef>
                <a:spcPts val="499"/>
              </a:spcBef>
              <a:buClr>
                <a:srgbClr val="000000"/>
              </a:buClr>
              <a:buFont typeface="Arial"/>
              <a:buChar char="•"/>
              <a:tabLst>
                <a:tab algn="l" pos="0"/>
              </a:tabLst>
            </a:pPr>
            <a:r>
              <a:rPr b="0" lang="en-US" sz="1400" spc="-1" strike="noStrike">
                <a:solidFill>
                  <a:schemeClr val="dk1"/>
                </a:solidFill>
                <a:latin typeface="Titillium Web"/>
              </a:rPr>
              <a:t>Fifth level</a:t>
            </a:r>
            <a:endParaRPr b="0" lang="en-US" sz="1400" spc="-1" strike="noStrike">
              <a:solidFill>
                <a:schemeClr val="dk1"/>
              </a:solidFill>
              <a:latin typeface="Titillium Web"/>
            </a:endParaRPr>
          </a:p>
        </p:txBody>
      </p:sp>
      <p:sp>
        <p:nvSpPr>
          <p:cNvPr id="121" name="PlaceHolder 4"/>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CA" sz="1200" spc="-1" strike="noStrike">
              <a:solidFill>
                <a:srgbClr val="000000"/>
              </a:solidFill>
              <a:latin typeface="Times New Roman"/>
            </a:endParaRPr>
          </a:p>
        </p:txBody>
      </p:sp>
      <p:sp>
        <p:nvSpPr>
          <p:cNvPr id="122" name="PlaceHolder 5"/>
          <p:cNvSpPr>
            <a:spLocks noGrp="1"/>
          </p:cNvSpPr>
          <p:nvPr>
            <p:ph type="ftr" idx="8"/>
          </p:nvPr>
        </p:nvSpPr>
        <p:spPr>
          <a:xfrm>
            <a:off x="4038480" y="6356520"/>
            <a:ext cx="4114440" cy="364680"/>
          </a:xfrm>
          <a:prstGeom prst="rect">
            <a:avLst/>
          </a:prstGeom>
          <a:noFill/>
          <a:ln w="0">
            <a:noFill/>
          </a:ln>
        </p:spPr>
        <p:txBody>
          <a:bodyPr lIns="90000" rIns="90000" tIns="45000" bIns="45000" anchor="t">
            <a:noAutofit/>
          </a:bodyPr>
          <a:lstStyle>
            <a:lvl1pPr indent="0" algn="ctr">
              <a:buNone/>
              <a:defRPr b="0" lang="en-CA" sz="1400" spc="-1" strike="noStrike">
                <a:solidFill>
                  <a:srgbClr val="000000"/>
                </a:solidFill>
                <a:latin typeface="Times New Roman"/>
              </a:defRPr>
            </a:lvl1pPr>
          </a:lstStyle>
          <a:p>
            <a:pPr indent="0" algn="ctr">
              <a:buNone/>
            </a:pPr>
            <a:r>
              <a:rPr b="0" lang="en-CA" sz="1400" spc="-1" strike="noStrike">
                <a:solidFill>
                  <a:srgbClr val="000000"/>
                </a:solidFill>
                <a:latin typeface="Times New Roman"/>
              </a:rPr>
              <a:t>&lt;footer&gt;</a:t>
            </a:r>
            <a:endParaRPr b="0" lang="en-CA" sz="1400" spc="-1" strike="noStrike">
              <a:solidFill>
                <a:srgbClr val="000000"/>
              </a:solidFill>
              <a:latin typeface="Times New Roman"/>
            </a:endParaRPr>
          </a:p>
        </p:txBody>
      </p:sp>
      <p:sp>
        <p:nvSpPr>
          <p:cNvPr id="123" name="PlaceHolder 6"/>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17EC67AB-6266-4A84-923E-E472DB1CCCF3}" type="slidenum">
              <a:rPr b="0" lang="en-US" sz="1200" spc="-1" strike="noStrike">
                <a:solidFill>
                  <a:schemeClr val="dk1">
                    <a:tint val="75000"/>
                  </a:schemeClr>
                </a:solidFill>
                <a:latin typeface="Calibri"/>
              </a:rPr>
              <a:t>&lt;number&gt;</a:t>
            </a:fld>
            <a:endParaRPr b="0" lang="en-CA"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7"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128" name="PlaceHolder 1"/>
          <p:cNvSpPr>
            <a:spLocks noGrp="1"/>
          </p:cNvSpPr>
          <p:nvPr>
            <p:ph type="body"/>
          </p:nvPr>
        </p:nvSpPr>
        <p:spPr>
          <a:xfrm>
            <a:off x="7601760" y="0"/>
            <a:ext cx="4069800" cy="6857640"/>
          </a:xfrm>
          <a:prstGeom prst="rect">
            <a:avLst/>
          </a:prstGeom>
          <a:noFill/>
          <a:ln w="0">
            <a:noFill/>
          </a:ln>
        </p:spPr>
        <p:txBody>
          <a:bodyPr lIns="91440" rIns="90000" tIns="0" bIns="45720" anchor="ctr">
            <a:noAutofit/>
          </a:bodyPr>
          <a:p>
            <a:pPr indent="0" defTabSz="914400">
              <a:lnSpc>
                <a:spcPct val="90000"/>
              </a:lnSpc>
              <a:spcBef>
                <a:spcPts val="1001"/>
              </a:spcBef>
              <a:buNone/>
              <a:tabLst>
                <a:tab algn="l" pos="0"/>
              </a:tabLst>
            </a:pPr>
            <a:r>
              <a:rPr b="0" lang="en-US" sz="2400" spc="-1" strike="noStrike">
                <a:solidFill>
                  <a:schemeClr val="lt1"/>
                </a:solidFill>
                <a:latin typeface="Titillium Web SemiBold"/>
              </a:rPr>
              <a:t>This is the space for an </a:t>
            </a:r>
            <a:br>
              <a:rPr sz="2400"/>
            </a:br>
            <a:r>
              <a:rPr b="0" lang="en-US" sz="2400" spc="-1" strike="noStrike">
                <a:solidFill>
                  <a:schemeClr val="lt1"/>
                </a:solidFill>
                <a:latin typeface="Titillium Web SemiBold"/>
              </a:rPr>
              <a:t>intro statement.</a:t>
            </a:r>
            <a:endParaRPr b="0" lang="en-US" sz="2400" spc="-1" strike="noStrike">
              <a:solidFill>
                <a:schemeClr val="dk1"/>
              </a:solidFill>
              <a:latin typeface="Titillium Web SemiBold"/>
            </a:endParaRPr>
          </a:p>
          <a:p>
            <a:pPr indent="0" defTabSz="914400">
              <a:lnSpc>
                <a:spcPct val="90000"/>
              </a:lnSpc>
              <a:spcBef>
                <a:spcPts val="1001"/>
              </a:spcBef>
              <a:buNone/>
              <a:tabLst>
                <a:tab algn="l" pos="0"/>
              </a:tabLst>
            </a:pPr>
            <a:r>
              <a:rPr b="0" lang="en-US" sz="2400" spc="-1" strike="noStrike">
                <a:solidFill>
                  <a:schemeClr val="lt1"/>
                </a:solidFill>
                <a:latin typeface="Titillium Web SemiBold"/>
              </a:rPr>
              <a:t>Lorem ipsum dolor sit amet, consectetur adipiscing </a:t>
            </a:r>
            <a:br>
              <a:rPr sz="2400"/>
            </a:br>
            <a:r>
              <a:rPr b="0" lang="en-US" sz="2400" spc="-1" strike="noStrike">
                <a:solidFill>
                  <a:schemeClr val="lt1"/>
                </a:solidFill>
                <a:latin typeface="Titillium Web SemiBold"/>
              </a:rPr>
              <a:t>elit, sed do eiusmod tempor incididunt ut labore et dolore magna aliqua. Ut enim ad minim veniam, quis nostrud exercitation ullamco labir </a:t>
            </a:r>
            <a:br>
              <a:rPr sz="2400"/>
            </a:br>
            <a:r>
              <a:rPr b="0" lang="en-US" sz="2400" spc="-1" strike="noStrike">
                <a:solidFill>
                  <a:schemeClr val="lt1"/>
                </a:solidFill>
                <a:latin typeface="Titillium Web SemiBold"/>
              </a:rPr>
              <a:t>nisi ut aliquip ex commodo consequat sint occaecat.</a:t>
            </a:r>
            <a:endParaRPr b="0" lang="en-US" sz="2400" spc="-1" strike="noStrike">
              <a:solidFill>
                <a:schemeClr val="dk1"/>
              </a:solidFill>
              <a:latin typeface="Titillium Web SemiBold"/>
            </a:endParaRPr>
          </a:p>
        </p:txBody>
      </p:sp>
      <p:pic>
        <p:nvPicPr>
          <p:cNvPr id="129" name="Picture 10" descr="Icon&#10;&#10;Description automatically generated"/>
          <p:cNvPicPr/>
          <p:nvPr/>
        </p:nvPicPr>
        <p:blipFill>
          <a:blip r:embed="rId3"/>
          <a:stretch/>
        </p:blipFill>
        <p:spPr>
          <a:xfrm>
            <a:off x="11205720" y="5845680"/>
            <a:ext cx="985680" cy="10119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93" r:id="rId4"/>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131"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3000" spc="-1" strike="noStrike" cap="all">
                <a:solidFill>
                  <a:schemeClr val="dk1"/>
                </a:solidFill>
                <a:latin typeface="Titillium WebBlack"/>
              </a:rPr>
              <a:t>Click to edit Master title style</a:t>
            </a:r>
            <a:endParaRPr b="0" lang="en-US" sz="3000" spc="-1" strike="noStrike">
              <a:solidFill>
                <a:schemeClr val="dk1"/>
              </a:solidFill>
              <a:latin typeface="Calibri"/>
            </a:endParaRPr>
          </a:p>
        </p:txBody>
      </p:sp>
      <p:sp>
        <p:nvSpPr>
          <p:cNvPr id="132"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Titillium Web SemiBold"/>
              </a:rPr>
              <a:t>Click to edit Master text styles</a:t>
            </a:r>
            <a:endParaRPr b="0" lang="en-US" sz="2400" spc="-1" strike="noStrike">
              <a:solidFill>
                <a:schemeClr val="dk1"/>
              </a:solidFill>
              <a:latin typeface="Titillium Web SemiBold"/>
            </a:endParaRPr>
          </a:p>
        </p:txBody>
      </p:sp>
      <p:sp>
        <p:nvSpPr>
          <p:cNvPr id="133"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Titillium Web SemiBold"/>
              </a:rPr>
              <a:t>Click to edit Master text styles</a:t>
            </a:r>
            <a:endParaRPr b="0" lang="en-US" sz="1600" spc="-1" strike="noStrike">
              <a:solidFill>
                <a:schemeClr val="dk1"/>
              </a:solidFill>
              <a:latin typeface="Titillium Web SemiBold"/>
            </a:endParaRPr>
          </a:p>
          <a:p>
            <a:pPr indent="0" defTabSz="914400">
              <a:lnSpc>
                <a:spcPct val="90000"/>
              </a:lnSpc>
              <a:spcBef>
                <a:spcPts val="499"/>
              </a:spcBef>
              <a:buNone/>
              <a:tabLst>
                <a:tab algn="l" pos="0"/>
              </a:tabLst>
            </a:pPr>
            <a:r>
              <a:rPr b="0" lang="en-US" sz="1400" spc="-1" strike="noStrike">
                <a:solidFill>
                  <a:schemeClr val="dk1"/>
                </a:solidFill>
                <a:latin typeface="Titillium Web"/>
              </a:rPr>
              <a:t>Second level</a:t>
            </a:r>
            <a:endParaRPr b="0" lang="en-US" sz="1400" spc="-1" strike="noStrike">
              <a:solidFill>
                <a:schemeClr val="dk1"/>
              </a:solidFill>
              <a:latin typeface="Titillium Web SemiBold"/>
            </a:endParaRPr>
          </a:p>
          <a:p>
            <a:pPr lvl="2" marL="540000" indent="-228600" defTabSz="914400">
              <a:lnSpc>
                <a:spcPct val="90000"/>
              </a:lnSpc>
              <a:spcBef>
                <a:spcPts val="499"/>
              </a:spcBef>
              <a:buClr>
                <a:srgbClr val="000000"/>
              </a:buClr>
              <a:buFont typeface="Arial"/>
              <a:buChar char="•"/>
              <a:tabLst>
                <a:tab algn="l" pos="0"/>
              </a:tabLst>
            </a:pPr>
            <a:r>
              <a:rPr b="0" lang="en-US" sz="1400" spc="-1" strike="noStrike">
                <a:solidFill>
                  <a:schemeClr val="dk1"/>
                </a:solidFill>
                <a:latin typeface="Titillium Web"/>
              </a:rPr>
              <a:t>Third level</a:t>
            </a:r>
            <a:endParaRPr b="0" lang="en-US" sz="1400" spc="-1" strike="noStrike">
              <a:solidFill>
                <a:schemeClr val="dk1"/>
              </a:solidFill>
              <a:latin typeface="Titillium Web"/>
            </a:endParaRPr>
          </a:p>
          <a:p>
            <a:pPr lvl="3" marL="1600200" indent="-228600" defTabSz="914400">
              <a:lnSpc>
                <a:spcPct val="90000"/>
              </a:lnSpc>
              <a:spcBef>
                <a:spcPts val="499"/>
              </a:spcBef>
              <a:buClr>
                <a:srgbClr val="000000"/>
              </a:buClr>
              <a:buFont typeface="Arial"/>
              <a:buChar char="•"/>
              <a:tabLst>
                <a:tab algn="l" pos="0"/>
              </a:tabLst>
            </a:pPr>
            <a:r>
              <a:rPr b="0" lang="en-US" sz="1400" spc="-1" strike="noStrike">
                <a:solidFill>
                  <a:schemeClr val="dk1"/>
                </a:solidFill>
                <a:latin typeface="Titillium Web"/>
              </a:rPr>
              <a:t>Fourth level</a:t>
            </a:r>
            <a:endParaRPr b="0" lang="en-US" sz="1400" spc="-1" strike="noStrike">
              <a:solidFill>
                <a:schemeClr val="dk1"/>
              </a:solidFill>
              <a:latin typeface="Titillium Web"/>
            </a:endParaRPr>
          </a:p>
          <a:p>
            <a:pPr lvl="4" marL="2057400" indent="-228600" defTabSz="914400">
              <a:lnSpc>
                <a:spcPct val="90000"/>
              </a:lnSpc>
              <a:spcBef>
                <a:spcPts val="499"/>
              </a:spcBef>
              <a:buClr>
                <a:srgbClr val="000000"/>
              </a:buClr>
              <a:buFont typeface="Arial"/>
              <a:buChar char="•"/>
              <a:tabLst>
                <a:tab algn="l" pos="0"/>
              </a:tabLst>
            </a:pPr>
            <a:r>
              <a:rPr b="0" lang="en-US" sz="1400" spc="-1" strike="noStrike">
                <a:solidFill>
                  <a:schemeClr val="dk1"/>
                </a:solidFill>
                <a:latin typeface="Titillium Web"/>
              </a:rPr>
              <a:t>Fifth level</a:t>
            </a:r>
            <a:endParaRPr b="0" lang="en-US" sz="1400" spc="-1" strike="noStrike">
              <a:solidFill>
                <a:schemeClr val="dk1"/>
              </a:solidFill>
              <a:latin typeface="Titillium Web"/>
            </a:endParaRPr>
          </a:p>
        </p:txBody>
      </p:sp>
      <p:sp>
        <p:nvSpPr>
          <p:cNvPr id="134"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Titillium Web SemiBold"/>
              </a:rPr>
              <a:t>Click to edit Master text styles</a:t>
            </a:r>
            <a:endParaRPr b="0" lang="en-US" sz="2400" spc="-1" strike="noStrike">
              <a:solidFill>
                <a:schemeClr val="dk1"/>
              </a:solidFill>
              <a:latin typeface="Titillium Web SemiBold"/>
            </a:endParaRPr>
          </a:p>
        </p:txBody>
      </p:sp>
      <p:sp>
        <p:nvSpPr>
          <p:cNvPr id="135"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Titillium Web SemiBold"/>
              </a:rPr>
              <a:t>Click to edit Master text styles</a:t>
            </a:r>
            <a:endParaRPr b="0" lang="en-US" sz="1600" spc="-1" strike="noStrike">
              <a:solidFill>
                <a:schemeClr val="dk1"/>
              </a:solidFill>
              <a:latin typeface="Titillium Web SemiBold"/>
            </a:endParaRPr>
          </a:p>
          <a:p>
            <a:pPr indent="0" defTabSz="914400">
              <a:lnSpc>
                <a:spcPct val="90000"/>
              </a:lnSpc>
              <a:spcBef>
                <a:spcPts val="499"/>
              </a:spcBef>
              <a:buNone/>
              <a:tabLst>
                <a:tab algn="l" pos="0"/>
              </a:tabLst>
            </a:pPr>
            <a:r>
              <a:rPr b="0" lang="en-US" sz="1400" spc="-1" strike="noStrike">
                <a:solidFill>
                  <a:schemeClr val="dk1"/>
                </a:solidFill>
                <a:latin typeface="Titillium Web"/>
              </a:rPr>
              <a:t>Second level</a:t>
            </a:r>
            <a:endParaRPr b="0" lang="en-US" sz="1400" spc="-1" strike="noStrike">
              <a:solidFill>
                <a:schemeClr val="dk1"/>
              </a:solidFill>
              <a:latin typeface="Titillium Web SemiBold"/>
            </a:endParaRPr>
          </a:p>
          <a:p>
            <a:pPr lvl="2" marL="540000" indent="-228600" defTabSz="914400">
              <a:lnSpc>
                <a:spcPct val="90000"/>
              </a:lnSpc>
              <a:spcBef>
                <a:spcPts val="499"/>
              </a:spcBef>
              <a:buClr>
                <a:srgbClr val="000000"/>
              </a:buClr>
              <a:buFont typeface="Arial"/>
              <a:buChar char="•"/>
              <a:tabLst>
                <a:tab algn="l" pos="0"/>
              </a:tabLst>
            </a:pPr>
            <a:r>
              <a:rPr b="0" lang="en-US" sz="1400" spc="-1" strike="noStrike">
                <a:solidFill>
                  <a:schemeClr val="dk1"/>
                </a:solidFill>
                <a:latin typeface="Titillium Web"/>
              </a:rPr>
              <a:t>Third level</a:t>
            </a:r>
            <a:endParaRPr b="0" lang="en-US" sz="1400" spc="-1" strike="noStrike">
              <a:solidFill>
                <a:schemeClr val="dk1"/>
              </a:solidFill>
              <a:latin typeface="Titillium Web"/>
            </a:endParaRPr>
          </a:p>
          <a:p>
            <a:pPr lvl="3" marL="1600200" indent="-228600" defTabSz="914400">
              <a:lnSpc>
                <a:spcPct val="90000"/>
              </a:lnSpc>
              <a:spcBef>
                <a:spcPts val="499"/>
              </a:spcBef>
              <a:buClr>
                <a:srgbClr val="000000"/>
              </a:buClr>
              <a:buFont typeface="Arial"/>
              <a:buChar char="•"/>
              <a:tabLst>
                <a:tab algn="l" pos="0"/>
              </a:tabLst>
            </a:pPr>
            <a:r>
              <a:rPr b="0" lang="en-US" sz="1400" spc="-1" strike="noStrike">
                <a:solidFill>
                  <a:schemeClr val="dk1"/>
                </a:solidFill>
                <a:latin typeface="Titillium Web"/>
              </a:rPr>
              <a:t>Fourth level</a:t>
            </a:r>
            <a:endParaRPr b="0" lang="en-US" sz="1400" spc="-1" strike="noStrike">
              <a:solidFill>
                <a:schemeClr val="dk1"/>
              </a:solidFill>
              <a:latin typeface="Titillium Web"/>
            </a:endParaRPr>
          </a:p>
          <a:p>
            <a:pPr lvl="4" marL="2057400" indent="-228600" defTabSz="914400">
              <a:lnSpc>
                <a:spcPct val="90000"/>
              </a:lnSpc>
              <a:spcBef>
                <a:spcPts val="499"/>
              </a:spcBef>
              <a:buClr>
                <a:srgbClr val="000000"/>
              </a:buClr>
              <a:buFont typeface="Arial"/>
              <a:buChar char="•"/>
              <a:tabLst>
                <a:tab algn="l" pos="0"/>
              </a:tabLst>
            </a:pPr>
            <a:r>
              <a:rPr b="0" lang="en-US" sz="1400" spc="-1" strike="noStrike">
                <a:solidFill>
                  <a:schemeClr val="dk1"/>
                </a:solidFill>
                <a:latin typeface="Titillium Web"/>
              </a:rPr>
              <a:t>Fifth level</a:t>
            </a:r>
            <a:endParaRPr b="0" lang="en-US" sz="1400" spc="-1" strike="noStrike">
              <a:solidFill>
                <a:schemeClr val="dk1"/>
              </a:solidFill>
              <a:latin typeface="Titillium Web"/>
            </a:endParaRPr>
          </a:p>
        </p:txBody>
      </p:sp>
      <p:sp>
        <p:nvSpPr>
          <p:cNvPr id="136" name="PlaceHolder 6"/>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CA" sz="1200" spc="-1" strike="noStrike">
              <a:solidFill>
                <a:srgbClr val="000000"/>
              </a:solidFill>
              <a:latin typeface="Times New Roman"/>
            </a:endParaRPr>
          </a:p>
        </p:txBody>
      </p:sp>
      <p:sp>
        <p:nvSpPr>
          <p:cNvPr id="137" name="PlaceHolder 7"/>
          <p:cNvSpPr>
            <a:spLocks noGrp="1"/>
          </p:cNvSpPr>
          <p:nvPr>
            <p:ph type="ftr" idx="11"/>
          </p:nvPr>
        </p:nvSpPr>
        <p:spPr>
          <a:xfrm>
            <a:off x="4038480" y="6356520"/>
            <a:ext cx="4114440" cy="364680"/>
          </a:xfrm>
          <a:prstGeom prst="rect">
            <a:avLst/>
          </a:prstGeom>
          <a:noFill/>
          <a:ln w="0">
            <a:noFill/>
          </a:ln>
        </p:spPr>
        <p:txBody>
          <a:bodyPr lIns="90000" rIns="90000" tIns="45000" bIns="45000" anchor="t">
            <a:noAutofit/>
          </a:bodyPr>
          <a:lstStyle>
            <a:lvl1pPr indent="0" algn="ctr">
              <a:buNone/>
              <a:defRPr b="0" lang="en-CA" sz="1400" spc="-1" strike="noStrike">
                <a:solidFill>
                  <a:srgbClr val="000000"/>
                </a:solidFill>
                <a:latin typeface="Times New Roman"/>
              </a:defRPr>
            </a:lvl1pPr>
          </a:lstStyle>
          <a:p>
            <a:pPr indent="0" algn="ctr">
              <a:buNone/>
            </a:pPr>
            <a:r>
              <a:rPr b="0" lang="en-CA" sz="1400" spc="-1" strike="noStrike">
                <a:solidFill>
                  <a:srgbClr val="000000"/>
                </a:solidFill>
                <a:latin typeface="Times New Roman"/>
              </a:rPr>
              <a:t>&lt;footer&gt;</a:t>
            </a:r>
            <a:endParaRPr b="0" lang="en-CA" sz="1400" spc="-1" strike="noStrike">
              <a:solidFill>
                <a:srgbClr val="000000"/>
              </a:solidFill>
              <a:latin typeface="Times New Roman"/>
            </a:endParaRPr>
          </a:p>
        </p:txBody>
      </p:sp>
      <p:sp>
        <p:nvSpPr>
          <p:cNvPr id="138" name="PlaceHolder 8"/>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098A4501-7AA6-4351-8A3A-237816B27FD9}" type="slidenum">
              <a:rPr b="0" lang="en-US" sz="1200" spc="-1" strike="noStrike">
                <a:solidFill>
                  <a:schemeClr val="dk1">
                    <a:tint val="75000"/>
                  </a:schemeClr>
                </a:solidFill>
                <a:latin typeface="Calibri"/>
              </a:rPr>
              <a:t>&lt;number&gt;</a:t>
            </a:fld>
            <a:endParaRPr b="0" lang="en-CA"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14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3000" spc="-1" strike="noStrike" cap="all">
                <a:solidFill>
                  <a:schemeClr val="dk1"/>
                </a:solidFill>
                <a:latin typeface="Titillium WebBlack"/>
              </a:rPr>
              <a:t>Click to edit Master title style</a:t>
            </a:r>
            <a:endParaRPr b="0" lang="en-US" sz="3000" spc="-1" strike="noStrike">
              <a:solidFill>
                <a:schemeClr val="dk1"/>
              </a:solidFill>
              <a:latin typeface="Calibri"/>
            </a:endParaRPr>
          </a:p>
        </p:txBody>
      </p:sp>
      <p:sp>
        <p:nvSpPr>
          <p:cNvPr id="141" name="PlaceHolder 2"/>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CA" sz="1200" spc="-1" strike="noStrike">
              <a:solidFill>
                <a:srgbClr val="000000"/>
              </a:solidFill>
              <a:latin typeface="Times New Roman"/>
            </a:endParaRPr>
          </a:p>
        </p:txBody>
      </p:sp>
      <p:sp>
        <p:nvSpPr>
          <p:cNvPr id="142" name="PlaceHolder 3"/>
          <p:cNvSpPr>
            <a:spLocks noGrp="1"/>
          </p:cNvSpPr>
          <p:nvPr>
            <p:ph type="ftr" idx="14"/>
          </p:nvPr>
        </p:nvSpPr>
        <p:spPr>
          <a:xfrm>
            <a:off x="4038480" y="6356520"/>
            <a:ext cx="4114440" cy="364680"/>
          </a:xfrm>
          <a:prstGeom prst="rect">
            <a:avLst/>
          </a:prstGeom>
          <a:noFill/>
          <a:ln w="0">
            <a:noFill/>
          </a:ln>
        </p:spPr>
        <p:txBody>
          <a:bodyPr lIns="90000" rIns="90000" tIns="45000" bIns="45000" anchor="t">
            <a:noAutofit/>
          </a:bodyPr>
          <a:lstStyle>
            <a:lvl1pPr indent="0" algn="ctr">
              <a:buNone/>
              <a:defRPr b="0" lang="en-CA" sz="1400" spc="-1" strike="noStrike">
                <a:solidFill>
                  <a:srgbClr val="000000"/>
                </a:solidFill>
                <a:latin typeface="Times New Roman"/>
              </a:defRPr>
            </a:lvl1pPr>
          </a:lstStyle>
          <a:p>
            <a:pPr indent="0" algn="ctr">
              <a:buNone/>
            </a:pPr>
            <a:r>
              <a:rPr b="0" lang="en-CA" sz="1400" spc="-1" strike="noStrike">
                <a:solidFill>
                  <a:srgbClr val="000000"/>
                </a:solidFill>
                <a:latin typeface="Times New Roman"/>
              </a:rPr>
              <a:t>&lt;footer&gt;</a:t>
            </a:r>
            <a:endParaRPr b="0" lang="en-CA" sz="1400" spc="-1" strike="noStrike">
              <a:solidFill>
                <a:srgbClr val="000000"/>
              </a:solidFill>
              <a:latin typeface="Times New Roman"/>
            </a:endParaRPr>
          </a:p>
        </p:txBody>
      </p:sp>
      <p:sp>
        <p:nvSpPr>
          <p:cNvPr id="143" name="PlaceHolder 4"/>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045B2C40-9F2C-4CAC-9DE0-B16F7C43DE3A}" type="slidenum">
              <a:rPr b="0" lang="en-US" sz="1200" spc="-1" strike="noStrike">
                <a:solidFill>
                  <a:schemeClr val="dk1">
                    <a:tint val="75000"/>
                  </a:schemeClr>
                </a:solidFill>
                <a:latin typeface="Calibri"/>
              </a:rPr>
              <a:t>&lt;number&gt;</a:t>
            </a:fld>
            <a:endParaRPr b="0" lang="en-CA"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5"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146" name="PlaceHolder 1"/>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CA" sz="1200" spc="-1" strike="noStrike">
              <a:solidFill>
                <a:srgbClr val="000000"/>
              </a:solidFill>
              <a:latin typeface="Times New Roman"/>
            </a:endParaRPr>
          </a:p>
        </p:txBody>
      </p:sp>
      <p:sp>
        <p:nvSpPr>
          <p:cNvPr id="147" name="PlaceHolder 2"/>
          <p:cNvSpPr>
            <a:spLocks noGrp="1"/>
          </p:cNvSpPr>
          <p:nvPr>
            <p:ph type="ftr" idx="17"/>
          </p:nvPr>
        </p:nvSpPr>
        <p:spPr>
          <a:xfrm>
            <a:off x="4038480" y="6356520"/>
            <a:ext cx="4114440" cy="364680"/>
          </a:xfrm>
          <a:prstGeom prst="rect">
            <a:avLst/>
          </a:prstGeom>
          <a:noFill/>
          <a:ln w="0">
            <a:noFill/>
          </a:ln>
        </p:spPr>
        <p:txBody>
          <a:bodyPr lIns="90000" rIns="90000" tIns="45000" bIns="45000" anchor="t">
            <a:noAutofit/>
          </a:bodyPr>
          <a:lstStyle>
            <a:lvl1pPr indent="0" algn="ctr">
              <a:buNone/>
              <a:defRPr b="0" lang="en-CA" sz="1400" spc="-1" strike="noStrike">
                <a:solidFill>
                  <a:srgbClr val="000000"/>
                </a:solidFill>
                <a:latin typeface="Times New Roman"/>
              </a:defRPr>
            </a:lvl1pPr>
          </a:lstStyle>
          <a:p>
            <a:pPr indent="0" algn="ctr">
              <a:buNone/>
            </a:pPr>
            <a:r>
              <a:rPr b="0" lang="en-CA" sz="1400" spc="-1" strike="noStrike">
                <a:solidFill>
                  <a:srgbClr val="000000"/>
                </a:solidFill>
                <a:latin typeface="Times New Roman"/>
              </a:rPr>
              <a:t>&lt;footer&gt;</a:t>
            </a:r>
            <a:endParaRPr b="0" lang="en-CA" sz="1400" spc="-1" strike="noStrike">
              <a:solidFill>
                <a:srgbClr val="000000"/>
              </a:solidFill>
              <a:latin typeface="Times New Roman"/>
            </a:endParaRPr>
          </a:p>
        </p:txBody>
      </p:sp>
      <p:sp>
        <p:nvSpPr>
          <p:cNvPr id="148" name="PlaceHolder 3"/>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6AC2E066-9B41-4563-88A8-F2E4F25AA174}" type="slidenum">
              <a:rPr b="0" lang="en-US" sz="1200" spc="-1" strike="noStrike">
                <a:solidFill>
                  <a:schemeClr val="dk1">
                    <a:tint val="75000"/>
                  </a:schemeClr>
                </a:solidFill>
                <a:latin typeface="Calibri"/>
              </a:rPr>
              <a:t>&lt;number&gt;</a:t>
            </a:fld>
            <a:endParaRPr b="0" lang="en-CA"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9"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150"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cap="all">
                <a:solidFill>
                  <a:schemeClr val="dk1"/>
                </a:solidFill>
                <a:latin typeface="Titillium WebBlack"/>
              </a:rPr>
              <a:t>Click to edit Master title style</a:t>
            </a:r>
            <a:endParaRPr b="0" lang="en-US" sz="3200" spc="-1" strike="noStrike">
              <a:solidFill>
                <a:schemeClr val="dk1"/>
              </a:solidFill>
              <a:latin typeface="Calibri"/>
            </a:endParaRPr>
          </a:p>
        </p:txBody>
      </p:sp>
      <p:sp>
        <p:nvSpPr>
          <p:cNvPr id="151"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3200" spc="-1" strike="noStrike">
                <a:solidFill>
                  <a:schemeClr val="dk1"/>
                </a:solidFill>
                <a:latin typeface="Titillium Web SemiBold"/>
              </a:rPr>
              <a:t>Click to edit Master text styles</a:t>
            </a:r>
            <a:endParaRPr b="0" lang="en-US" sz="3200" spc="-1" strike="noStrike">
              <a:solidFill>
                <a:schemeClr val="dk1"/>
              </a:solidFill>
              <a:latin typeface="Titillium Web SemiBold"/>
            </a:endParaRPr>
          </a:p>
          <a:p>
            <a:pPr indent="0" defTabSz="914400">
              <a:lnSpc>
                <a:spcPct val="90000"/>
              </a:lnSpc>
              <a:spcBef>
                <a:spcPts val="499"/>
              </a:spcBef>
              <a:buNone/>
              <a:tabLst>
                <a:tab algn="l" pos="0"/>
              </a:tabLst>
            </a:pPr>
            <a:r>
              <a:rPr b="0" lang="en-US" sz="2800" spc="-1" strike="noStrike">
                <a:solidFill>
                  <a:schemeClr val="dk1"/>
                </a:solidFill>
                <a:latin typeface="Titillium Web"/>
              </a:rPr>
              <a:t>Second level</a:t>
            </a:r>
            <a:endParaRPr b="0" lang="en-US" sz="2800" spc="-1" strike="noStrike">
              <a:solidFill>
                <a:schemeClr val="dk1"/>
              </a:solidFill>
              <a:latin typeface="Titillium Web SemiBold"/>
            </a:endParaRPr>
          </a:p>
          <a:p>
            <a:pPr lvl="2" marL="540000" indent="-228600" defTabSz="914400">
              <a:lnSpc>
                <a:spcPct val="90000"/>
              </a:lnSpc>
              <a:spcBef>
                <a:spcPts val="499"/>
              </a:spcBef>
              <a:buClr>
                <a:srgbClr val="000000"/>
              </a:buClr>
              <a:buFont typeface="Arial"/>
              <a:buChar char="•"/>
              <a:tabLst>
                <a:tab algn="l" pos="0"/>
              </a:tabLst>
            </a:pPr>
            <a:r>
              <a:rPr b="0" lang="en-US" sz="2400" spc="-1" strike="noStrike">
                <a:solidFill>
                  <a:schemeClr val="dk1"/>
                </a:solidFill>
                <a:latin typeface="Titillium Web"/>
              </a:rPr>
              <a:t>Third level</a:t>
            </a:r>
            <a:endParaRPr b="0" lang="en-US" sz="2400" spc="-1" strike="noStrike">
              <a:solidFill>
                <a:schemeClr val="dk1"/>
              </a:solidFill>
              <a:latin typeface="Titillium Web"/>
            </a:endParaRPr>
          </a:p>
          <a:p>
            <a:pPr lvl="3" marL="1600200" indent="-228600" defTabSz="914400">
              <a:lnSpc>
                <a:spcPct val="90000"/>
              </a:lnSpc>
              <a:spcBef>
                <a:spcPts val="499"/>
              </a:spcBef>
              <a:buClr>
                <a:srgbClr val="000000"/>
              </a:buClr>
              <a:buFont typeface="Arial"/>
              <a:buChar char="•"/>
              <a:tabLst>
                <a:tab algn="l" pos="0"/>
              </a:tabLst>
            </a:pPr>
            <a:r>
              <a:rPr b="0" lang="en-US" sz="2000" spc="-1" strike="noStrike">
                <a:solidFill>
                  <a:schemeClr val="dk1"/>
                </a:solidFill>
                <a:latin typeface="Titillium Web"/>
              </a:rPr>
              <a:t>Fourth level</a:t>
            </a:r>
            <a:endParaRPr b="0" lang="en-US" sz="2000" spc="-1" strike="noStrike">
              <a:solidFill>
                <a:schemeClr val="dk1"/>
              </a:solidFill>
              <a:latin typeface="Titillium Web"/>
            </a:endParaRPr>
          </a:p>
          <a:p>
            <a:pPr lvl="4" marL="2057400" indent="-228600" defTabSz="914400">
              <a:lnSpc>
                <a:spcPct val="90000"/>
              </a:lnSpc>
              <a:spcBef>
                <a:spcPts val="499"/>
              </a:spcBef>
              <a:buClr>
                <a:srgbClr val="000000"/>
              </a:buClr>
              <a:buFont typeface="Arial"/>
              <a:buChar char="•"/>
              <a:tabLst>
                <a:tab algn="l" pos="0"/>
              </a:tabLst>
            </a:pPr>
            <a:r>
              <a:rPr b="0" lang="en-US" sz="2000" spc="-1" strike="noStrike">
                <a:solidFill>
                  <a:schemeClr val="dk1"/>
                </a:solidFill>
                <a:latin typeface="Titillium Web"/>
              </a:rPr>
              <a:t>Fifth level</a:t>
            </a:r>
            <a:endParaRPr b="0" lang="en-US" sz="2000" spc="-1" strike="noStrike">
              <a:solidFill>
                <a:schemeClr val="dk1"/>
              </a:solidFill>
              <a:latin typeface="Titillium Web"/>
            </a:endParaRPr>
          </a:p>
        </p:txBody>
      </p:sp>
      <p:sp>
        <p:nvSpPr>
          <p:cNvPr id="152"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Titillium Web SemiBold"/>
              </a:rPr>
              <a:t>Click to edit Master text styles</a:t>
            </a:r>
            <a:endParaRPr b="0" lang="en-US" sz="1600" spc="-1" strike="noStrike">
              <a:solidFill>
                <a:schemeClr val="dk1"/>
              </a:solidFill>
              <a:latin typeface="Titillium Web SemiBold"/>
            </a:endParaRPr>
          </a:p>
        </p:txBody>
      </p:sp>
      <p:sp>
        <p:nvSpPr>
          <p:cNvPr id="153" name="PlaceHolder 4"/>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CA" sz="1200" spc="-1" strike="noStrike">
              <a:solidFill>
                <a:srgbClr val="000000"/>
              </a:solidFill>
              <a:latin typeface="Times New Roman"/>
            </a:endParaRPr>
          </a:p>
        </p:txBody>
      </p:sp>
      <p:sp>
        <p:nvSpPr>
          <p:cNvPr id="154" name="PlaceHolder 5"/>
          <p:cNvSpPr>
            <a:spLocks noGrp="1"/>
          </p:cNvSpPr>
          <p:nvPr>
            <p:ph type="ftr" idx="20"/>
          </p:nvPr>
        </p:nvSpPr>
        <p:spPr>
          <a:xfrm>
            <a:off x="4038480" y="6356520"/>
            <a:ext cx="4114440" cy="364680"/>
          </a:xfrm>
          <a:prstGeom prst="rect">
            <a:avLst/>
          </a:prstGeom>
          <a:noFill/>
          <a:ln w="0">
            <a:noFill/>
          </a:ln>
        </p:spPr>
        <p:txBody>
          <a:bodyPr lIns="90000" rIns="90000" tIns="45000" bIns="45000" anchor="t">
            <a:noAutofit/>
          </a:bodyPr>
          <a:lstStyle>
            <a:lvl1pPr indent="0" algn="ctr">
              <a:buNone/>
              <a:defRPr b="0" lang="en-CA" sz="1400" spc="-1" strike="noStrike">
                <a:solidFill>
                  <a:srgbClr val="000000"/>
                </a:solidFill>
                <a:latin typeface="Times New Roman"/>
              </a:defRPr>
            </a:lvl1pPr>
          </a:lstStyle>
          <a:p>
            <a:pPr indent="0" algn="ctr">
              <a:buNone/>
            </a:pPr>
            <a:r>
              <a:rPr b="0" lang="en-CA" sz="1400" spc="-1" strike="noStrike">
                <a:solidFill>
                  <a:srgbClr val="000000"/>
                </a:solidFill>
                <a:latin typeface="Times New Roman"/>
              </a:rPr>
              <a:t>&lt;footer&gt;</a:t>
            </a:r>
            <a:endParaRPr b="0" lang="en-CA" sz="1400" spc="-1" strike="noStrike">
              <a:solidFill>
                <a:srgbClr val="000000"/>
              </a:solidFill>
              <a:latin typeface="Times New Roman"/>
            </a:endParaRPr>
          </a:p>
        </p:txBody>
      </p:sp>
      <p:sp>
        <p:nvSpPr>
          <p:cNvPr id="155" name="PlaceHolder 6"/>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E6CE238A-8608-4338-965B-F5B62E84E68A}" type="slidenum">
              <a:rPr b="0" lang="en-US" sz="1200" spc="-1" strike="noStrike">
                <a:solidFill>
                  <a:schemeClr val="dk1">
                    <a:tint val="75000"/>
                  </a:schemeClr>
                </a:solidFill>
                <a:latin typeface="Calibri"/>
              </a:rPr>
              <a:t>&lt;number&gt;</a:t>
            </a:fld>
            <a:endParaRPr b="0" lang="en-CA"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157"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cap="all">
                <a:solidFill>
                  <a:schemeClr val="dk1"/>
                </a:solidFill>
                <a:latin typeface="Titillium WebBlack"/>
              </a:rPr>
              <a:t>Click to edit Master title style</a:t>
            </a:r>
            <a:endParaRPr b="0" lang="en-US" sz="3200" spc="-1" strike="noStrike">
              <a:solidFill>
                <a:schemeClr val="dk1"/>
              </a:solidFill>
              <a:latin typeface="Calibri"/>
            </a:endParaRPr>
          </a:p>
        </p:txBody>
      </p:sp>
      <p:sp>
        <p:nvSpPr>
          <p:cNvPr id="158"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3200" spc="-1" strike="noStrike">
                <a:solidFill>
                  <a:schemeClr val="dk1"/>
                </a:solidFill>
                <a:latin typeface="Calibri"/>
              </a:rPr>
              <a:t>Click icon to add picture</a:t>
            </a:r>
            <a:endParaRPr b="0" lang="en-US" sz="3200" spc="-1" strike="noStrike">
              <a:solidFill>
                <a:schemeClr val="dk1"/>
              </a:solidFill>
              <a:latin typeface="Titillium Web SemiBold"/>
            </a:endParaRPr>
          </a:p>
        </p:txBody>
      </p:sp>
      <p:sp>
        <p:nvSpPr>
          <p:cNvPr id="159"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Titillium Web SemiBold"/>
              </a:rPr>
              <a:t>Click to edit Master text styles</a:t>
            </a:r>
            <a:endParaRPr b="0" lang="en-US" sz="1600" spc="-1" strike="noStrike">
              <a:solidFill>
                <a:schemeClr val="dk1"/>
              </a:solidFill>
              <a:latin typeface="Titillium Web SemiBold"/>
            </a:endParaRPr>
          </a:p>
        </p:txBody>
      </p:sp>
      <p:sp>
        <p:nvSpPr>
          <p:cNvPr id="160" name="PlaceHolder 4"/>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CA" sz="1200" spc="-1" strike="noStrike">
              <a:solidFill>
                <a:srgbClr val="000000"/>
              </a:solidFill>
              <a:latin typeface="Times New Roman"/>
            </a:endParaRPr>
          </a:p>
        </p:txBody>
      </p:sp>
      <p:sp>
        <p:nvSpPr>
          <p:cNvPr id="161" name="PlaceHolder 5"/>
          <p:cNvSpPr>
            <a:spLocks noGrp="1"/>
          </p:cNvSpPr>
          <p:nvPr>
            <p:ph type="ftr" idx="23"/>
          </p:nvPr>
        </p:nvSpPr>
        <p:spPr>
          <a:xfrm>
            <a:off x="4038480" y="6356520"/>
            <a:ext cx="4114440" cy="364680"/>
          </a:xfrm>
          <a:prstGeom prst="rect">
            <a:avLst/>
          </a:prstGeom>
          <a:noFill/>
          <a:ln w="0">
            <a:noFill/>
          </a:ln>
        </p:spPr>
        <p:txBody>
          <a:bodyPr lIns="90000" rIns="90000" tIns="45000" bIns="45000" anchor="t">
            <a:noAutofit/>
          </a:bodyPr>
          <a:lstStyle>
            <a:lvl1pPr indent="0" algn="ctr">
              <a:buNone/>
              <a:defRPr b="0" lang="en-CA" sz="1400" spc="-1" strike="noStrike">
                <a:solidFill>
                  <a:srgbClr val="000000"/>
                </a:solidFill>
                <a:latin typeface="Times New Roman"/>
              </a:defRPr>
            </a:lvl1pPr>
          </a:lstStyle>
          <a:p>
            <a:pPr indent="0" algn="ctr">
              <a:buNone/>
            </a:pPr>
            <a:r>
              <a:rPr b="0" lang="en-CA" sz="1400" spc="-1" strike="noStrike">
                <a:solidFill>
                  <a:srgbClr val="000000"/>
                </a:solidFill>
                <a:latin typeface="Times New Roman"/>
              </a:rPr>
              <a:t>&lt;footer&gt;</a:t>
            </a:r>
            <a:endParaRPr b="0" lang="en-CA" sz="1400" spc="-1" strike="noStrike">
              <a:solidFill>
                <a:srgbClr val="000000"/>
              </a:solidFill>
              <a:latin typeface="Times New Roman"/>
            </a:endParaRPr>
          </a:p>
        </p:txBody>
      </p:sp>
      <p:sp>
        <p:nvSpPr>
          <p:cNvPr id="162" name="PlaceHolder 6"/>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9851C667-06D3-415A-8E41-19FA7A0DA00A}" type="slidenum">
              <a:rPr b="0" lang="en-US" sz="1200" spc="-1" strike="noStrike">
                <a:solidFill>
                  <a:schemeClr val="dk1">
                    <a:tint val="75000"/>
                  </a:schemeClr>
                </a:solidFill>
                <a:latin typeface="Calibri"/>
              </a:rPr>
              <a:t>&lt;number&gt;</a:t>
            </a:fld>
            <a:endParaRPr b="0" lang="en-CA"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3"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16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3000" spc="-1" strike="noStrike" cap="all">
                <a:solidFill>
                  <a:schemeClr val="dk1"/>
                </a:solidFill>
                <a:latin typeface="Titillium WebBlack"/>
              </a:rPr>
              <a:t>Click to edit Master title style</a:t>
            </a:r>
            <a:endParaRPr b="0" lang="en-US" sz="3000" spc="-1" strike="noStrike">
              <a:solidFill>
                <a:schemeClr val="dk1"/>
              </a:solidFill>
              <a:latin typeface="Calibri"/>
            </a:endParaRPr>
          </a:p>
        </p:txBody>
      </p:sp>
      <p:sp>
        <p:nvSpPr>
          <p:cNvPr id="165"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indent="0" defTabSz="914400">
              <a:lnSpc>
                <a:spcPct val="90000"/>
              </a:lnSpc>
              <a:spcBef>
                <a:spcPts val="1001"/>
              </a:spcBef>
              <a:buNone/>
              <a:tabLst>
                <a:tab algn="l" pos="0"/>
              </a:tabLst>
            </a:pPr>
            <a:r>
              <a:rPr b="0" lang="en-US" sz="1600" spc="-1" strike="noStrike">
                <a:solidFill>
                  <a:schemeClr val="dk1"/>
                </a:solidFill>
                <a:latin typeface="Titillium Web SemiBold"/>
              </a:rPr>
              <a:t>Click to edit Master text styles</a:t>
            </a:r>
            <a:endParaRPr b="0" lang="en-US" sz="1600" spc="-1" strike="noStrike">
              <a:solidFill>
                <a:schemeClr val="dk1"/>
              </a:solidFill>
              <a:latin typeface="Titillium Web SemiBold"/>
            </a:endParaRPr>
          </a:p>
          <a:p>
            <a:pPr indent="0" defTabSz="914400">
              <a:lnSpc>
                <a:spcPct val="90000"/>
              </a:lnSpc>
              <a:spcBef>
                <a:spcPts val="499"/>
              </a:spcBef>
              <a:buNone/>
              <a:tabLst>
                <a:tab algn="l" pos="0"/>
              </a:tabLst>
            </a:pPr>
            <a:r>
              <a:rPr b="0" lang="en-US" sz="1400" spc="-1" strike="noStrike">
                <a:solidFill>
                  <a:schemeClr val="dk1"/>
                </a:solidFill>
                <a:latin typeface="Titillium Web"/>
              </a:rPr>
              <a:t>Second level</a:t>
            </a:r>
            <a:endParaRPr b="0" lang="en-US" sz="1400" spc="-1" strike="noStrike">
              <a:solidFill>
                <a:schemeClr val="dk1"/>
              </a:solidFill>
              <a:latin typeface="Titillium Web SemiBold"/>
            </a:endParaRPr>
          </a:p>
          <a:p>
            <a:pPr lvl="2" marL="540000" indent="-228600" defTabSz="914400">
              <a:lnSpc>
                <a:spcPct val="90000"/>
              </a:lnSpc>
              <a:spcBef>
                <a:spcPts val="499"/>
              </a:spcBef>
              <a:buClr>
                <a:srgbClr val="000000"/>
              </a:buClr>
              <a:buFont typeface="Arial"/>
              <a:buChar char="•"/>
              <a:tabLst>
                <a:tab algn="l" pos="0"/>
              </a:tabLst>
            </a:pPr>
            <a:r>
              <a:rPr b="0" lang="en-US" sz="1400" spc="-1" strike="noStrike">
                <a:solidFill>
                  <a:schemeClr val="dk1"/>
                </a:solidFill>
                <a:latin typeface="Titillium Web"/>
              </a:rPr>
              <a:t>Third level</a:t>
            </a:r>
            <a:endParaRPr b="0" lang="en-US" sz="1400" spc="-1" strike="noStrike">
              <a:solidFill>
                <a:schemeClr val="dk1"/>
              </a:solidFill>
              <a:latin typeface="Titillium Web"/>
            </a:endParaRPr>
          </a:p>
          <a:p>
            <a:pPr lvl="3" marL="1600200" indent="-228600" defTabSz="914400">
              <a:lnSpc>
                <a:spcPct val="90000"/>
              </a:lnSpc>
              <a:spcBef>
                <a:spcPts val="499"/>
              </a:spcBef>
              <a:buClr>
                <a:srgbClr val="000000"/>
              </a:buClr>
              <a:buFont typeface="Arial"/>
              <a:buChar char="•"/>
              <a:tabLst>
                <a:tab algn="l" pos="0"/>
              </a:tabLst>
            </a:pPr>
            <a:r>
              <a:rPr b="0" lang="en-US" sz="1400" spc="-1" strike="noStrike">
                <a:solidFill>
                  <a:schemeClr val="dk1"/>
                </a:solidFill>
                <a:latin typeface="Titillium Web"/>
              </a:rPr>
              <a:t>Fourth level</a:t>
            </a:r>
            <a:endParaRPr b="0" lang="en-US" sz="1400" spc="-1" strike="noStrike">
              <a:solidFill>
                <a:schemeClr val="dk1"/>
              </a:solidFill>
              <a:latin typeface="Titillium Web"/>
            </a:endParaRPr>
          </a:p>
          <a:p>
            <a:pPr lvl="4" marL="2057400" indent="-228600" defTabSz="914400">
              <a:lnSpc>
                <a:spcPct val="90000"/>
              </a:lnSpc>
              <a:spcBef>
                <a:spcPts val="499"/>
              </a:spcBef>
              <a:buClr>
                <a:srgbClr val="000000"/>
              </a:buClr>
              <a:buFont typeface="Arial"/>
              <a:buChar char="•"/>
              <a:tabLst>
                <a:tab algn="l" pos="0"/>
              </a:tabLst>
            </a:pPr>
            <a:r>
              <a:rPr b="0" lang="en-US" sz="1400" spc="-1" strike="noStrike">
                <a:solidFill>
                  <a:schemeClr val="dk1"/>
                </a:solidFill>
                <a:latin typeface="Titillium Web"/>
              </a:rPr>
              <a:t>Fifth level</a:t>
            </a:r>
            <a:endParaRPr b="0" lang="en-US" sz="1400" spc="-1" strike="noStrike">
              <a:solidFill>
                <a:schemeClr val="dk1"/>
              </a:solidFill>
              <a:latin typeface="Titillium Web"/>
            </a:endParaRPr>
          </a:p>
        </p:txBody>
      </p:sp>
      <p:sp>
        <p:nvSpPr>
          <p:cNvPr id="166" name="PlaceHolder 3"/>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CA" sz="1200" spc="-1" strike="noStrike">
              <a:solidFill>
                <a:srgbClr val="000000"/>
              </a:solidFill>
              <a:latin typeface="Times New Roman"/>
            </a:endParaRPr>
          </a:p>
        </p:txBody>
      </p:sp>
      <p:sp>
        <p:nvSpPr>
          <p:cNvPr id="167" name="PlaceHolder 4"/>
          <p:cNvSpPr>
            <a:spLocks noGrp="1"/>
          </p:cNvSpPr>
          <p:nvPr>
            <p:ph type="ftr" idx="26"/>
          </p:nvPr>
        </p:nvSpPr>
        <p:spPr>
          <a:xfrm>
            <a:off x="4038480" y="6356520"/>
            <a:ext cx="4114440" cy="364680"/>
          </a:xfrm>
          <a:prstGeom prst="rect">
            <a:avLst/>
          </a:prstGeom>
          <a:noFill/>
          <a:ln w="0">
            <a:noFill/>
          </a:ln>
        </p:spPr>
        <p:txBody>
          <a:bodyPr lIns="90000" rIns="90000" tIns="45000" bIns="45000" anchor="t">
            <a:noAutofit/>
          </a:bodyPr>
          <a:lstStyle>
            <a:lvl1pPr indent="0" algn="ctr">
              <a:buNone/>
              <a:defRPr b="0" lang="en-CA" sz="1400" spc="-1" strike="noStrike">
                <a:solidFill>
                  <a:srgbClr val="000000"/>
                </a:solidFill>
                <a:latin typeface="Times New Roman"/>
              </a:defRPr>
            </a:lvl1pPr>
          </a:lstStyle>
          <a:p>
            <a:pPr indent="0" algn="ctr">
              <a:buNone/>
            </a:pPr>
            <a:r>
              <a:rPr b="0" lang="en-CA" sz="1400" spc="-1" strike="noStrike">
                <a:solidFill>
                  <a:srgbClr val="000000"/>
                </a:solidFill>
                <a:latin typeface="Times New Roman"/>
              </a:rPr>
              <a:t>&lt;footer&gt;</a:t>
            </a:r>
            <a:endParaRPr b="0" lang="en-CA" sz="1400" spc="-1" strike="noStrike">
              <a:solidFill>
                <a:srgbClr val="000000"/>
              </a:solidFill>
              <a:latin typeface="Times New Roman"/>
            </a:endParaRPr>
          </a:p>
        </p:txBody>
      </p:sp>
      <p:sp>
        <p:nvSpPr>
          <p:cNvPr id="168" name="PlaceHolder 5"/>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E57DA2A2-74E4-43D6-BE0D-5B9A74F2D7D8}" type="slidenum">
              <a:rPr b="0" lang="en-US" sz="1200" spc="-1" strike="noStrike">
                <a:solidFill>
                  <a:schemeClr val="dk1">
                    <a:tint val="75000"/>
                  </a:schemeClr>
                </a:solidFill>
                <a:latin typeface="Calibri"/>
              </a:rPr>
              <a:t>&lt;number&gt;</a:t>
            </a:fld>
            <a:endParaRPr b="0" lang="en-CA"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0"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11" name="PlaceHolder 1"/>
          <p:cNvSpPr>
            <a:spLocks noGrp="1"/>
          </p:cNvSpPr>
          <p:nvPr>
            <p:ph type="title"/>
          </p:nvPr>
        </p:nvSpPr>
        <p:spPr>
          <a:xfrm>
            <a:off x="6662880" y="652680"/>
            <a:ext cx="4519080" cy="109512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3000" spc="148" strike="noStrike" cap="all">
                <a:solidFill>
                  <a:srgbClr val="00b0f0"/>
                </a:solidFill>
                <a:latin typeface="Titillium WebBlack"/>
              </a:rPr>
              <a:t>This is the SPACE </a:t>
            </a:r>
            <a:br>
              <a:rPr sz="3000"/>
            </a:br>
            <a:r>
              <a:rPr b="0" lang="en-US" sz="3000" spc="148" strike="noStrike" cap="all">
                <a:solidFill>
                  <a:srgbClr val="00b0f0"/>
                </a:solidFill>
                <a:latin typeface="Titillium WebBlack"/>
              </a:rPr>
              <a:t>FOR A TWO-LINE TITLE.</a:t>
            </a:r>
            <a:endParaRPr b="0" lang="en-US" sz="3000" spc="-1" strike="noStrike">
              <a:solidFill>
                <a:schemeClr val="dk1"/>
              </a:solidFill>
              <a:latin typeface="Calibri"/>
            </a:endParaRPr>
          </a:p>
        </p:txBody>
      </p:sp>
      <p:sp>
        <p:nvSpPr>
          <p:cNvPr id="12" name="PlaceHolder 2"/>
          <p:cNvSpPr>
            <a:spLocks noGrp="1"/>
          </p:cNvSpPr>
          <p:nvPr>
            <p:ph type="body"/>
          </p:nvPr>
        </p:nvSpPr>
        <p:spPr>
          <a:xfrm>
            <a:off x="6662880" y="1991160"/>
            <a:ext cx="3657600" cy="5871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lumMod val="65000"/>
                    <a:lumOff val="35000"/>
                  </a:schemeClr>
                </a:solidFill>
                <a:latin typeface="Titillium Web SemiBold"/>
              </a:rPr>
              <a:t>This is the space for an intro paragraph or subheading.</a:t>
            </a:r>
            <a:endParaRPr b="0" lang="en-US" sz="1600" spc="-1" strike="noStrike">
              <a:solidFill>
                <a:schemeClr val="dk1"/>
              </a:solidFill>
              <a:latin typeface="Titillium Web SemiBold"/>
            </a:endParaRPr>
          </a:p>
        </p:txBody>
      </p:sp>
      <p:sp>
        <p:nvSpPr>
          <p:cNvPr id="13" name="PlaceHolder 3"/>
          <p:cNvSpPr>
            <a:spLocks noGrp="1"/>
          </p:cNvSpPr>
          <p:nvPr>
            <p:ph type="body"/>
          </p:nvPr>
        </p:nvSpPr>
        <p:spPr>
          <a:xfrm>
            <a:off x="6662880" y="2822400"/>
            <a:ext cx="3056040" cy="2064960"/>
          </a:xfrm>
          <a:prstGeom prst="rect">
            <a:avLst/>
          </a:prstGeom>
          <a:noFill/>
          <a:ln w="0">
            <a:noFill/>
          </a:ln>
        </p:spPr>
        <p:txBody>
          <a:bodyPr lIns="91440" rIns="91440" tIns="45720" bIns="45720" anchor="t">
            <a:normAutofit/>
          </a:bodyPr>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Exceptur sint occaecat cupidatat non provident</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Exceptur sint occaecat cupidatat </a:t>
            </a:r>
            <a:br>
              <a:rPr sz="1400"/>
            </a:br>
            <a:r>
              <a:rPr b="0" lang="en-US" sz="1400" spc="-1" strike="noStrike">
                <a:solidFill>
                  <a:schemeClr val="dk1">
                    <a:lumMod val="65000"/>
                    <a:lumOff val="35000"/>
                  </a:schemeClr>
                </a:solidFill>
                <a:latin typeface="Titillium Web"/>
              </a:rPr>
              <a:t>non proident</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Exceptur sint occaecat cupidatat </a:t>
            </a:r>
            <a:br>
              <a:rPr sz="1400"/>
            </a:br>
            <a:r>
              <a:rPr b="0" lang="en-US" sz="1400" spc="-1" strike="noStrike">
                <a:solidFill>
                  <a:schemeClr val="dk1">
                    <a:lumMod val="65000"/>
                    <a:lumOff val="35000"/>
                  </a:schemeClr>
                </a:solidFill>
                <a:latin typeface="Titillium Web"/>
              </a:rPr>
              <a:t>non proident</a:t>
            </a:r>
            <a:endParaRPr b="0" lang="en-US" sz="14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pic>
        <p:nvPicPr>
          <p:cNvPr id="14" name="Picture 1" descr="A black rectangle with a black background&#10;&#10;Description automatically generated with low confidence"/>
          <p:cNvPicPr/>
          <p:nvPr/>
        </p:nvPicPr>
        <p:blipFill>
          <a:blip r:embed="rId3"/>
          <a:stretch/>
        </p:blipFill>
        <p:spPr>
          <a:xfrm>
            <a:off x="11044800" y="5695920"/>
            <a:ext cx="1146960" cy="1152000"/>
          </a:xfrm>
          <a:prstGeom prst="rect">
            <a:avLst/>
          </a:prstGeom>
          <a:ln w="0">
            <a:noFill/>
          </a:ln>
        </p:spPr>
      </p:pic>
      <p:sp>
        <p:nvSpPr>
          <p:cNvPr id="15" name="PlaceHolder 4"/>
          <p:cNvSpPr>
            <a:spLocks noGrp="1"/>
          </p:cNvSpPr>
          <p:nvPr>
            <p:ph type="body"/>
          </p:nvPr>
        </p:nvSpPr>
        <p:spPr>
          <a:xfrm>
            <a:off x="0" y="0"/>
            <a:ext cx="5528520" cy="6857640"/>
          </a:xfrm>
          <a:prstGeom prst="rect">
            <a:avLst/>
          </a:prstGeom>
          <a:noFill/>
          <a:ln w="0">
            <a:noFill/>
          </a:ln>
        </p:spPr>
        <p:txBody>
          <a:bodyPr lIns="90000" rIns="90000" tIns="45000" bIns="45000" anchor="t">
            <a:noAutofit/>
          </a:bodyPr>
          <a:p>
            <a:pPr indent="0" defTabSz="914400">
              <a:lnSpc>
                <a:spcPct val="100000"/>
              </a:lnSpc>
              <a:buNone/>
            </a:pPr>
            <a:r>
              <a:rPr b="0" lang="en-US" sz="1800" spc="-1" strike="noStrike">
                <a:solidFill>
                  <a:schemeClr val="dk1"/>
                </a:solidFill>
                <a:latin typeface="Calibri"/>
              </a:rPr>
              <a:t>INSERT PICTURE HERE</a:t>
            </a:r>
            <a:endParaRPr b="0" lang="en-US" sz="1800" spc="-1" strike="noStrike">
              <a:solidFill>
                <a:schemeClr val="dk1"/>
              </a:solidFill>
              <a:latin typeface="Titillium Web SemiBold"/>
            </a:endParaRPr>
          </a:p>
        </p:txBody>
      </p:sp>
    </p:spTree>
  </p:cSld>
  <p:clrMap bg1="lt1" bg2="lt2" tx1="dk1" tx2="dk2" accent1="accent1" accent2="accent2" accent3="accent3" accent4="accent4" accent5="accent5" accent6="accent6" hlink="hlink" folHlink="folHlink"/>
  <p:sldLayoutIdLst>
    <p:sldLayoutId id="2147483653" r:id="rId4"/>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9"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170"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3000" spc="-1" strike="noStrike" cap="all">
                <a:solidFill>
                  <a:schemeClr val="dk1"/>
                </a:solidFill>
                <a:latin typeface="Titillium WebBlack"/>
              </a:rPr>
              <a:t>Click to edit Master title style</a:t>
            </a:r>
            <a:endParaRPr b="0" lang="en-US" sz="3000" spc="-1" strike="noStrike">
              <a:solidFill>
                <a:schemeClr val="dk1"/>
              </a:solidFill>
              <a:latin typeface="Calibri"/>
            </a:endParaRPr>
          </a:p>
        </p:txBody>
      </p:sp>
      <p:sp>
        <p:nvSpPr>
          <p:cNvPr id="171"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indent="0" defTabSz="914400">
              <a:lnSpc>
                <a:spcPct val="90000"/>
              </a:lnSpc>
              <a:spcBef>
                <a:spcPts val="1001"/>
              </a:spcBef>
              <a:buNone/>
              <a:tabLst>
                <a:tab algn="l" pos="0"/>
              </a:tabLst>
            </a:pPr>
            <a:r>
              <a:rPr b="0" lang="en-US" sz="1600" spc="-1" strike="noStrike">
                <a:solidFill>
                  <a:schemeClr val="dk1"/>
                </a:solidFill>
                <a:latin typeface="Titillium Web SemiBold"/>
              </a:rPr>
              <a:t>Click to edit Master text styles</a:t>
            </a:r>
            <a:endParaRPr b="0" lang="en-US" sz="1600" spc="-1" strike="noStrike">
              <a:solidFill>
                <a:schemeClr val="dk1"/>
              </a:solidFill>
              <a:latin typeface="Titillium Web SemiBold"/>
            </a:endParaRPr>
          </a:p>
          <a:p>
            <a:pPr indent="0" defTabSz="914400">
              <a:lnSpc>
                <a:spcPct val="90000"/>
              </a:lnSpc>
              <a:spcBef>
                <a:spcPts val="499"/>
              </a:spcBef>
              <a:buNone/>
              <a:tabLst>
                <a:tab algn="l" pos="0"/>
              </a:tabLst>
            </a:pPr>
            <a:r>
              <a:rPr b="0" lang="en-US" sz="1400" spc="-1" strike="noStrike">
                <a:solidFill>
                  <a:schemeClr val="dk1"/>
                </a:solidFill>
                <a:latin typeface="Titillium Web"/>
              </a:rPr>
              <a:t>Second level</a:t>
            </a:r>
            <a:endParaRPr b="0" lang="en-US" sz="1400" spc="-1" strike="noStrike">
              <a:solidFill>
                <a:schemeClr val="dk1"/>
              </a:solidFill>
              <a:latin typeface="Titillium Web SemiBold"/>
            </a:endParaRPr>
          </a:p>
          <a:p>
            <a:pPr lvl="2" marL="540000" indent="-228600" defTabSz="914400">
              <a:lnSpc>
                <a:spcPct val="90000"/>
              </a:lnSpc>
              <a:spcBef>
                <a:spcPts val="499"/>
              </a:spcBef>
              <a:buClr>
                <a:srgbClr val="000000"/>
              </a:buClr>
              <a:buFont typeface="Arial"/>
              <a:buChar char="•"/>
              <a:tabLst>
                <a:tab algn="l" pos="0"/>
              </a:tabLst>
            </a:pPr>
            <a:r>
              <a:rPr b="0" lang="en-US" sz="1400" spc="-1" strike="noStrike">
                <a:solidFill>
                  <a:schemeClr val="dk1"/>
                </a:solidFill>
                <a:latin typeface="Titillium Web"/>
              </a:rPr>
              <a:t>Third level</a:t>
            </a:r>
            <a:endParaRPr b="0" lang="en-US" sz="1400" spc="-1" strike="noStrike">
              <a:solidFill>
                <a:schemeClr val="dk1"/>
              </a:solidFill>
              <a:latin typeface="Titillium Web"/>
            </a:endParaRPr>
          </a:p>
          <a:p>
            <a:pPr lvl="3" marL="1600200" indent="-228600" defTabSz="914400">
              <a:lnSpc>
                <a:spcPct val="90000"/>
              </a:lnSpc>
              <a:spcBef>
                <a:spcPts val="499"/>
              </a:spcBef>
              <a:buClr>
                <a:srgbClr val="000000"/>
              </a:buClr>
              <a:buFont typeface="Arial"/>
              <a:buChar char="•"/>
              <a:tabLst>
                <a:tab algn="l" pos="0"/>
              </a:tabLst>
            </a:pPr>
            <a:r>
              <a:rPr b="0" lang="en-US" sz="1400" spc="-1" strike="noStrike">
                <a:solidFill>
                  <a:schemeClr val="dk1"/>
                </a:solidFill>
                <a:latin typeface="Titillium Web"/>
              </a:rPr>
              <a:t>Fourth level</a:t>
            </a:r>
            <a:endParaRPr b="0" lang="en-US" sz="1400" spc="-1" strike="noStrike">
              <a:solidFill>
                <a:schemeClr val="dk1"/>
              </a:solidFill>
              <a:latin typeface="Titillium Web"/>
            </a:endParaRPr>
          </a:p>
          <a:p>
            <a:pPr lvl="4" marL="2057400" indent="-228600" defTabSz="914400">
              <a:lnSpc>
                <a:spcPct val="90000"/>
              </a:lnSpc>
              <a:spcBef>
                <a:spcPts val="499"/>
              </a:spcBef>
              <a:buClr>
                <a:srgbClr val="000000"/>
              </a:buClr>
              <a:buFont typeface="Arial"/>
              <a:buChar char="•"/>
              <a:tabLst>
                <a:tab algn="l" pos="0"/>
              </a:tabLst>
            </a:pPr>
            <a:r>
              <a:rPr b="0" lang="en-US" sz="1400" spc="-1" strike="noStrike">
                <a:solidFill>
                  <a:schemeClr val="dk1"/>
                </a:solidFill>
                <a:latin typeface="Titillium Web"/>
              </a:rPr>
              <a:t>Fifth level</a:t>
            </a:r>
            <a:endParaRPr b="0" lang="en-US" sz="1400" spc="-1" strike="noStrike">
              <a:solidFill>
                <a:schemeClr val="dk1"/>
              </a:solidFill>
              <a:latin typeface="Titillium Web"/>
            </a:endParaRPr>
          </a:p>
        </p:txBody>
      </p:sp>
      <p:sp>
        <p:nvSpPr>
          <p:cNvPr id="172" name="PlaceHolder 3"/>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CA" sz="1200" spc="-1" strike="noStrike">
              <a:solidFill>
                <a:srgbClr val="000000"/>
              </a:solidFill>
              <a:latin typeface="Times New Roman"/>
            </a:endParaRPr>
          </a:p>
        </p:txBody>
      </p:sp>
      <p:sp>
        <p:nvSpPr>
          <p:cNvPr id="173" name="PlaceHolder 4"/>
          <p:cNvSpPr>
            <a:spLocks noGrp="1"/>
          </p:cNvSpPr>
          <p:nvPr>
            <p:ph type="ftr" idx="29"/>
          </p:nvPr>
        </p:nvSpPr>
        <p:spPr>
          <a:xfrm>
            <a:off x="4038480" y="6356520"/>
            <a:ext cx="4114440" cy="364680"/>
          </a:xfrm>
          <a:prstGeom prst="rect">
            <a:avLst/>
          </a:prstGeom>
          <a:noFill/>
          <a:ln w="0">
            <a:noFill/>
          </a:ln>
        </p:spPr>
        <p:txBody>
          <a:bodyPr lIns="90000" rIns="90000" tIns="45000" bIns="45000" anchor="t">
            <a:noAutofit/>
          </a:bodyPr>
          <a:lstStyle>
            <a:lvl1pPr indent="0" algn="ctr">
              <a:buNone/>
              <a:defRPr b="0" lang="en-CA" sz="1400" spc="-1" strike="noStrike">
                <a:solidFill>
                  <a:srgbClr val="000000"/>
                </a:solidFill>
                <a:latin typeface="Times New Roman"/>
              </a:defRPr>
            </a:lvl1pPr>
          </a:lstStyle>
          <a:p>
            <a:pPr indent="0" algn="ctr">
              <a:buNone/>
            </a:pPr>
            <a:r>
              <a:rPr b="0" lang="en-CA" sz="1400" spc="-1" strike="noStrike">
                <a:solidFill>
                  <a:srgbClr val="000000"/>
                </a:solidFill>
                <a:latin typeface="Times New Roman"/>
              </a:rPr>
              <a:t>&lt;footer&gt;</a:t>
            </a:r>
            <a:endParaRPr b="0" lang="en-CA" sz="1400" spc="-1" strike="noStrike">
              <a:solidFill>
                <a:srgbClr val="000000"/>
              </a:solidFill>
              <a:latin typeface="Times New Roman"/>
            </a:endParaRPr>
          </a:p>
        </p:txBody>
      </p:sp>
      <p:sp>
        <p:nvSpPr>
          <p:cNvPr id="174" name="PlaceHolder 5"/>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9B7A7DC9-C7CB-4A36-9BDE-803562B09947}" type="slidenum">
              <a:rPr b="0" lang="en-US" sz="1200" spc="-1" strike="noStrike">
                <a:solidFill>
                  <a:schemeClr val="dk1">
                    <a:tint val="75000"/>
                  </a:schemeClr>
                </a:solidFill>
                <a:latin typeface="Calibri"/>
              </a:rPr>
              <a:t>&lt;number&gt;</a:t>
            </a:fld>
            <a:endParaRPr b="0" lang="en-CA"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75"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176" name="PlaceHolder 1"/>
          <p:cNvSpPr>
            <a:spLocks noGrp="1"/>
          </p:cNvSpPr>
          <p:nvPr>
            <p:ph type="body"/>
          </p:nvPr>
        </p:nvSpPr>
        <p:spPr>
          <a:xfrm>
            <a:off x="874800" y="1806480"/>
            <a:ext cx="6702840" cy="2718720"/>
          </a:xfrm>
          <a:prstGeom prst="rect">
            <a:avLst/>
          </a:prstGeom>
          <a:noFill/>
          <a:ln w="0">
            <a:noFill/>
          </a:ln>
        </p:spPr>
        <p:txBody>
          <a:bodyPr lIns="91440" rIns="91440" tIns="45720" bIns="45720" anchor="ctr">
            <a:noAutofit/>
          </a:bodyPr>
          <a:p>
            <a:pPr indent="0" defTabSz="914400">
              <a:lnSpc>
                <a:spcPct val="90000"/>
              </a:lnSpc>
              <a:spcBef>
                <a:spcPts val="1001"/>
              </a:spcBef>
              <a:buNone/>
              <a:tabLst>
                <a:tab algn="l" pos="0"/>
              </a:tabLst>
            </a:pPr>
            <a:r>
              <a:rPr b="0" lang="en-US" sz="3000" spc="-1" strike="noStrike">
                <a:solidFill>
                  <a:srgbClr val="00b0f0"/>
                </a:solidFill>
                <a:latin typeface="Titillium"/>
              </a:rPr>
              <a:t>“</a:t>
            </a:r>
            <a:r>
              <a:rPr b="0" lang="en-US" sz="3000" spc="-1" strike="noStrike">
                <a:solidFill>
                  <a:srgbClr val="00b0f0"/>
                </a:solidFill>
                <a:latin typeface="Titillium"/>
              </a:rPr>
              <a:t>Insert pull out quote”</a:t>
            </a:r>
            <a:endParaRPr b="0" lang="en-US" sz="3000" spc="-1" strike="noStrike">
              <a:solidFill>
                <a:schemeClr val="dk1"/>
              </a:solidFill>
              <a:latin typeface="Titillium Web SemiBold"/>
            </a:endParaRPr>
          </a:p>
        </p:txBody>
      </p:sp>
      <p:sp>
        <p:nvSpPr>
          <p:cNvPr id="177" name="PlaceHolder 2"/>
          <p:cNvSpPr>
            <a:spLocks noGrp="1"/>
          </p:cNvSpPr>
          <p:nvPr>
            <p:ph type="body"/>
          </p:nvPr>
        </p:nvSpPr>
        <p:spPr>
          <a:xfrm>
            <a:off x="874800" y="4698720"/>
            <a:ext cx="3865320" cy="381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en-US" sz="1800" spc="-1" strike="noStrike">
                <a:solidFill>
                  <a:srgbClr val="0070c0"/>
                </a:solidFill>
                <a:latin typeface="Titillium"/>
              </a:rPr>
              <a:t>— </a:t>
            </a:r>
            <a:r>
              <a:rPr b="1" lang="en-US" sz="1800" spc="-1" strike="noStrike">
                <a:solidFill>
                  <a:srgbClr val="0070c0"/>
                </a:solidFill>
                <a:latin typeface="Titillium"/>
              </a:rPr>
              <a:t>Name Lastname, Title</a:t>
            </a:r>
            <a:endParaRPr b="0" lang="en-US" sz="1800" spc="-1" strike="noStrike">
              <a:solidFill>
                <a:schemeClr val="dk1"/>
              </a:solidFill>
              <a:latin typeface="Titillium Web SemiBold"/>
            </a:endParaRPr>
          </a:p>
        </p:txBody>
      </p:sp>
      <p:pic>
        <p:nvPicPr>
          <p:cNvPr id="178" name="Picture 4" descr="Shape&#10;&#10;Description automatically generated with low confidence"/>
          <p:cNvPicPr/>
          <p:nvPr/>
        </p:nvPicPr>
        <p:blipFill>
          <a:blip r:embed="rId3"/>
          <a:stretch/>
        </p:blipFill>
        <p:spPr>
          <a:xfrm>
            <a:off x="0" y="5705640"/>
            <a:ext cx="1232640" cy="115200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709" r:id="rId4"/>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79"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180" name="PlaceHolder 1"/>
          <p:cNvSpPr>
            <a:spLocks noGrp="1"/>
          </p:cNvSpPr>
          <p:nvPr>
            <p:ph type="body"/>
          </p:nvPr>
        </p:nvSpPr>
        <p:spPr>
          <a:xfrm>
            <a:off x="874800" y="1806480"/>
            <a:ext cx="6702840" cy="2718720"/>
          </a:xfrm>
          <a:prstGeom prst="rect">
            <a:avLst/>
          </a:prstGeom>
          <a:noFill/>
          <a:ln w="0">
            <a:noFill/>
          </a:ln>
        </p:spPr>
        <p:txBody>
          <a:bodyPr lIns="91440" rIns="91440" tIns="45720" bIns="45720" anchor="ctr">
            <a:noAutofit/>
          </a:bodyPr>
          <a:p>
            <a:pPr indent="0" defTabSz="914400">
              <a:lnSpc>
                <a:spcPct val="90000"/>
              </a:lnSpc>
              <a:spcBef>
                <a:spcPts val="1001"/>
              </a:spcBef>
              <a:buNone/>
              <a:tabLst>
                <a:tab algn="l" pos="0"/>
              </a:tabLst>
            </a:pPr>
            <a:r>
              <a:rPr b="0" lang="en-US" sz="3000" spc="-1" strike="noStrike">
                <a:solidFill>
                  <a:schemeClr val="lt1"/>
                </a:solidFill>
                <a:latin typeface="Titillium"/>
              </a:rPr>
              <a:t>“</a:t>
            </a:r>
            <a:r>
              <a:rPr b="0" lang="en-US" sz="3000" spc="-1" strike="noStrike">
                <a:solidFill>
                  <a:schemeClr val="lt1"/>
                </a:solidFill>
                <a:latin typeface="Titillium"/>
              </a:rPr>
              <a:t>Insert pull out quote”</a:t>
            </a:r>
            <a:endParaRPr b="0" lang="en-US" sz="3000" spc="-1" strike="noStrike">
              <a:solidFill>
                <a:schemeClr val="dk1"/>
              </a:solidFill>
              <a:latin typeface="Titillium Web SemiBold"/>
            </a:endParaRPr>
          </a:p>
        </p:txBody>
      </p:sp>
      <p:sp>
        <p:nvSpPr>
          <p:cNvPr id="181" name="PlaceHolder 2"/>
          <p:cNvSpPr>
            <a:spLocks noGrp="1"/>
          </p:cNvSpPr>
          <p:nvPr>
            <p:ph type="body"/>
          </p:nvPr>
        </p:nvSpPr>
        <p:spPr>
          <a:xfrm>
            <a:off x="874800" y="4698720"/>
            <a:ext cx="3865320" cy="381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en-US" sz="1800" spc="-1" strike="noStrike">
                <a:solidFill>
                  <a:schemeClr val="lt1"/>
                </a:solidFill>
                <a:latin typeface="Titillium"/>
              </a:rPr>
              <a:t>— </a:t>
            </a:r>
            <a:r>
              <a:rPr b="1" lang="en-US" sz="1800" spc="-1" strike="noStrike">
                <a:solidFill>
                  <a:schemeClr val="lt1"/>
                </a:solidFill>
                <a:latin typeface="Titillium"/>
              </a:rPr>
              <a:t>Name Lastname, Title</a:t>
            </a:r>
            <a:endParaRPr b="0" lang="en-US" sz="1800" spc="-1" strike="noStrike">
              <a:solidFill>
                <a:schemeClr val="dk1"/>
              </a:solidFill>
              <a:latin typeface="Titillium Web SemiBold"/>
            </a:endParaRPr>
          </a:p>
        </p:txBody>
      </p:sp>
      <p:pic>
        <p:nvPicPr>
          <p:cNvPr id="182" name="Picture 3" descr="Icon&#10;&#10;Description automatically generated"/>
          <p:cNvPicPr/>
          <p:nvPr/>
        </p:nvPicPr>
        <p:blipFill>
          <a:blip r:embed="rId3"/>
          <a:stretch/>
        </p:blipFill>
        <p:spPr>
          <a:xfrm>
            <a:off x="0" y="5845680"/>
            <a:ext cx="1011960" cy="1011960"/>
          </a:xfrm>
          <a:prstGeom prst="rect">
            <a:avLst/>
          </a:prstGeom>
          <a:ln w="0">
            <a:noFill/>
          </a:ln>
        </p:spPr>
      </p:pic>
      <p:sp>
        <p:nvSpPr>
          <p:cNvPr id="183"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711" r:id="rId4"/>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84"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pic>
        <p:nvPicPr>
          <p:cNvPr id="185" name="Picture 2" descr="Icon&#10;&#10;Description automatically generated"/>
          <p:cNvPicPr/>
          <p:nvPr/>
        </p:nvPicPr>
        <p:blipFill>
          <a:blip r:embed="rId3"/>
          <a:stretch/>
        </p:blipFill>
        <p:spPr>
          <a:xfrm>
            <a:off x="0" y="5845680"/>
            <a:ext cx="1011960" cy="1011960"/>
          </a:xfrm>
          <a:prstGeom prst="rect">
            <a:avLst/>
          </a:prstGeom>
          <a:ln w="0">
            <a:noFill/>
          </a:ln>
        </p:spPr>
      </p:pic>
      <p:pic>
        <p:nvPicPr>
          <p:cNvPr id="186" name="Picture 4" descr="Icon&#10;&#10;Description automatically generated"/>
          <p:cNvPicPr/>
          <p:nvPr/>
        </p:nvPicPr>
        <p:blipFill>
          <a:blip r:embed="rId4"/>
          <a:stretch/>
        </p:blipFill>
        <p:spPr>
          <a:xfrm>
            <a:off x="0" y="5845680"/>
            <a:ext cx="1011960" cy="1011960"/>
          </a:xfrm>
          <a:prstGeom prst="rect">
            <a:avLst/>
          </a:prstGeom>
          <a:ln w="0">
            <a:noFill/>
          </a:ln>
        </p:spPr>
      </p:pic>
      <p:pic>
        <p:nvPicPr>
          <p:cNvPr id="187" name="Picture 5" descr="Icon&#10;&#10;Description automatically generated"/>
          <p:cNvPicPr/>
          <p:nvPr/>
        </p:nvPicPr>
        <p:blipFill>
          <a:blip r:embed="rId5"/>
          <a:stretch/>
        </p:blipFill>
        <p:spPr>
          <a:xfrm>
            <a:off x="-360" y="5845680"/>
            <a:ext cx="1011960" cy="10119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713" r:id="rId6"/>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88"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pic>
        <p:nvPicPr>
          <p:cNvPr id="189" name="Picture 1" descr="Icon&#10;&#10;Description automatically generated"/>
          <p:cNvPicPr/>
          <p:nvPr/>
        </p:nvPicPr>
        <p:blipFill>
          <a:blip r:embed="rId3"/>
          <a:stretch/>
        </p:blipFill>
        <p:spPr>
          <a:xfrm>
            <a:off x="11205720" y="5845680"/>
            <a:ext cx="985680" cy="1011960"/>
          </a:xfrm>
          <a:prstGeom prst="rect">
            <a:avLst/>
          </a:prstGeom>
          <a:ln w="0">
            <a:noFill/>
          </a:ln>
        </p:spPr>
      </p:pic>
      <p:pic>
        <p:nvPicPr>
          <p:cNvPr id="190" name="Picture 2" descr="Icon&#10;&#10;Description automatically generated"/>
          <p:cNvPicPr/>
          <p:nvPr/>
        </p:nvPicPr>
        <p:blipFill>
          <a:blip r:embed="rId4"/>
          <a:stretch/>
        </p:blipFill>
        <p:spPr>
          <a:xfrm>
            <a:off x="11205720" y="5845680"/>
            <a:ext cx="985680" cy="10119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715" r:id="rId5"/>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91"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pic>
        <p:nvPicPr>
          <p:cNvPr id="192" name="Picture 1" descr="Icon&#10;&#10;Description automatically generated"/>
          <p:cNvPicPr/>
          <p:nvPr/>
        </p:nvPicPr>
        <p:blipFill>
          <a:blip r:embed="rId3"/>
          <a:stretch/>
        </p:blipFill>
        <p:spPr>
          <a:xfrm>
            <a:off x="11205720" y="5845680"/>
            <a:ext cx="985680" cy="1011960"/>
          </a:xfrm>
          <a:prstGeom prst="rect">
            <a:avLst/>
          </a:prstGeom>
          <a:ln w="0">
            <a:noFill/>
          </a:ln>
        </p:spPr>
      </p:pic>
      <p:pic>
        <p:nvPicPr>
          <p:cNvPr id="193" name="Picture 2" descr="Icon&#10;&#10;Description automatically generated"/>
          <p:cNvPicPr/>
          <p:nvPr/>
        </p:nvPicPr>
        <p:blipFill>
          <a:blip r:embed="rId4"/>
          <a:stretch/>
        </p:blipFill>
        <p:spPr>
          <a:xfrm>
            <a:off x="11205720" y="5845680"/>
            <a:ext cx="985680" cy="10119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717" r:id="rId5"/>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85000"/>
          </a:schemeClr>
        </a:solidFill>
      </p:bgPr>
    </p:bg>
    <p:spTree>
      <p:nvGrpSpPr>
        <p:cNvPr id="1" name=""/>
        <p:cNvGrpSpPr/>
        <p:nvPr/>
      </p:nvGrpSpPr>
      <p:grpSpPr>
        <a:xfrm>
          <a:off x="0" y="0"/>
          <a:ext cx="0" cy="0"/>
          <a:chOff x="0" y="0"/>
          <a:chExt cx="0" cy="0"/>
        </a:xfrm>
      </p:grpSpPr>
      <p:sp>
        <p:nvSpPr>
          <p:cNvPr id="194"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pic>
        <p:nvPicPr>
          <p:cNvPr id="195" name="Picture 1" descr="Icon&#10;&#10;Description automatically generated"/>
          <p:cNvPicPr/>
          <p:nvPr/>
        </p:nvPicPr>
        <p:blipFill>
          <a:blip r:embed="rId2"/>
          <a:stretch/>
        </p:blipFill>
        <p:spPr>
          <a:xfrm>
            <a:off x="11205720" y="5845680"/>
            <a:ext cx="985680" cy="1011960"/>
          </a:xfrm>
          <a:prstGeom prst="rect">
            <a:avLst/>
          </a:prstGeom>
          <a:ln w="0">
            <a:noFill/>
          </a:ln>
        </p:spPr>
      </p:pic>
      <p:pic>
        <p:nvPicPr>
          <p:cNvPr id="196" name="Picture 2" descr="Icon&#10;&#10;Description automatically generated"/>
          <p:cNvPicPr/>
          <p:nvPr/>
        </p:nvPicPr>
        <p:blipFill>
          <a:blip r:embed="rId3"/>
          <a:stretch/>
        </p:blipFill>
        <p:spPr>
          <a:xfrm>
            <a:off x="11205720" y="5845680"/>
            <a:ext cx="985680" cy="1011960"/>
          </a:xfrm>
          <a:prstGeom prst="rect">
            <a:avLst/>
          </a:prstGeom>
          <a:ln w="0">
            <a:noFill/>
          </a:ln>
        </p:spPr>
      </p:pic>
      <p:sp>
        <p:nvSpPr>
          <p:cNvPr id="197" name="PlaceHolder 1"/>
          <p:cNvSpPr>
            <a:spLocks noGrp="1"/>
          </p:cNvSpPr>
          <p:nvPr>
            <p:ph type="body"/>
          </p:nvPr>
        </p:nvSpPr>
        <p:spPr>
          <a:xfrm>
            <a:off x="0" y="-21600"/>
            <a:ext cx="12191760" cy="6857640"/>
          </a:xfrm>
          <a:prstGeom prst="rect">
            <a:avLst/>
          </a:prstGeom>
          <a:noFill/>
          <a:ln w="0">
            <a:noFill/>
          </a:ln>
        </p:spPr>
        <p:txBody>
          <a:bodyPr lIns="90000" rIns="90000" tIns="45000" bIns="45000" anchor="t">
            <a:noAutofit/>
          </a:bodyPr>
          <a:p>
            <a:pPr indent="0" defTabSz="914400">
              <a:lnSpc>
                <a:spcPct val="100000"/>
              </a:lnSpc>
              <a:buNone/>
            </a:pPr>
            <a:r>
              <a:rPr b="0" lang="en-US" sz="1800" spc="-1" strike="noStrike">
                <a:solidFill>
                  <a:schemeClr val="dk1"/>
                </a:solidFill>
                <a:latin typeface="Calibri"/>
              </a:rPr>
              <a:t>INSERT PHOTO HERE</a:t>
            </a:r>
            <a:endParaRPr b="0" lang="en-US" sz="1800" spc="-1" strike="noStrike">
              <a:solidFill>
                <a:schemeClr val="dk1"/>
              </a:solidFill>
              <a:latin typeface="Titillium Web SemiBold"/>
            </a:endParaRPr>
          </a:p>
        </p:txBody>
      </p:sp>
      <p:pic>
        <p:nvPicPr>
          <p:cNvPr id="198" name="Picture 6" descr="Icon&#10;&#10;Description automatically generated"/>
          <p:cNvPicPr/>
          <p:nvPr/>
        </p:nvPicPr>
        <p:blipFill>
          <a:blip r:embed="rId4"/>
          <a:stretch/>
        </p:blipFill>
        <p:spPr>
          <a:xfrm>
            <a:off x="11205720" y="5845680"/>
            <a:ext cx="985680" cy="10119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719" r:id="rId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6"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17" name="PlaceHolder 1"/>
          <p:cNvSpPr>
            <a:spLocks noGrp="1"/>
          </p:cNvSpPr>
          <p:nvPr>
            <p:ph type="title"/>
          </p:nvPr>
        </p:nvSpPr>
        <p:spPr>
          <a:xfrm>
            <a:off x="874800" y="652680"/>
            <a:ext cx="4519080" cy="109512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3000" spc="148" strike="noStrike" cap="all">
                <a:solidFill>
                  <a:srgbClr val="00b0f0"/>
                </a:solidFill>
                <a:latin typeface="Titillium WebBlack"/>
              </a:rPr>
              <a:t>This is the SPACE </a:t>
            </a:r>
            <a:br>
              <a:rPr sz="3000"/>
            </a:br>
            <a:r>
              <a:rPr b="0" lang="en-US" sz="3000" spc="148" strike="noStrike" cap="all">
                <a:solidFill>
                  <a:srgbClr val="00b0f0"/>
                </a:solidFill>
                <a:latin typeface="Titillium WebBlack"/>
              </a:rPr>
              <a:t>FOR A TWO-LINE TITLE.</a:t>
            </a:r>
            <a:endParaRPr b="0" lang="en-US" sz="3000" spc="-1" strike="noStrike">
              <a:solidFill>
                <a:schemeClr val="dk1"/>
              </a:solidFill>
              <a:latin typeface="Calibri"/>
            </a:endParaRPr>
          </a:p>
        </p:txBody>
      </p:sp>
      <p:sp>
        <p:nvSpPr>
          <p:cNvPr id="18" name="PlaceHolder 2"/>
          <p:cNvSpPr>
            <a:spLocks noGrp="1"/>
          </p:cNvSpPr>
          <p:nvPr>
            <p:ph type="body"/>
          </p:nvPr>
        </p:nvSpPr>
        <p:spPr>
          <a:xfrm>
            <a:off x="874800" y="1991160"/>
            <a:ext cx="3657600" cy="5871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lumMod val="65000"/>
                    <a:lumOff val="35000"/>
                  </a:schemeClr>
                </a:solidFill>
                <a:latin typeface="Titillium Web SemiBold"/>
              </a:rPr>
              <a:t>This is the space for an intro paragraph or subheading.</a:t>
            </a:r>
            <a:endParaRPr b="0" lang="en-US" sz="1600" spc="-1" strike="noStrike">
              <a:solidFill>
                <a:schemeClr val="dk1"/>
              </a:solidFill>
              <a:latin typeface="Titillium Web SemiBold"/>
            </a:endParaRPr>
          </a:p>
        </p:txBody>
      </p:sp>
      <p:sp>
        <p:nvSpPr>
          <p:cNvPr id="19" name="PlaceHolder 3"/>
          <p:cNvSpPr>
            <a:spLocks noGrp="1"/>
          </p:cNvSpPr>
          <p:nvPr>
            <p:ph type="body"/>
          </p:nvPr>
        </p:nvSpPr>
        <p:spPr>
          <a:xfrm>
            <a:off x="874800" y="2822400"/>
            <a:ext cx="3056040" cy="2064960"/>
          </a:xfrm>
          <a:prstGeom prst="rect">
            <a:avLst/>
          </a:prstGeom>
          <a:noFill/>
          <a:ln w="0">
            <a:noFill/>
          </a:ln>
        </p:spPr>
        <p:txBody>
          <a:bodyPr lIns="91440" rIns="91440" tIns="45720" bIns="45720" anchor="t">
            <a:normAutofit/>
          </a:bodyPr>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Exceptur sint occaecat cupidatat non provident</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Exceptur sint occaecat cupidatat </a:t>
            </a:r>
            <a:br>
              <a:rPr sz="1400"/>
            </a:br>
            <a:r>
              <a:rPr b="0" lang="en-US" sz="1400" spc="-1" strike="noStrike">
                <a:solidFill>
                  <a:schemeClr val="dk1">
                    <a:lumMod val="65000"/>
                    <a:lumOff val="35000"/>
                  </a:schemeClr>
                </a:solidFill>
                <a:latin typeface="Titillium Web"/>
              </a:rPr>
              <a:t>non proident</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Exceptur sint occaecat cupidatat </a:t>
            </a:r>
            <a:br>
              <a:rPr sz="1400"/>
            </a:br>
            <a:r>
              <a:rPr b="0" lang="en-US" sz="1400" spc="-1" strike="noStrike">
                <a:solidFill>
                  <a:schemeClr val="dk1">
                    <a:lumMod val="65000"/>
                    <a:lumOff val="35000"/>
                  </a:schemeClr>
                </a:solidFill>
                <a:latin typeface="Titillium Web"/>
              </a:rPr>
              <a:t>non proident</a:t>
            </a:r>
            <a:endParaRPr b="0" lang="en-US" sz="14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pic>
        <p:nvPicPr>
          <p:cNvPr id="20" name="Picture 5" descr="Icon&#10;&#10;Description automatically generated"/>
          <p:cNvPicPr/>
          <p:nvPr/>
        </p:nvPicPr>
        <p:blipFill>
          <a:blip r:embed="rId3"/>
          <a:stretch/>
        </p:blipFill>
        <p:spPr>
          <a:xfrm>
            <a:off x="11205720" y="5845680"/>
            <a:ext cx="985680" cy="1011960"/>
          </a:xfrm>
          <a:prstGeom prst="rect">
            <a:avLst/>
          </a:prstGeom>
          <a:ln w="0">
            <a:noFill/>
          </a:ln>
        </p:spPr>
      </p:pic>
      <p:pic>
        <p:nvPicPr>
          <p:cNvPr id="21" name="Picture 6" descr="Icon&#10;&#10;Description automatically generated"/>
          <p:cNvPicPr/>
          <p:nvPr/>
        </p:nvPicPr>
        <p:blipFill>
          <a:blip r:embed="rId4"/>
          <a:stretch/>
        </p:blipFill>
        <p:spPr>
          <a:xfrm>
            <a:off x="11205720" y="5845680"/>
            <a:ext cx="985680" cy="1011960"/>
          </a:xfrm>
          <a:prstGeom prst="rect">
            <a:avLst/>
          </a:prstGeom>
          <a:ln w="0">
            <a:noFill/>
          </a:ln>
        </p:spPr>
      </p:pic>
      <p:pic>
        <p:nvPicPr>
          <p:cNvPr id="22" name="Picture 7" descr="Icon&#10;&#10;Description automatically generated"/>
          <p:cNvPicPr/>
          <p:nvPr/>
        </p:nvPicPr>
        <p:blipFill>
          <a:blip r:embed="rId5"/>
          <a:stretch/>
        </p:blipFill>
        <p:spPr>
          <a:xfrm>
            <a:off x="11205720" y="5845680"/>
            <a:ext cx="985680" cy="10119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55" r:id="rId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3"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24" name="PlaceHolder 1"/>
          <p:cNvSpPr>
            <a:spLocks noGrp="1"/>
          </p:cNvSpPr>
          <p:nvPr>
            <p:ph type="title"/>
          </p:nvPr>
        </p:nvSpPr>
        <p:spPr>
          <a:xfrm>
            <a:off x="874800" y="652680"/>
            <a:ext cx="4519080" cy="109512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3000" spc="148" strike="noStrike" cap="all">
                <a:solidFill>
                  <a:srgbClr val="00b0f0"/>
                </a:solidFill>
                <a:latin typeface="Titillium WebBlack"/>
              </a:rPr>
              <a:t>This is the SPACE </a:t>
            </a:r>
            <a:br>
              <a:rPr sz="3000"/>
            </a:br>
            <a:r>
              <a:rPr b="0" lang="en-US" sz="3000" spc="148" strike="noStrike" cap="all">
                <a:solidFill>
                  <a:srgbClr val="00b0f0"/>
                </a:solidFill>
                <a:latin typeface="Titillium WebBlack"/>
              </a:rPr>
              <a:t>FOR A TWO-LINE TITLE.</a:t>
            </a:r>
            <a:endParaRPr b="0" lang="en-US" sz="3000" spc="-1" strike="noStrike">
              <a:solidFill>
                <a:schemeClr val="dk1"/>
              </a:solidFill>
              <a:latin typeface="Calibri"/>
            </a:endParaRPr>
          </a:p>
        </p:txBody>
      </p:sp>
      <p:sp>
        <p:nvSpPr>
          <p:cNvPr id="25" name="PlaceHolder 2"/>
          <p:cNvSpPr>
            <a:spLocks noGrp="1"/>
          </p:cNvSpPr>
          <p:nvPr>
            <p:ph type="body"/>
          </p:nvPr>
        </p:nvSpPr>
        <p:spPr>
          <a:xfrm>
            <a:off x="874800" y="1991160"/>
            <a:ext cx="3657600" cy="5871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lumMod val="65000"/>
                    <a:lumOff val="35000"/>
                  </a:schemeClr>
                </a:solidFill>
                <a:latin typeface="Titillium Web SemiBold"/>
              </a:rPr>
              <a:t>This is the space for an intro paragraph or subheading.</a:t>
            </a:r>
            <a:endParaRPr b="0" lang="en-US" sz="1600" spc="-1" strike="noStrike">
              <a:solidFill>
                <a:schemeClr val="dk1"/>
              </a:solidFill>
              <a:latin typeface="Titillium Web SemiBold"/>
            </a:endParaRPr>
          </a:p>
        </p:txBody>
      </p:sp>
      <p:sp>
        <p:nvSpPr>
          <p:cNvPr id="26" name="PlaceHolder 3"/>
          <p:cNvSpPr>
            <a:spLocks noGrp="1"/>
          </p:cNvSpPr>
          <p:nvPr>
            <p:ph type="body"/>
          </p:nvPr>
        </p:nvSpPr>
        <p:spPr>
          <a:xfrm>
            <a:off x="874800" y="2822400"/>
            <a:ext cx="3056040" cy="2064960"/>
          </a:xfrm>
          <a:prstGeom prst="rect">
            <a:avLst/>
          </a:prstGeom>
          <a:noFill/>
          <a:ln w="0">
            <a:noFill/>
          </a:ln>
        </p:spPr>
        <p:txBody>
          <a:bodyPr lIns="91440" rIns="91440" tIns="45720" bIns="45720" anchor="t">
            <a:normAutofit/>
          </a:bodyPr>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Exceptur sint occaecat cupidatat non provident</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Exceptur sint occaecat cupidatat </a:t>
            </a:r>
            <a:br>
              <a:rPr sz="1400"/>
            </a:br>
            <a:r>
              <a:rPr b="0" lang="en-US" sz="1400" spc="-1" strike="noStrike">
                <a:solidFill>
                  <a:schemeClr val="dk1">
                    <a:lumMod val="65000"/>
                    <a:lumOff val="35000"/>
                  </a:schemeClr>
                </a:solidFill>
                <a:latin typeface="Titillium Web"/>
              </a:rPr>
              <a:t>non proident</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Exceptur sint occaecat cupidatat </a:t>
            </a:r>
            <a:br>
              <a:rPr sz="1400"/>
            </a:br>
            <a:r>
              <a:rPr b="0" lang="en-US" sz="1400" spc="-1" strike="noStrike">
                <a:solidFill>
                  <a:schemeClr val="dk1">
                    <a:lumMod val="65000"/>
                    <a:lumOff val="35000"/>
                  </a:schemeClr>
                </a:solidFill>
                <a:latin typeface="Titillium Web"/>
              </a:rPr>
              <a:t>non proident</a:t>
            </a:r>
            <a:endParaRPr b="0" lang="en-US" sz="14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pic>
        <p:nvPicPr>
          <p:cNvPr id="27" name="Picture 5" descr="Icon&#10;&#10;Description automatically generated"/>
          <p:cNvPicPr/>
          <p:nvPr/>
        </p:nvPicPr>
        <p:blipFill>
          <a:blip r:embed="rId3"/>
          <a:stretch/>
        </p:blipFill>
        <p:spPr>
          <a:xfrm>
            <a:off x="11205720" y="5845680"/>
            <a:ext cx="985680" cy="1011960"/>
          </a:xfrm>
          <a:prstGeom prst="rect">
            <a:avLst/>
          </a:prstGeom>
          <a:ln w="0">
            <a:noFill/>
          </a:ln>
        </p:spPr>
      </p:pic>
      <p:pic>
        <p:nvPicPr>
          <p:cNvPr id="28" name="Picture 6" descr="Icon&#10;&#10;Description automatically generated"/>
          <p:cNvPicPr/>
          <p:nvPr/>
        </p:nvPicPr>
        <p:blipFill>
          <a:blip r:embed="rId4"/>
          <a:stretch/>
        </p:blipFill>
        <p:spPr>
          <a:xfrm>
            <a:off x="11205720" y="5845680"/>
            <a:ext cx="985680" cy="1011960"/>
          </a:xfrm>
          <a:prstGeom prst="rect">
            <a:avLst/>
          </a:prstGeom>
          <a:ln w="0">
            <a:noFill/>
          </a:ln>
        </p:spPr>
      </p:pic>
      <p:pic>
        <p:nvPicPr>
          <p:cNvPr id="29" name="Picture 7" descr="Icon&#10;&#10;Description automatically generated"/>
          <p:cNvPicPr/>
          <p:nvPr/>
        </p:nvPicPr>
        <p:blipFill>
          <a:blip r:embed="rId5"/>
          <a:stretch/>
        </p:blipFill>
        <p:spPr>
          <a:xfrm>
            <a:off x="11205720" y="5845680"/>
            <a:ext cx="985680" cy="1011960"/>
          </a:xfrm>
          <a:prstGeom prst="rect">
            <a:avLst/>
          </a:prstGeom>
          <a:ln w="0">
            <a:noFill/>
          </a:ln>
        </p:spPr>
      </p:pic>
      <p:pic>
        <p:nvPicPr>
          <p:cNvPr id="30" name="Picture 4" descr="Shape&#10;&#10;Description automatically generated with low confidence"/>
          <p:cNvPicPr/>
          <p:nvPr/>
        </p:nvPicPr>
        <p:blipFill>
          <a:blip r:embed="rId6"/>
          <a:stretch/>
        </p:blipFill>
        <p:spPr>
          <a:xfrm>
            <a:off x="0" y="5705640"/>
            <a:ext cx="1232640" cy="1152000"/>
          </a:xfrm>
          <a:prstGeom prst="rect">
            <a:avLst/>
          </a:prstGeom>
          <a:ln w="0">
            <a:noFill/>
          </a:ln>
        </p:spPr>
      </p:pic>
      <p:sp>
        <p:nvSpPr>
          <p:cNvPr id="31" name="PlaceHolder 4"/>
          <p:cNvSpPr>
            <a:spLocks noGrp="1"/>
          </p:cNvSpPr>
          <p:nvPr>
            <p:ph type="body"/>
          </p:nvPr>
        </p:nvSpPr>
        <p:spPr>
          <a:xfrm>
            <a:off x="6662880" y="0"/>
            <a:ext cx="5528520" cy="6857640"/>
          </a:xfrm>
          <a:prstGeom prst="rect">
            <a:avLst/>
          </a:prstGeom>
          <a:noFill/>
          <a:ln w="0">
            <a:noFill/>
          </a:ln>
        </p:spPr>
        <p:txBody>
          <a:bodyPr lIns="90000" rIns="90000" tIns="45000" bIns="45000" anchor="t">
            <a:noAutofit/>
          </a:bodyPr>
          <a:p>
            <a:pPr indent="0" defTabSz="914400">
              <a:lnSpc>
                <a:spcPct val="100000"/>
              </a:lnSpc>
              <a:buNone/>
            </a:pPr>
            <a:r>
              <a:rPr b="0" lang="en-US" sz="1800" spc="-1" strike="noStrike">
                <a:solidFill>
                  <a:schemeClr val="dk1"/>
                </a:solidFill>
                <a:latin typeface="Calibri"/>
              </a:rPr>
              <a:t>INSERT PICTURE HERE</a:t>
            </a:r>
            <a:endParaRPr b="0" lang="en-US" sz="1800" spc="-1" strike="noStrike">
              <a:solidFill>
                <a:schemeClr val="dk1"/>
              </a:solidFill>
              <a:latin typeface="Titillium Web SemiBold"/>
            </a:endParaRPr>
          </a:p>
        </p:txBody>
      </p:sp>
    </p:spTree>
  </p:cSld>
  <p:clrMap bg1="lt1" bg2="lt2" tx1="dk1" tx2="dk2" accent1="accent1" accent2="accent2" accent3="accent3" accent4="accent4" accent5="accent5" accent6="accent6" hlink="hlink" folHlink="folHlink"/>
  <p:sldLayoutIdLst>
    <p:sldLayoutId id="2147483657" r:id="rId7"/>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2"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33" name="PlaceHolder 1"/>
          <p:cNvSpPr>
            <a:spLocks noGrp="1"/>
          </p:cNvSpPr>
          <p:nvPr>
            <p:ph type="title"/>
          </p:nvPr>
        </p:nvSpPr>
        <p:spPr>
          <a:xfrm>
            <a:off x="6662880" y="652680"/>
            <a:ext cx="4519080" cy="109512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3000" spc="148" strike="noStrike" cap="all">
                <a:solidFill>
                  <a:srgbClr val="00b0f0"/>
                </a:solidFill>
                <a:latin typeface="Titillium WebBlack"/>
              </a:rPr>
              <a:t>This is the SPACE </a:t>
            </a:r>
            <a:br>
              <a:rPr sz="3000"/>
            </a:br>
            <a:r>
              <a:rPr b="0" lang="en-US" sz="3000" spc="148" strike="noStrike" cap="all">
                <a:solidFill>
                  <a:srgbClr val="00b0f0"/>
                </a:solidFill>
                <a:latin typeface="Titillium WebBlack"/>
              </a:rPr>
              <a:t>FOR A TWO-LINE TITLE.</a:t>
            </a:r>
            <a:endParaRPr b="0" lang="en-US" sz="3000" spc="-1" strike="noStrike">
              <a:solidFill>
                <a:schemeClr val="dk1"/>
              </a:solidFill>
              <a:latin typeface="Calibri"/>
            </a:endParaRPr>
          </a:p>
        </p:txBody>
      </p:sp>
      <p:sp>
        <p:nvSpPr>
          <p:cNvPr id="34" name="PlaceHolder 2"/>
          <p:cNvSpPr>
            <a:spLocks noGrp="1"/>
          </p:cNvSpPr>
          <p:nvPr>
            <p:ph type="body"/>
          </p:nvPr>
        </p:nvSpPr>
        <p:spPr>
          <a:xfrm>
            <a:off x="6662880" y="1991160"/>
            <a:ext cx="3657600" cy="5871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lumMod val="65000"/>
                    <a:lumOff val="35000"/>
                  </a:schemeClr>
                </a:solidFill>
                <a:latin typeface="Titillium Web SemiBold"/>
              </a:rPr>
              <a:t>This is the space for an intro paragraph or subheading.</a:t>
            </a:r>
            <a:endParaRPr b="0" lang="en-US" sz="1600" spc="-1" strike="noStrike">
              <a:solidFill>
                <a:schemeClr val="dk1"/>
              </a:solidFill>
              <a:latin typeface="Titillium Web SemiBold"/>
            </a:endParaRPr>
          </a:p>
        </p:txBody>
      </p:sp>
      <p:sp>
        <p:nvSpPr>
          <p:cNvPr id="35" name="PlaceHolder 3"/>
          <p:cNvSpPr>
            <a:spLocks noGrp="1"/>
          </p:cNvSpPr>
          <p:nvPr>
            <p:ph type="body"/>
          </p:nvPr>
        </p:nvSpPr>
        <p:spPr>
          <a:xfrm>
            <a:off x="6662880" y="2822400"/>
            <a:ext cx="3056040" cy="2064960"/>
          </a:xfrm>
          <a:prstGeom prst="rect">
            <a:avLst/>
          </a:prstGeom>
          <a:noFill/>
          <a:ln w="0">
            <a:noFill/>
          </a:ln>
        </p:spPr>
        <p:txBody>
          <a:bodyPr lIns="91440" rIns="91440" tIns="45720" bIns="45720" anchor="t">
            <a:normAutofit/>
          </a:bodyPr>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Exceptur sint occaecat cupidatat non provident</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Exceptur sint occaecat cupidatat </a:t>
            </a:r>
            <a:br>
              <a:rPr sz="1400"/>
            </a:br>
            <a:r>
              <a:rPr b="0" lang="en-US" sz="1400" spc="-1" strike="noStrike">
                <a:solidFill>
                  <a:schemeClr val="dk1">
                    <a:lumMod val="65000"/>
                    <a:lumOff val="35000"/>
                  </a:schemeClr>
                </a:solidFill>
                <a:latin typeface="Titillium Web"/>
              </a:rPr>
              <a:t>non proident</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Exceptur sint occaecat cupidatat </a:t>
            </a:r>
            <a:br>
              <a:rPr sz="1400"/>
            </a:br>
            <a:r>
              <a:rPr b="0" lang="en-US" sz="1400" spc="-1" strike="noStrike">
                <a:solidFill>
                  <a:schemeClr val="dk1">
                    <a:lumMod val="65000"/>
                    <a:lumOff val="35000"/>
                  </a:schemeClr>
                </a:solidFill>
                <a:latin typeface="Titillium Web"/>
              </a:rPr>
              <a:t>non proident</a:t>
            </a:r>
            <a:endParaRPr b="0" lang="en-US" sz="14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pic>
        <p:nvPicPr>
          <p:cNvPr id="36" name="Picture 8" descr="A black rectangle with a black background&#10;&#10;Description automatically generated with low confidence"/>
          <p:cNvPicPr/>
          <p:nvPr/>
        </p:nvPicPr>
        <p:blipFill>
          <a:blip r:embed="rId3"/>
          <a:stretch/>
        </p:blipFill>
        <p:spPr>
          <a:xfrm>
            <a:off x="11044800" y="5695920"/>
            <a:ext cx="1146960" cy="115200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7"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38" name="PlaceHolder 1"/>
          <p:cNvSpPr>
            <a:spLocks noGrp="1"/>
          </p:cNvSpPr>
          <p:nvPr>
            <p:ph type="title"/>
          </p:nvPr>
        </p:nvSpPr>
        <p:spPr>
          <a:xfrm>
            <a:off x="874800" y="652680"/>
            <a:ext cx="5547240" cy="109512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3000" spc="148" strike="noStrike" cap="all">
                <a:solidFill>
                  <a:srgbClr val="0070c0"/>
                </a:solidFill>
                <a:latin typeface="Titillium WebBlack"/>
              </a:rPr>
              <a:t>This is the SPACE FOR </a:t>
            </a:r>
            <a:br>
              <a:rPr sz="3000"/>
            </a:br>
            <a:r>
              <a:rPr b="0" lang="en-US" sz="3000" spc="148" strike="noStrike" cap="all">
                <a:solidFill>
                  <a:srgbClr val="0070c0"/>
                </a:solidFill>
                <a:latin typeface="Titillium WebBlack"/>
              </a:rPr>
              <a:t>A TWO-LINE TITLE.</a:t>
            </a:r>
            <a:endParaRPr b="0" lang="en-US" sz="3000" spc="-1" strike="noStrike">
              <a:solidFill>
                <a:schemeClr val="dk1"/>
              </a:solidFill>
              <a:latin typeface="Calibri"/>
            </a:endParaRPr>
          </a:p>
        </p:txBody>
      </p:sp>
      <p:sp>
        <p:nvSpPr>
          <p:cNvPr id="39" name="PlaceHolder 2"/>
          <p:cNvSpPr>
            <a:spLocks noGrp="1"/>
          </p:cNvSpPr>
          <p:nvPr>
            <p:ph type="body"/>
          </p:nvPr>
        </p:nvSpPr>
        <p:spPr>
          <a:xfrm>
            <a:off x="874800" y="1991160"/>
            <a:ext cx="5547240" cy="5871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lumMod val="65000"/>
                    <a:lumOff val="35000"/>
                  </a:schemeClr>
                </a:solidFill>
                <a:latin typeface="Titillium Web SemiBold"/>
              </a:rPr>
              <a:t>This is the space for an intro paragraph or subheading.</a:t>
            </a:r>
            <a:endParaRPr b="0" lang="en-US" sz="1600" spc="-1" strike="noStrike">
              <a:solidFill>
                <a:schemeClr val="dk1"/>
              </a:solidFill>
              <a:latin typeface="Titillium Web SemiBold"/>
            </a:endParaRPr>
          </a:p>
        </p:txBody>
      </p:sp>
      <p:sp>
        <p:nvSpPr>
          <p:cNvPr id="40" name="PlaceHolder 3"/>
          <p:cNvSpPr>
            <a:spLocks noGrp="1"/>
          </p:cNvSpPr>
          <p:nvPr>
            <p:ph type="body"/>
          </p:nvPr>
        </p:nvSpPr>
        <p:spPr>
          <a:xfrm>
            <a:off x="874800" y="2822400"/>
            <a:ext cx="5547240" cy="2064960"/>
          </a:xfrm>
          <a:prstGeom prst="rect">
            <a:avLst/>
          </a:prstGeom>
          <a:noFill/>
          <a:ln w="0">
            <a:noFill/>
          </a:ln>
        </p:spPr>
        <p:txBody>
          <a:bodyPr lIns="91440" rIns="91440" tIns="45720" bIns="45720" anchor="t">
            <a:normAutofit/>
          </a:bodyPr>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Exceptur sint occaecat cupidatat non provident</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Exceptur sint occaecat cupidatat non proident</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Exceptur sint occaecat cupidatat non proident</a:t>
            </a:r>
            <a:endParaRPr b="0" lang="en-US" sz="14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pic>
        <p:nvPicPr>
          <p:cNvPr id="41" name="Picture 4" descr="Shape&#10;&#10;Description automatically generated with low confidence"/>
          <p:cNvPicPr/>
          <p:nvPr/>
        </p:nvPicPr>
        <p:blipFill>
          <a:blip r:embed="rId3"/>
          <a:stretch/>
        </p:blipFill>
        <p:spPr>
          <a:xfrm>
            <a:off x="0" y="5705640"/>
            <a:ext cx="1232640" cy="115200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2"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43" name="PlaceHolder 1"/>
          <p:cNvSpPr>
            <a:spLocks noGrp="1"/>
          </p:cNvSpPr>
          <p:nvPr>
            <p:ph type="title"/>
          </p:nvPr>
        </p:nvSpPr>
        <p:spPr>
          <a:xfrm>
            <a:off x="3523320" y="652680"/>
            <a:ext cx="5547240" cy="109512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3000" spc="148" strike="noStrike" cap="all">
                <a:solidFill>
                  <a:srgbClr val="00b0f0"/>
                </a:solidFill>
                <a:latin typeface="Titillium WebBlack"/>
              </a:rPr>
              <a:t>This is the SPACE FOR </a:t>
            </a:r>
            <a:br>
              <a:rPr sz="3000"/>
            </a:br>
            <a:r>
              <a:rPr b="0" lang="en-US" sz="3000" spc="148" strike="noStrike" cap="all">
                <a:solidFill>
                  <a:srgbClr val="00b0f0"/>
                </a:solidFill>
                <a:latin typeface="Titillium WebBlack"/>
              </a:rPr>
              <a:t>A TWO-LINE TITLE.</a:t>
            </a:r>
            <a:endParaRPr b="0" lang="en-US" sz="3000" spc="-1" strike="noStrike">
              <a:solidFill>
                <a:schemeClr val="dk1"/>
              </a:solidFill>
              <a:latin typeface="Calibri"/>
            </a:endParaRPr>
          </a:p>
        </p:txBody>
      </p:sp>
      <p:sp>
        <p:nvSpPr>
          <p:cNvPr id="44" name="PlaceHolder 2"/>
          <p:cNvSpPr>
            <a:spLocks noGrp="1"/>
          </p:cNvSpPr>
          <p:nvPr>
            <p:ph type="body"/>
          </p:nvPr>
        </p:nvSpPr>
        <p:spPr>
          <a:xfrm>
            <a:off x="3523320" y="1991160"/>
            <a:ext cx="5547240" cy="5871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lumMod val="65000"/>
                    <a:lumOff val="35000"/>
                  </a:schemeClr>
                </a:solidFill>
                <a:latin typeface="Titillium Web SemiBold"/>
              </a:rPr>
              <a:t>This is the space for an intro paragraph or subheading.</a:t>
            </a:r>
            <a:endParaRPr b="0" lang="en-US" sz="1600" spc="-1" strike="noStrike">
              <a:solidFill>
                <a:schemeClr val="dk1"/>
              </a:solidFill>
              <a:latin typeface="Titillium Web SemiBold"/>
            </a:endParaRPr>
          </a:p>
        </p:txBody>
      </p:sp>
      <p:sp>
        <p:nvSpPr>
          <p:cNvPr id="45" name="PlaceHolder 3"/>
          <p:cNvSpPr>
            <a:spLocks noGrp="1"/>
          </p:cNvSpPr>
          <p:nvPr>
            <p:ph type="body"/>
          </p:nvPr>
        </p:nvSpPr>
        <p:spPr>
          <a:xfrm>
            <a:off x="3523320" y="2822400"/>
            <a:ext cx="3413880" cy="3382560"/>
          </a:xfrm>
          <a:prstGeom prst="rect">
            <a:avLst/>
          </a:prstGeom>
          <a:noFill/>
          <a:ln w="0">
            <a:noFill/>
          </a:ln>
        </p:spPr>
        <p:txBody>
          <a:bodyPr lIns="91440" rIns="91440" tIns="45720" bIns="45720" anchor="t">
            <a:normAutofit fontScale="97835" lnSpcReduction="10000"/>
          </a:bodyPr>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Sed ut perspiciatis, unde omnisiste</a:t>
            </a:r>
            <a:br>
              <a:rPr sz="1400"/>
            </a:br>
            <a:r>
              <a:rPr b="0" lang="en-US" sz="1400" spc="-1" strike="noStrike">
                <a:solidFill>
                  <a:schemeClr val="dk1">
                    <a:lumMod val="65000"/>
                    <a:lumOff val="35000"/>
                  </a:schemeClr>
                </a:solidFill>
                <a:latin typeface="Titillium Web"/>
              </a:rPr>
              <a:t>natus error sit voluptatem accusantium doloremque laudantium exceptur sint </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Sed ut perspiciatis, unde omnisiste</a:t>
            </a:r>
            <a:br>
              <a:rPr sz="1400"/>
            </a:br>
            <a:r>
              <a:rPr b="0" lang="en-US" sz="1400" spc="-1" strike="noStrike">
                <a:solidFill>
                  <a:schemeClr val="dk1">
                    <a:lumMod val="65000"/>
                    <a:lumOff val="35000"/>
                  </a:schemeClr>
                </a:solidFill>
                <a:latin typeface="Titillium Web"/>
              </a:rPr>
              <a:t>natus error sit voluptatem accusantium doloremque laudantium exceptur sint </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Sed ut perspiciatis, unde omnisiste</a:t>
            </a:r>
            <a:br>
              <a:rPr sz="1400"/>
            </a:br>
            <a:r>
              <a:rPr b="0" lang="en-US" sz="1400" spc="-1" strike="noStrike">
                <a:solidFill>
                  <a:schemeClr val="dk1">
                    <a:lumMod val="65000"/>
                    <a:lumOff val="35000"/>
                  </a:schemeClr>
                </a:solidFill>
                <a:latin typeface="Titillium Web"/>
              </a:rPr>
              <a:t>natus error sit voluptatem accusantium doloremque laudantium exceptur sint </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Sed ut perspiciatis, unde omnisiste</a:t>
            </a:r>
            <a:br>
              <a:rPr sz="1400"/>
            </a:br>
            <a:r>
              <a:rPr b="0" lang="en-US" sz="1400" spc="-1" strike="noStrike">
                <a:solidFill>
                  <a:schemeClr val="dk1">
                    <a:lumMod val="65000"/>
                    <a:lumOff val="35000"/>
                  </a:schemeClr>
                </a:solidFill>
                <a:latin typeface="Titillium Web"/>
              </a:rPr>
              <a:t>natus error sit voluptatem accusantium doloremque laudantium exceptur sint </a:t>
            </a:r>
            <a:endParaRPr b="0" lang="en-US" sz="14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
        <p:nvSpPr>
          <p:cNvPr id="46" name="PlaceHolder 4"/>
          <p:cNvSpPr>
            <a:spLocks noGrp="1"/>
          </p:cNvSpPr>
          <p:nvPr>
            <p:ph type="body"/>
          </p:nvPr>
        </p:nvSpPr>
        <p:spPr>
          <a:xfrm>
            <a:off x="7363800" y="2822400"/>
            <a:ext cx="3413880" cy="3382560"/>
          </a:xfrm>
          <a:prstGeom prst="rect">
            <a:avLst/>
          </a:prstGeom>
          <a:noFill/>
          <a:ln w="0">
            <a:noFill/>
          </a:ln>
        </p:spPr>
        <p:txBody>
          <a:bodyPr lIns="91440" rIns="91440" tIns="45720" bIns="45720" anchor="t">
            <a:normAutofit fontScale="97835" lnSpcReduction="10000"/>
          </a:bodyPr>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Sed ut perspiciatis, unde omnisiste</a:t>
            </a:r>
            <a:br>
              <a:rPr sz="1400"/>
            </a:br>
            <a:r>
              <a:rPr b="0" lang="en-US" sz="1400" spc="-1" strike="noStrike">
                <a:solidFill>
                  <a:schemeClr val="dk1">
                    <a:lumMod val="65000"/>
                    <a:lumOff val="35000"/>
                  </a:schemeClr>
                </a:solidFill>
                <a:latin typeface="Titillium Web"/>
              </a:rPr>
              <a:t>natus error sit voluptatem accusantium doloremque laudantium exceptur sint </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Sed ut perspiciatis, unde omnisiste</a:t>
            </a:r>
            <a:br>
              <a:rPr sz="1400"/>
            </a:br>
            <a:r>
              <a:rPr b="0" lang="en-US" sz="1400" spc="-1" strike="noStrike">
                <a:solidFill>
                  <a:schemeClr val="dk1">
                    <a:lumMod val="65000"/>
                    <a:lumOff val="35000"/>
                  </a:schemeClr>
                </a:solidFill>
                <a:latin typeface="Titillium Web"/>
              </a:rPr>
              <a:t>natus error sit voluptatem accusantium doloremque laudantium exceptur sint </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Sed ut perspiciatis, unde omnisiste</a:t>
            </a:r>
            <a:br>
              <a:rPr sz="1400"/>
            </a:br>
            <a:r>
              <a:rPr b="0" lang="en-US" sz="1400" spc="-1" strike="noStrike">
                <a:solidFill>
                  <a:schemeClr val="dk1">
                    <a:lumMod val="65000"/>
                    <a:lumOff val="35000"/>
                  </a:schemeClr>
                </a:solidFill>
                <a:latin typeface="Titillium Web"/>
              </a:rPr>
              <a:t>natus error sit voluptatem accusantium doloremque laudantium exceptur sint </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Sed ut perspiciatis, unde omnisiste</a:t>
            </a:r>
            <a:br>
              <a:rPr sz="1400"/>
            </a:br>
            <a:r>
              <a:rPr b="0" lang="en-US" sz="1400" spc="-1" strike="noStrike">
                <a:solidFill>
                  <a:schemeClr val="dk1">
                    <a:lumMod val="65000"/>
                    <a:lumOff val="35000"/>
                  </a:schemeClr>
                </a:solidFill>
                <a:latin typeface="Titillium Web"/>
              </a:rPr>
              <a:t>natus error sit voluptatem accusantium doloremque laudantium exceptur sint </a:t>
            </a:r>
            <a:endParaRPr b="0" lang="en-US" sz="14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pic>
        <p:nvPicPr>
          <p:cNvPr id="47" name="Picture 1" descr="A black rectangle with a black background&#10;&#10;Description automatically generated with low confidence"/>
          <p:cNvPicPr/>
          <p:nvPr/>
        </p:nvPicPr>
        <p:blipFill>
          <a:blip r:embed="rId3"/>
          <a:stretch/>
        </p:blipFill>
        <p:spPr>
          <a:xfrm>
            <a:off x="11044800" y="5695920"/>
            <a:ext cx="1146960" cy="115200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8" name="TextBox 1"/>
          <p:cNvSpPr/>
          <p:nvPr/>
        </p:nvSpPr>
        <p:spPr>
          <a:xfrm>
            <a:off x="-1728360" y="658440"/>
            <a:ext cx="184320" cy="369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US" sz="1800" spc="-1" strike="noStrike">
              <a:solidFill>
                <a:schemeClr val="dk1"/>
              </a:solidFill>
              <a:latin typeface="Calibri"/>
            </a:endParaRPr>
          </a:p>
        </p:txBody>
      </p:sp>
      <p:sp>
        <p:nvSpPr>
          <p:cNvPr id="49" name="PlaceHolder 1"/>
          <p:cNvSpPr>
            <a:spLocks noGrp="1"/>
          </p:cNvSpPr>
          <p:nvPr>
            <p:ph type="title"/>
          </p:nvPr>
        </p:nvSpPr>
        <p:spPr>
          <a:xfrm>
            <a:off x="874800" y="652680"/>
            <a:ext cx="5547240" cy="109512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3000" spc="148" strike="noStrike" cap="all">
                <a:solidFill>
                  <a:srgbClr val="0070c0"/>
                </a:solidFill>
                <a:latin typeface="Titillium WebBlack"/>
              </a:rPr>
              <a:t>This is the SPACE FOR </a:t>
            </a:r>
            <a:br>
              <a:rPr sz="3000"/>
            </a:br>
            <a:r>
              <a:rPr b="0" lang="en-US" sz="3000" spc="148" strike="noStrike" cap="all">
                <a:solidFill>
                  <a:srgbClr val="0070c0"/>
                </a:solidFill>
                <a:latin typeface="Titillium WebBlack"/>
              </a:rPr>
              <a:t>A TWO-LINE TITLE.</a:t>
            </a:r>
            <a:endParaRPr b="0" lang="en-US" sz="3000" spc="-1" strike="noStrike">
              <a:solidFill>
                <a:schemeClr val="dk1"/>
              </a:solidFill>
              <a:latin typeface="Calibri"/>
            </a:endParaRPr>
          </a:p>
        </p:txBody>
      </p:sp>
      <p:sp>
        <p:nvSpPr>
          <p:cNvPr id="50" name="PlaceHolder 2"/>
          <p:cNvSpPr>
            <a:spLocks noGrp="1"/>
          </p:cNvSpPr>
          <p:nvPr>
            <p:ph type="body"/>
          </p:nvPr>
        </p:nvSpPr>
        <p:spPr>
          <a:xfrm>
            <a:off x="874800" y="1991160"/>
            <a:ext cx="5547240" cy="5871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lumMod val="65000"/>
                    <a:lumOff val="35000"/>
                  </a:schemeClr>
                </a:solidFill>
                <a:latin typeface="Titillium Web SemiBold"/>
              </a:rPr>
              <a:t>This is the space for an intro paragraph or subheading.</a:t>
            </a:r>
            <a:endParaRPr b="0" lang="en-US" sz="1600" spc="-1" strike="noStrike">
              <a:solidFill>
                <a:schemeClr val="dk1"/>
              </a:solidFill>
              <a:latin typeface="Titillium Web SemiBold"/>
            </a:endParaRPr>
          </a:p>
        </p:txBody>
      </p:sp>
      <p:sp>
        <p:nvSpPr>
          <p:cNvPr id="51" name="PlaceHolder 3"/>
          <p:cNvSpPr>
            <a:spLocks noGrp="1"/>
          </p:cNvSpPr>
          <p:nvPr>
            <p:ph type="body"/>
          </p:nvPr>
        </p:nvSpPr>
        <p:spPr>
          <a:xfrm>
            <a:off x="874800" y="2822400"/>
            <a:ext cx="3413880" cy="3382560"/>
          </a:xfrm>
          <a:prstGeom prst="rect">
            <a:avLst/>
          </a:prstGeom>
          <a:noFill/>
          <a:ln w="0">
            <a:noFill/>
          </a:ln>
        </p:spPr>
        <p:txBody>
          <a:bodyPr lIns="91440" rIns="91440" tIns="45720" bIns="45720" anchor="t">
            <a:normAutofit fontScale="97835" lnSpcReduction="10000"/>
          </a:bodyPr>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Sed ut perspiciatis, unde omnisiste</a:t>
            </a:r>
            <a:br>
              <a:rPr sz="1400"/>
            </a:br>
            <a:r>
              <a:rPr b="0" lang="en-US" sz="1400" spc="-1" strike="noStrike">
                <a:solidFill>
                  <a:schemeClr val="dk1">
                    <a:lumMod val="65000"/>
                    <a:lumOff val="35000"/>
                  </a:schemeClr>
                </a:solidFill>
                <a:latin typeface="Titillium Web"/>
              </a:rPr>
              <a:t>natus error sit voluptatem accusantium doloremque laudantium exceptur sint </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Sed ut perspiciatis, unde omnisiste</a:t>
            </a:r>
            <a:br>
              <a:rPr sz="1400"/>
            </a:br>
            <a:r>
              <a:rPr b="0" lang="en-US" sz="1400" spc="-1" strike="noStrike">
                <a:solidFill>
                  <a:schemeClr val="dk1">
                    <a:lumMod val="65000"/>
                    <a:lumOff val="35000"/>
                  </a:schemeClr>
                </a:solidFill>
                <a:latin typeface="Titillium Web"/>
              </a:rPr>
              <a:t>natus error sit voluptatem accusantium doloremque laudantium exceptur sint </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Sed ut perspiciatis, unde omnisiste</a:t>
            </a:r>
            <a:br>
              <a:rPr sz="1400"/>
            </a:br>
            <a:r>
              <a:rPr b="0" lang="en-US" sz="1400" spc="-1" strike="noStrike">
                <a:solidFill>
                  <a:schemeClr val="dk1">
                    <a:lumMod val="65000"/>
                    <a:lumOff val="35000"/>
                  </a:schemeClr>
                </a:solidFill>
                <a:latin typeface="Titillium Web"/>
              </a:rPr>
              <a:t>natus error sit voluptatem accusantium doloremque laudantium exceptur sint </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Sed ut perspiciatis, unde omnisiste</a:t>
            </a:r>
            <a:br>
              <a:rPr sz="1400"/>
            </a:br>
            <a:r>
              <a:rPr b="0" lang="en-US" sz="1400" spc="-1" strike="noStrike">
                <a:solidFill>
                  <a:schemeClr val="dk1">
                    <a:lumMod val="65000"/>
                    <a:lumOff val="35000"/>
                  </a:schemeClr>
                </a:solidFill>
                <a:latin typeface="Titillium Web"/>
              </a:rPr>
              <a:t>natus error sit voluptatem accusantium doloremque laudantium exceptur sint </a:t>
            </a:r>
            <a:endParaRPr b="0" lang="en-US" sz="14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pic>
        <p:nvPicPr>
          <p:cNvPr id="52" name="Picture 4" descr="Shape&#10;&#10;Description automatically generated with low confidence"/>
          <p:cNvPicPr/>
          <p:nvPr/>
        </p:nvPicPr>
        <p:blipFill>
          <a:blip r:embed="rId3"/>
          <a:stretch/>
        </p:blipFill>
        <p:spPr>
          <a:xfrm>
            <a:off x="0" y="5705640"/>
            <a:ext cx="1232640" cy="1152000"/>
          </a:xfrm>
          <a:prstGeom prst="rect">
            <a:avLst/>
          </a:prstGeom>
          <a:ln w="0">
            <a:noFill/>
          </a:ln>
        </p:spPr>
      </p:pic>
      <p:sp>
        <p:nvSpPr>
          <p:cNvPr id="53" name="PlaceHolder 4"/>
          <p:cNvSpPr>
            <a:spLocks noGrp="1"/>
          </p:cNvSpPr>
          <p:nvPr>
            <p:ph type="body"/>
          </p:nvPr>
        </p:nvSpPr>
        <p:spPr>
          <a:xfrm>
            <a:off x="4715280" y="2822400"/>
            <a:ext cx="3413880" cy="3382560"/>
          </a:xfrm>
          <a:prstGeom prst="rect">
            <a:avLst/>
          </a:prstGeom>
          <a:noFill/>
          <a:ln w="0">
            <a:noFill/>
          </a:ln>
        </p:spPr>
        <p:txBody>
          <a:bodyPr lIns="91440" rIns="91440" tIns="45720" bIns="45720" anchor="t">
            <a:normAutofit fontScale="97835" lnSpcReduction="10000"/>
          </a:bodyPr>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Sed ut perspiciatis, unde omnisiste</a:t>
            </a:r>
            <a:br>
              <a:rPr sz="1400"/>
            </a:br>
            <a:r>
              <a:rPr b="0" lang="en-US" sz="1400" spc="-1" strike="noStrike">
                <a:solidFill>
                  <a:schemeClr val="dk1">
                    <a:lumMod val="65000"/>
                    <a:lumOff val="35000"/>
                  </a:schemeClr>
                </a:solidFill>
                <a:latin typeface="Titillium Web"/>
              </a:rPr>
              <a:t>natus error sit voluptatem accusantium doloremque laudantium exceptur sint </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Sed ut perspiciatis, unde omnisiste</a:t>
            </a:r>
            <a:br>
              <a:rPr sz="1400"/>
            </a:br>
            <a:r>
              <a:rPr b="0" lang="en-US" sz="1400" spc="-1" strike="noStrike">
                <a:solidFill>
                  <a:schemeClr val="dk1">
                    <a:lumMod val="65000"/>
                    <a:lumOff val="35000"/>
                  </a:schemeClr>
                </a:solidFill>
                <a:latin typeface="Titillium Web"/>
              </a:rPr>
              <a:t>natus error sit voluptatem accusantium doloremque laudantium exceptur sint </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Sed ut perspiciatis, unde omnisiste</a:t>
            </a:r>
            <a:br>
              <a:rPr sz="1400"/>
            </a:br>
            <a:r>
              <a:rPr b="0" lang="en-US" sz="1400" spc="-1" strike="noStrike">
                <a:solidFill>
                  <a:schemeClr val="dk1">
                    <a:lumMod val="65000"/>
                    <a:lumOff val="35000"/>
                  </a:schemeClr>
                </a:solidFill>
                <a:latin typeface="Titillium Web"/>
              </a:rPr>
              <a:t>natus error sit voluptatem accusantium doloremque laudantium exceptur sint </a:t>
            </a:r>
            <a:endParaRPr b="0" lang="en-US" sz="1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1400" spc="-1" strike="noStrike">
                <a:solidFill>
                  <a:schemeClr val="dk1">
                    <a:lumMod val="65000"/>
                    <a:lumOff val="35000"/>
                  </a:schemeClr>
                </a:solidFill>
                <a:latin typeface="Titillium Web"/>
              </a:rPr>
              <a:t>Sed ut perspiciatis, unde omnisiste</a:t>
            </a:r>
            <a:br>
              <a:rPr sz="1400"/>
            </a:br>
            <a:r>
              <a:rPr b="0" lang="en-US" sz="1400" spc="-1" strike="noStrike">
                <a:solidFill>
                  <a:schemeClr val="dk1">
                    <a:lumMod val="65000"/>
                    <a:lumOff val="35000"/>
                  </a:schemeClr>
                </a:solidFill>
                <a:latin typeface="Titillium Web"/>
              </a:rPr>
              <a:t>natus error sit voluptatem accusantium doloremque laudantium exceptur sint </a:t>
            </a:r>
            <a:endParaRPr b="0" lang="en-US" sz="14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0.xml.rels><?xml version="1.0" encoding="UTF-8"?>
<Relationships xmlns="http://schemas.openxmlformats.org/package/2006/relationships"><Relationship Id="rId1" Type="http://schemas.openxmlformats.org/officeDocument/2006/relationships/hyperlink" Target="https://en.wikipedia.org/wiki/Project_management" TargetMode="External"/><Relationship Id="rId2" Type="http://schemas.openxmlformats.org/officeDocument/2006/relationships/slideLayout" Target="../slideLayouts/slideLayout8.xml"/>
</Relationships>
</file>

<file path=ppt/slides/_rels/slide11.xml.rels><?xml version="1.0" encoding="UTF-8"?>
<Relationships xmlns="http://schemas.openxmlformats.org/package/2006/relationships"><Relationship Id="rId1" Type="http://schemas.openxmlformats.org/officeDocument/2006/relationships/hyperlink" Target="http://www.pmi.org/" TargetMode="External"/><Relationship Id="rId2" Type="http://schemas.openxmlformats.org/officeDocument/2006/relationships/hyperlink" Target="http://www.pmisac.com/" TargetMode="External"/><Relationship Id="rId3" Type="http://schemas.openxmlformats.org/officeDocument/2006/relationships/slideLayout" Target="../slideLayouts/slideLayout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1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3.xml.rels><?xml version="1.0" encoding="UTF-8"?>
<Relationships xmlns="http://schemas.openxmlformats.org/package/2006/relationships"><Relationship Id="rId1" Type="http://schemas.openxmlformats.org/officeDocument/2006/relationships/hyperlink" Target="https://hennyportman.files.wordpress.com/2021/01/project-success-qrc-standish-group-chaos-report-2020.pdf" TargetMode="External"/><Relationship Id="rId2" Type="http://schemas.openxmlformats.org/officeDocument/2006/relationships/slideLayout" Target="../slideLayouts/slideLayout8.xml"/>
</Relationships>
</file>

<file path=ppt/slides/_rels/slide24.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8.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7.xml.rels><?xml version="1.0" encoding="UTF-8"?>
<Relationships xmlns="http://schemas.openxmlformats.org/package/2006/relationships"><Relationship Id="rId1" Type="http://schemas.openxmlformats.org/officeDocument/2006/relationships/hyperlink" Target="https://www.projectmanager.com/blog/how-to-create-a-project-proposal" TargetMode="External"/><Relationship Id="rId2" Type="http://schemas.openxmlformats.org/officeDocument/2006/relationships/slideLayout" Target="../slideLayouts/slideLayout8.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4.xml.rels><?xml version="1.0" encoding="UTF-8"?>
<Relationships xmlns="http://schemas.openxmlformats.org/package/2006/relationships"><Relationship Id="rId1" Type="http://schemas.openxmlformats.org/officeDocument/2006/relationships/hyperlink" Target="https://en.wikipedia.org/wiki/Project_management" TargetMode="External"/><Relationship Id="rId2" Type="http://schemas.openxmlformats.org/officeDocument/2006/relationships/slideLayout" Target="../slideLayouts/slideLayout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8.xml.rels><?xml version="1.0" encoding="UTF-8"?>
<Relationships xmlns="http://schemas.openxmlformats.org/package/2006/relationships"><Relationship Id="rId1" Type="http://schemas.openxmlformats.org/officeDocument/2006/relationships/hyperlink" Target="https://www.smartsheet.com/content/project-goals" TargetMode="External"/><Relationship Id="rId2" Type="http://schemas.openxmlformats.org/officeDocument/2006/relationships/slideLayout" Target="../slideLayouts/slideLayout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874800" y="1928520"/>
            <a:ext cx="7429680" cy="1096560"/>
          </a:xfrm>
          <a:prstGeom prst="rect">
            <a:avLst/>
          </a:prstGeom>
          <a:noFill/>
          <a:ln w="0">
            <a:noFill/>
          </a:ln>
        </p:spPr>
        <p:txBody>
          <a:bodyPr lIns="91440" rIns="91440" tIns="0" bIns="0" anchor="b">
            <a:noAutofit/>
          </a:bodyPr>
          <a:p>
            <a:pPr indent="0" defTabSz="914400">
              <a:lnSpc>
                <a:spcPct val="80000"/>
              </a:lnSpc>
              <a:buNone/>
            </a:pPr>
            <a:r>
              <a:rPr b="1" lang="en-US" sz="4400" spc="148" strike="noStrike" cap="all">
                <a:solidFill>
                  <a:srgbClr val="00b0f0"/>
                </a:solidFill>
                <a:latin typeface="Titillium WebBlack"/>
              </a:rPr>
              <a:t>PROJ 216 Software Project Concepts</a:t>
            </a:r>
            <a:endParaRPr b="0" lang="en-US" sz="4400" spc="-1" strike="noStrike">
              <a:solidFill>
                <a:schemeClr val="dk1"/>
              </a:solidFill>
              <a:latin typeface="Calibri"/>
            </a:endParaRPr>
          </a:p>
        </p:txBody>
      </p:sp>
      <p:sp>
        <p:nvSpPr>
          <p:cNvPr id="200" name="PlaceHolder 2"/>
          <p:cNvSpPr>
            <a:spLocks noGrp="1"/>
          </p:cNvSpPr>
          <p:nvPr>
            <p:ph/>
          </p:nvPr>
        </p:nvSpPr>
        <p:spPr>
          <a:xfrm>
            <a:off x="874800" y="3235320"/>
            <a:ext cx="4589640" cy="1065600"/>
          </a:xfrm>
          <a:prstGeom prst="rect">
            <a:avLst/>
          </a:prstGeom>
          <a:noFill/>
          <a:ln w="0">
            <a:noFill/>
          </a:ln>
        </p:spPr>
        <p:txBody>
          <a:bodyPr lIns="91440" rIns="90000" tIns="0" bIns="45720" anchor="t">
            <a:noAutofit/>
          </a:bodyPr>
          <a:p>
            <a:pPr indent="0" defTabSz="914400">
              <a:lnSpc>
                <a:spcPct val="90000"/>
              </a:lnSpc>
              <a:spcBef>
                <a:spcPts val="1001"/>
              </a:spcBef>
              <a:buNone/>
              <a:tabLst>
                <a:tab algn="l" pos="0"/>
              </a:tabLst>
            </a:pPr>
            <a:r>
              <a:rPr b="1" lang="en-US" sz="4000" spc="-1" strike="noStrike">
                <a:solidFill>
                  <a:schemeClr val="dk1">
                    <a:lumMod val="65000"/>
                    <a:lumOff val="35000"/>
                  </a:schemeClr>
                </a:solidFill>
                <a:latin typeface="Titillium Web SemiBold"/>
              </a:rPr>
              <a:t>Day 1</a:t>
            </a:r>
            <a:endParaRPr b="0" lang="en-US" sz="40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3128400" y="522360"/>
            <a:ext cx="7833600" cy="1095120"/>
          </a:xfrm>
          <a:prstGeom prst="rect">
            <a:avLst/>
          </a:prstGeom>
          <a:noFill/>
          <a:ln w="0">
            <a:noFill/>
          </a:ln>
        </p:spPr>
        <p:txBody>
          <a:bodyPr lIns="91440" rIns="91440" tIns="45720" bIns="45720" anchor="b">
            <a:normAutofit fontScale="98030" lnSpcReduction="20000"/>
          </a:bodyPr>
          <a:p>
            <a:pPr indent="0" defTabSz="914400">
              <a:lnSpc>
                <a:spcPct val="90000"/>
              </a:lnSpc>
              <a:buNone/>
              <a:tabLst>
                <a:tab algn="l" pos="0"/>
              </a:tabLst>
            </a:pPr>
            <a:r>
              <a:rPr b="0" lang="en-US" sz="4400" spc="148" strike="noStrike" cap="all">
                <a:solidFill>
                  <a:srgbClr val="00b0f0"/>
                </a:solidFill>
                <a:latin typeface="Titillium WebBlack"/>
              </a:rPr>
              <a:t>Project Management</a:t>
            </a:r>
            <a:endParaRPr b="0" lang="en-US" sz="4400" spc="-1" strike="noStrike">
              <a:solidFill>
                <a:schemeClr val="dk1"/>
              </a:solidFill>
              <a:latin typeface="Calibri"/>
            </a:endParaRPr>
          </a:p>
        </p:txBody>
      </p:sp>
      <p:sp>
        <p:nvSpPr>
          <p:cNvPr id="220" name="PlaceHolder 2"/>
          <p:cNvSpPr>
            <a:spLocks noGrp="1"/>
          </p:cNvSpPr>
          <p:nvPr>
            <p:ph/>
          </p:nvPr>
        </p:nvSpPr>
        <p:spPr>
          <a:xfrm>
            <a:off x="3003120" y="2007360"/>
            <a:ext cx="8780040" cy="4185360"/>
          </a:xfrm>
          <a:prstGeom prst="rect">
            <a:avLst/>
          </a:prstGeom>
          <a:noFill/>
          <a:ln w="0">
            <a:noFill/>
          </a:ln>
        </p:spPr>
        <p:txBody>
          <a:bodyPr lIns="91440" rIns="91440" tIns="45720" bIns="45720" anchor="t">
            <a:normAutofit fontScale="75697"/>
          </a:bodyPr>
          <a:p>
            <a:pPr marL="285840" indent="-285840" defTabSz="914400">
              <a:lnSpc>
                <a:spcPct val="90000"/>
              </a:lnSpc>
              <a:spcBef>
                <a:spcPts val="1001"/>
              </a:spcBef>
              <a:buClr>
                <a:srgbClr val="2a2b2c"/>
              </a:buClr>
              <a:buFont typeface="Wingdings" charset="2"/>
              <a:buChar char=""/>
            </a:pPr>
            <a:r>
              <a:rPr b="1" lang="en-US" sz="3600" spc="-1" strike="noStrike">
                <a:solidFill>
                  <a:srgbClr val="2a2b2c"/>
                </a:solidFill>
                <a:latin typeface="gordita"/>
              </a:rPr>
              <a:t>Project management </a:t>
            </a:r>
            <a:r>
              <a:rPr b="0" lang="en-US" sz="3600" spc="-1" strike="noStrike">
                <a:solidFill>
                  <a:srgbClr val="2a2b2c"/>
                </a:solidFill>
                <a:latin typeface="gordita"/>
              </a:rPr>
              <a:t>is the practice of leading the work of a project team to achieve goals and meet success criteria at a specified time</a:t>
            </a:r>
            <a:endParaRPr b="0" lang="en-US" sz="3600" spc="-1" strike="noStrike">
              <a:solidFill>
                <a:schemeClr val="dk1"/>
              </a:solidFill>
              <a:latin typeface="Titillium Web SemiBold"/>
            </a:endParaRPr>
          </a:p>
          <a:p>
            <a:pPr indent="0" defTabSz="914400">
              <a:lnSpc>
                <a:spcPct val="90000"/>
              </a:lnSpc>
              <a:spcBef>
                <a:spcPts val="1001"/>
              </a:spcBef>
              <a:buNone/>
              <a:tabLst>
                <a:tab algn="l" pos="0"/>
              </a:tabLst>
            </a:pPr>
            <a:endParaRPr b="0" lang="en-US" sz="3600" spc="-1" strike="noStrike">
              <a:solidFill>
                <a:schemeClr val="dk1"/>
              </a:solidFill>
              <a:latin typeface="Titillium Web SemiBold"/>
            </a:endParaRPr>
          </a:p>
          <a:p>
            <a:pPr marL="285840" indent="-285840" defTabSz="914400">
              <a:lnSpc>
                <a:spcPct val="90000"/>
              </a:lnSpc>
              <a:spcBef>
                <a:spcPts val="1001"/>
              </a:spcBef>
              <a:buClr>
                <a:srgbClr val="2a2b2c"/>
              </a:buClr>
              <a:buFont typeface="Wingdings" charset="2"/>
              <a:buChar char=""/>
              <a:tabLst>
                <a:tab algn="l" pos="0"/>
              </a:tabLst>
            </a:pPr>
            <a:r>
              <a:rPr b="0" lang="en-US" sz="3600" spc="-1" strike="noStrike">
                <a:solidFill>
                  <a:srgbClr val="2a2b2c"/>
                </a:solidFill>
                <a:latin typeface="gordita"/>
              </a:rPr>
              <a:t>The objective of project management is to produce a complete project which complies with the client’s objectives (which often includes assistance in shaping the client’s objectives) </a:t>
            </a:r>
            <a:endParaRPr b="0" lang="en-US" sz="3600" spc="-1" strike="noStrike">
              <a:solidFill>
                <a:schemeClr val="dk1"/>
              </a:solidFill>
              <a:latin typeface="Titillium Web SemiBold"/>
            </a:endParaRPr>
          </a:p>
          <a:p>
            <a:pPr indent="0" defTabSz="914400">
              <a:lnSpc>
                <a:spcPct val="90000"/>
              </a:lnSpc>
              <a:spcBef>
                <a:spcPts val="1001"/>
              </a:spcBef>
              <a:buNone/>
              <a:tabLst>
                <a:tab algn="l" pos="0"/>
              </a:tabLst>
            </a:pPr>
            <a:endParaRPr b="0" lang="en-US" sz="3600" spc="-1" strike="noStrike">
              <a:solidFill>
                <a:schemeClr val="dk1"/>
              </a:solidFill>
              <a:latin typeface="Titillium Web SemiBold"/>
            </a:endParaRPr>
          </a:p>
          <a:p>
            <a:pPr indent="0" algn="r" defTabSz="914400">
              <a:lnSpc>
                <a:spcPct val="90000"/>
              </a:lnSpc>
              <a:spcBef>
                <a:spcPts val="1001"/>
              </a:spcBef>
              <a:buNone/>
              <a:tabLst>
                <a:tab algn="l" pos="0"/>
              </a:tabLst>
            </a:pPr>
            <a:r>
              <a:rPr b="0" lang="en-CA" sz="2200" spc="-1" strike="noStrike">
                <a:solidFill>
                  <a:schemeClr val="dk1">
                    <a:lumMod val="65000"/>
                    <a:lumOff val="35000"/>
                  </a:schemeClr>
                </a:solidFill>
                <a:latin typeface="Titillium Web"/>
              </a:rPr>
              <a:t>(</a:t>
            </a:r>
            <a:r>
              <a:rPr b="0" lang="en-CA" sz="2200" spc="-1" strike="noStrike" u="sng">
                <a:solidFill>
                  <a:schemeClr val="dk1">
                    <a:lumMod val="65000"/>
                    <a:lumOff val="35000"/>
                  </a:schemeClr>
                </a:solidFill>
                <a:uFillTx/>
                <a:latin typeface="Titillium Web"/>
                <a:hlinkClick r:id="rId1"/>
              </a:rPr>
              <a:t>https://en.wikipedia.org/wiki/Project_management</a:t>
            </a:r>
            <a:r>
              <a:rPr b="0" lang="en-CA" sz="2200" spc="-1" strike="noStrike">
                <a:solidFill>
                  <a:schemeClr val="dk1">
                    <a:lumMod val="65000"/>
                    <a:lumOff val="35000"/>
                  </a:schemeClr>
                </a:solidFill>
                <a:latin typeface="Titillium Web"/>
              </a:rPr>
              <a:t>)</a:t>
            </a:r>
            <a:endParaRPr b="0" lang="en-US" sz="2200" spc="-1" strike="noStrike">
              <a:solidFill>
                <a:schemeClr val="dk1"/>
              </a:solidFill>
              <a:latin typeface="Titillium Web SemiBold"/>
            </a:endParaRPr>
          </a:p>
          <a:p>
            <a:pPr indent="0" defTabSz="914400">
              <a:lnSpc>
                <a:spcPct val="90000"/>
              </a:lnSpc>
              <a:spcBef>
                <a:spcPts val="1001"/>
              </a:spcBef>
              <a:buNone/>
              <a:tabLst>
                <a:tab algn="l" pos="0"/>
              </a:tabLst>
            </a:pPr>
            <a:endParaRPr b="0" lang="en-US" sz="14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3128400" y="522360"/>
            <a:ext cx="7833600" cy="1095120"/>
          </a:xfrm>
          <a:prstGeom prst="rect">
            <a:avLst/>
          </a:prstGeom>
          <a:noFill/>
          <a:ln w="0">
            <a:noFill/>
          </a:ln>
        </p:spPr>
        <p:txBody>
          <a:bodyPr lIns="91440" rIns="91440" tIns="45720" bIns="45720" anchor="b">
            <a:normAutofit fontScale="83693"/>
          </a:bodyPr>
          <a:p>
            <a:pPr indent="0" defTabSz="914400">
              <a:lnSpc>
                <a:spcPct val="90000"/>
              </a:lnSpc>
              <a:buNone/>
              <a:tabLst>
                <a:tab algn="l" pos="0"/>
              </a:tabLst>
            </a:pPr>
            <a:r>
              <a:rPr b="0" lang="en-US" sz="4400" spc="148" strike="noStrike" cap="all">
                <a:solidFill>
                  <a:srgbClr val="00b0f0"/>
                </a:solidFill>
                <a:latin typeface="Titillium WebBlack"/>
              </a:rPr>
              <a:t>Project Management InstitIute (PMI)</a:t>
            </a:r>
            <a:endParaRPr b="0" lang="en-US" sz="4400" spc="-1" strike="noStrike">
              <a:solidFill>
                <a:schemeClr val="dk1"/>
              </a:solidFill>
              <a:latin typeface="Calibri"/>
            </a:endParaRPr>
          </a:p>
        </p:txBody>
      </p:sp>
      <p:sp>
        <p:nvSpPr>
          <p:cNvPr id="222" name="PlaceHolder 2"/>
          <p:cNvSpPr>
            <a:spLocks noGrp="1"/>
          </p:cNvSpPr>
          <p:nvPr>
            <p:ph/>
          </p:nvPr>
        </p:nvSpPr>
        <p:spPr>
          <a:xfrm>
            <a:off x="3003120" y="2007360"/>
            <a:ext cx="8780040" cy="3780000"/>
          </a:xfrm>
          <a:prstGeom prst="rect">
            <a:avLst/>
          </a:prstGeom>
          <a:noFill/>
          <a:ln w="0">
            <a:noFill/>
          </a:ln>
        </p:spPr>
        <p:txBody>
          <a:bodyPr lIns="91440" rIns="91440" tIns="45720" bIns="45720" anchor="t">
            <a:normAutofit fontScale="87123" lnSpcReduction="10000"/>
          </a:bodyPr>
          <a:p>
            <a:pPr marL="285840" indent="-285840" defTabSz="914400">
              <a:lnSpc>
                <a:spcPct val="90000"/>
              </a:lnSpc>
              <a:spcBef>
                <a:spcPts val="1001"/>
              </a:spcBef>
              <a:buClr>
                <a:srgbClr val="595959"/>
              </a:buClr>
              <a:buFont typeface="Wingdings" charset="2"/>
              <a:buChar char=""/>
            </a:pPr>
            <a:r>
              <a:rPr b="0" lang="en-CA" sz="2800" spc="-1" strike="noStrike">
                <a:solidFill>
                  <a:schemeClr val="dk1">
                    <a:lumMod val="65000"/>
                    <a:lumOff val="35000"/>
                  </a:schemeClr>
                </a:solidFill>
                <a:latin typeface="Titillium Web"/>
              </a:rPr>
              <a:t>Project Management Institute: </a:t>
            </a:r>
            <a:r>
              <a:rPr b="0" lang="en-CA" sz="2800" spc="-1" strike="noStrike" u="sng">
                <a:solidFill>
                  <a:schemeClr val="dk1">
                    <a:lumMod val="65000"/>
                    <a:lumOff val="35000"/>
                  </a:schemeClr>
                </a:solidFill>
                <a:uFillTx/>
                <a:latin typeface="Titillium Web"/>
                <a:hlinkClick r:id="rId1"/>
              </a:rPr>
              <a:t>www.pmi.org</a:t>
            </a:r>
            <a:endParaRPr b="0" lang="en-US" sz="28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CA" sz="2800" spc="-1" strike="noStrike">
                <a:solidFill>
                  <a:schemeClr val="dk1">
                    <a:lumMod val="65000"/>
                    <a:lumOff val="35000"/>
                  </a:schemeClr>
                </a:solidFill>
                <a:latin typeface="Titillium Web"/>
              </a:rPr>
              <a:t>Certifications:</a:t>
            </a:r>
            <a:endParaRPr b="0" lang="en-US" sz="2800" spc="-1" strike="noStrike">
              <a:solidFill>
                <a:schemeClr val="dk1"/>
              </a:solidFill>
              <a:latin typeface="Titillium Web SemiBold"/>
            </a:endParaRPr>
          </a:p>
          <a:p>
            <a:pPr lvl="2" marL="540000" indent="-228600" defTabSz="914400">
              <a:lnSpc>
                <a:spcPct val="90000"/>
              </a:lnSpc>
              <a:spcBef>
                <a:spcPts val="499"/>
              </a:spcBef>
              <a:buClr>
                <a:srgbClr val="000000"/>
              </a:buClr>
              <a:buFont typeface="Arial"/>
              <a:buChar char="•"/>
            </a:pPr>
            <a:r>
              <a:rPr b="0" lang="en-CA" sz="2800" spc="-1" strike="noStrike">
                <a:solidFill>
                  <a:schemeClr val="dk1"/>
                </a:solidFill>
                <a:latin typeface="Titillium Web"/>
              </a:rPr>
              <a:t>Project Management Professional (PMP) – education, work experience, exam</a:t>
            </a:r>
            <a:endParaRPr b="0" lang="en-US" sz="2800" spc="-1" strike="noStrike">
              <a:solidFill>
                <a:schemeClr val="dk1"/>
              </a:solidFill>
              <a:latin typeface="Titillium Web"/>
            </a:endParaRPr>
          </a:p>
          <a:p>
            <a:pPr lvl="2" marL="540000" indent="-228600" defTabSz="914400">
              <a:lnSpc>
                <a:spcPct val="90000"/>
              </a:lnSpc>
              <a:spcBef>
                <a:spcPts val="499"/>
              </a:spcBef>
              <a:buClr>
                <a:srgbClr val="000000"/>
              </a:buClr>
              <a:buFont typeface="Arial"/>
              <a:buChar char="•"/>
            </a:pPr>
            <a:r>
              <a:rPr b="0" lang="en-CA" sz="2800" spc="-1" strike="noStrike">
                <a:solidFill>
                  <a:schemeClr val="dk1"/>
                </a:solidFill>
                <a:latin typeface="Titillium Web"/>
              </a:rPr>
              <a:t>CompTIA Project+ certification and PMI CAPM (Certified Associate in Project Management) do not require work experience</a:t>
            </a:r>
            <a:endParaRPr b="0" lang="en-US" sz="2800" spc="-1" strike="noStrike">
              <a:solidFill>
                <a:schemeClr val="dk1"/>
              </a:solidFill>
              <a:latin typeface="Titillium Web"/>
            </a:endParaRPr>
          </a:p>
          <a:p>
            <a:pPr marL="285840" indent="-285840" defTabSz="914400">
              <a:lnSpc>
                <a:spcPct val="90000"/>
              </a:lnSpc>
              <a:spcBef>
                <a:spcPts val="1001"/>
              </a:spcBef>
              <a:buClr>
                <a:srgbClr val="595959"/>
              </a:buClr>
              <a:buFont typeface="Wingdings" charset="2"/>
              <a:buChar char=""/>
            </a:pPr>
            <a:r>
              <a:rPr b="0" lang="en-CA" sz="2800" spc="-1" strike="noStrike">
                <a:solidFill>
                  <a:schemeClr val="dk1">
                    <a:lumMod val="65000"/>
                    <a:lumOff val="35000"/>
                  </a:schemeClr>
                </a:solidFill>
                <a:latin typeface="Titillium Web"/>
              </a:rPr>
              <a:t>PM Body o Knowledge (PMBOK)</a:t>
            </a:r>
            <a:endParaRPr b="0" lang="en-US" sz="28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CA" sz="2800" spc="-1" strike="noStrike">
                <a:solidFill>
                  <a:schemeClr val="dk1">
                    <a:lumMod val="65000"/>
                    <a:lumOff val="35000"/>
                  </a:schemeClr>
                </a:solidFill>
                <a:latin typeface="Titillium Web"/>
              </a:rPr>
              <a:t>Code of ethics</a:t>
            </a:r>
            <a:endParaRPr b="0" lang="en-US" sz="28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CA" sz="2800" spc="-1" strike="noStrike">
                <a:solidFill>
                  <a:schemeClr val="dk1">
                    <a:lumMod val="65000"/>
                    <a:lumOff val="35000"/>
                  </a:schemeClr>
                </a:solidFill>
                <a:latin typeface="Titillium Web"/>
              </a:rPr>
              <a:t>Local chapters – Southern Alberta: </a:t>
            </a:r>
            <a:r>
              <a:rPr b="0" lang="en-CA" sz="2800" spc="-1" strike="noStrike" u="sng">
                <a:solidFill>
                  <a:schemeClr val="dk1">
                    <a:lumMod val="65000"/>
                    <a:lumOff val="35000"/>
                  </a:schemeClr>
                </a:solidFill>
                <a:uFillTx/>
                <a:latin typeface="Titillium Web"/>
                <a:hlinkClick r:id="rId2"/>
              </a:rPr>
              <a:t>www.pmisac.com</a:t>
            </a:r>
            <a:endParaRPr b="0" lang="en-US" sz="2800" spc="-1" strike="noStrike">
              <a:solidFill>
                <a:schemeClr val="dk1"/>
              </a:solidFill>
              <a:latin typeface="Titillium Web SemiBold"/>
            </a:endParaRPr>
          </a:p>
          <a:p>
            <a:pPr indent="0" defTabSz="914400">
              <a:lnSpc>
                <a:spcPct val="90000"/>
              </a:lnSpc>
              <a:spcBef>
                <a:spcPts val="1001"/>
              </a:spcBef>
              <a:buNone/>
              <a:tabLst>
                <a:tab algn="l" pos="0"/>
              </a:tabLst>
            </a:pPr>
            <a:endParaRPr b="0" lang="en-US" sz="14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3128400" y="522360"/>
            <a:ext cx="7833600" cy="1095120"/>
          </a:xfrm>
          <a:prstGeom prst="rect">
            <a:avLst/>
          </a:prstGeom>
          <a:noFill/>
          <a:ln w="0">
            <a:noFill/>
          </a:ln>
        </p:spPr>
        <p:txBody>
          <a:bodyPr lIns="91440" rIns="91440" tIns="45720" bIns="45720" anchor="b">
            <a:normAutofit fontScale="83693"/>
          </a:bodyPr>
          <a:p>
            <a:pPr indent="0" defTabSz="914400">
              <a:lnSpc>
                <a:spcPct val="90000"/>
              </a:lnSpc>
              <a:buNone/>
              <a:tabLst>
                <a:tab algn="l" pos="0"/>
              </a:tabLst>
            </a:pPr>
            <a:r>
              <a:rPr b="0" lang="en-US" sz="4400" spc="148" strike="noStrike" cap="all">
                <a:solidFill>
                  <a:srgbClr val="00b0f0"/>
                </a:solidFill>
                <a:latin typeface="Titillium WebBlack"/>
              </a:rPr>
              <a:t>History of Project Management</a:t>
            </a:r>
            <a:endParaRPr b="0" lang="en-US" sz="4400" spc="-1" strike="noStrike">
              <a:solidFill>
                <a:schemeClr val="dk1"/>
              </a:solidFill>
              <a:latin typeface="Calibri"/>
            </a:endParaRPr>
          </a:p>
        </p:txBody>
      </p:sp>
      <p:sp>
        <p:nvSpPr>
          <p:cNvPr id="224" name="PlaceHolder 2"/>
          <p:cNvSpPr>
            <a:spLocks noGrp="1"/>
          </p:cNvSpPr>
          <p:nvPr>
            <p:ph/>
          </p:nvPr>
        </p:nvSpPr>
        <p:spPr>
          <a:xfrm>
            <a:off x="3003120" y="1776960"/>
            <a:ext cx="8780040" cy="4436640"/>
          </a:xfrm>
          <a:prstGeom prst="rect">
            <a:avLst/>
          </a:prstGeom>
          <a:noFill/>
          <a:ln w="0">
            <a:noFill/>
          </a:ln>
        </p:spPr>
        <p:txBody>
          <a:bodyPr lIns="91440" rIns="91440" tIns="45720" bIns="45720" anchor="t">
            <a:normAutofit fontScale="70698"/>
          </a:bodyPr>
          <a:p>
            <a:pPr marL="285840" indent="-285840" defTabSz="914400">
              <a:lnSpc>
                <a:spcPct val="90000"/>
              </a:lnSpc>
              <a:spcBef>
                <a:spcPts val="1001"/>
              </a:spcBef>
              <a:buClr>
                <a:srgbClr val="2a2b2c"/>
              </a:buClr>
              <a:buFont typeface="Wingdings" charset="2"/>
              <a:buChar char=""/>
            </a:pPr>
            <a:r>
              <a:rPr b="0" lang="en-US" sz="3600" spc="-1" strike="noStrike">
                <a:solidFill>
                  <a:srgbClr val="2a2b2c"/>
                </a:solidFill>
                <a:latin typeface="gordita"/>
              </a:rPr>
              <a:t>Egyptian pyramids, Great Wall of China, …</a:t>
            </a:r>
            <a:endParaRPr b="0" lang="en-US" sz="3600" spc="-1" strike="noStrike">
              <a:solidFill>
                <a:schemeClr val="dk1"/>
              </a:solidFill>
              <a:latin typeface="Titillium Web SemiBold"/>
            </a:endParaRPr>
          </a:p>
          <a:p>
            <a:pPr marL="285840" indent="-285840" defTabSz="914400">
              <a:lnSpc>
                <a:spcPct val="90000"/>
              </a:lnSpc>
              <a:spcBef>
                <a:spcPts val="1001"/>
              </a:spcBef>
              <a:buClr>
                <a:srgbClr val="2a2b2c"/>
              </a:buClr>
              <a:buFont typeface="Wingdings" charset="2"/>
              <a:buChar char=""/>
            </a:pPr>
            <a:r>
              <a:rPr b="0" lang="en-US" sz="3600" spc="-1" strike="noStrike">
                <a:solidFill>
                  <a:srgbClr val="2a2b2c"/>
                </a:solidFill>
                <a:latin typeface="gordita"/>
              </a:rPr>
              <a:t>Manhattan Project (U.S. military leading to develop an atomic bomb during the WWII) to be the first project to use “modern” project management</a:t>
            </a:r>
            <a:endParaRPr b="0" lang="en-US" sz="3600" spc="-1" strike="noStrike">
              <a:solidFill>
                <a:schemeClr val="dk1"/>
              </a:solidFill>
              <a:latin typeface="Titillium Web SemiBold"/>
            </a:endParaRPr>
          </a:p>
          <a:p>
            <a:pPr lvl="2" marL="540000" indent="-228600" defTabSz="914400">
              <a:lnSpc>
                <a:spcPct val="90000"/>
              </a:lnSpc>
              <a:spcBef>
                <a:spcPts val="499"/>
              </a:spcBef>
              <a:buClr>
                <a:srgbClr val="2a2b2c"/>
              </a:buClr>
              <a:buFont typeface="Arial"/>
              <a:buChar char="•"/>
            </a:pPr>
            <a:r>
              <a:rPr b="0" lang="en-US" sz="3600" spc="-1" strike="noStrike">
                <a:solidFill>
                  <a:srgbClr val="2a2b2c"/>
                </a:solidFill>
                <a:latin typeface="gordita"/>
              </a:rPr>
              <a:t>This 3-year, $2 billion (in 1946 dollars) project had a separate project manager and a technical manager</a:t>
            </a:r>
            <a:endParaRPr b="0" lang="en-US" sz="3600" spc="-1" strike="noStrike">
              <a:solidFill>
                <a:schemeClr val="dk1"/>
              </a:solidFill>
              <a:latin typeface="Titillium Web"/>
            </a:endParaRPr>
          </a:p>
          <a:p>
            <a:pPr marL="285840" indent="-285840" defTabSz="914400">
              <a:lnSpc>
                <a:spcPct val="90000"/>
              </a:lnSpc>
              <a:spcBef>
                <a:spcPts val="1001"/>
              </a:spcBef>
              <a:buClr>
                <a:srgbClr val="2a2b2c"/>
              </a:buClr>
              <a:buFont typeface="Wingdings" charset="2"/>
              <a:buChar char=""/>
            </a:pPr>
            <a:r>
              <a:rPr b="0" lang="en-US" sz="3600" spc="-1" strike="noStrike">
                <a:solidFill>
                  <a:srgbClr val="2a2b2c"/>
                </a:solidFill>
                <a:latin typeface="gordita"/>
              </a:rPr>
              <a:t>1917 – Henry Gantt developed the Gantt chart for scheduling work in factories</a:t>
            </a:r>
            <a:endParaRPr b="0" lang="en-US" sz="3600" spc="-1" strike="noStrike">
              <a:solidFill>
                <a:schemeClr val="dk1"/>
              </a:solidFill>
              <a:latin typeface="Titillium Web SemiBold"/>
            </a:endParaRPr>
          </a:p>
          <a:p>
            <a:pPr marL="285840" indent="-285840" defTabSz="914400">
              <a:lnSpc>
                <a:spcPct val="90000"/>
              </a:lnSpc>
              <a:spcBef>
                <a:spcPts val="1001"/>
              </a:spcBef>
              <a:buClr>
                <a:srgbClr val="2a2b2c"/>
              </a:buClr>
              <a:buFont typeface="Wingdings" charset="2"/>
              <a:buChar char=""/>
            </a:pPr>
            <a:r>
              <a:rPr b="0" lang="en-US" sz="3600" spc="-1" strike="noStrike">
                <a:solidFill>
                  <a:srgbClr val="2a2b2c"/>
                </a:solidFill>
                <a:latin typeface="gordita"/>
              </a:rPr>
              <a:t>In the 1990s, many companies started creating Project Management Offices (PMO) to handle increasing number and complexity of projects</a:t>
            </a:r>
            <a:endParaRPr b="0" lang="en-US" sz="36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3128400" y="522360"/>
            <a:ext cx="7833600" cy="1095120"/>
          </a:xfrm>
          <a:prstGeom prst="rect">
            <a:avLst/>
          </a:prstGeom>
          <a:noFill/>
          <a:ln w="0">
            <a:noFill/>
          </a:ln>
        </p:spPr>
        <p:txBody>
          <a:bodyPr lIns="91440" rIns="91440" tIns="45720" bIns="45720" anchor="b">
            <a:normAutofit fontScale="83693"/>
          </a:bodyPr>
          <a:p>
            <a:pPr indent="0" defTabSz="914400">
              <a:lnSpc>
                <a:spcPct val="90000"/>
              </a:lnSpc>
              <a:buNone/>
              <a:tabLst>
                <a:tab algn="l" pos="0"/>
              </a:tabLst>
            </a:pPr>
            <a:r>
              <a:rPr b="0" lang="en-US" sz="4400" spc="148" strike="noStrike" cap="all">
                <a:solidFill>
                  <a:srgbClr val="00b0f0"/>
                </a:solidFill>
                <a:latin typeface="Titillium WebBlack"/>
              </a:rPr>
              <a:t>IT Projects - CHAOS Report</a:t>
            </a:r>
            <a:endParaRPr b="0" lang="en-US" sz="4400" spc="-1" strike="noStrike">
              <a:solidFill>
                <a:schemeClr val="dk1"/>
              </a:solidFill>
              <a:latin typeface="Calibri"/>
            </a:endParaRPr>
          </a:p>
        </p:txBody>
      </p:sp>
      <p:sp>
        <p:nvSpPr>
          <p:cNvPr id="226" name="PlaceHolder 2"/>
          <p:cNvSpPr>
            <a:spLocks noGrp="1"/>
          </p:cNvSpPr>
          <p:nvPr>
            <p:ph/>
          </p:nvPr>
        </p:nvSpPr>
        <p:spPr>
          <a:xfrm>
            <a:off x="3003120" y="1776960"/>
            <a:ext cx="8780040" cy="4436640"/>
          </a:xfrm>
          <a:prstGeom prst="rect">
            <a:avLst/>
          </a:prstGeom>
          <a:noFill/>
          <a:ln w="0">
            <a:noFill/>
          </a:ln>
        </p:spPr>
        <p:txBody>
          <a:bodyPr lIns="91440" rIns="91440" tIns="45720" bIns="45720" anchor="t">
            <a:normAutofit fontScale="67841" lnSpcReduction="10000"/>
          </a:bodyPr>
          <a:p>
            <a:pPr marL="285840" indent="-285840" defTabSz="914400">
              <a:lnSpc>
                <a:spcPct val="90000"/>
              </a:lnSpc>
              <a:spcBef>
                <a:spcPts val="1001"/>
              </a:spcBef>
              <a:buClr>
                <a:srgbClr val="2a2b2c"/>
              </a:buClr>
              <a:buFont typeface="Wingdings" charset="2"/>
              <a:buChar char=""/>
            </a:pPr>
            <a:r>
              <a:rPr b="0" lang="en-US" sz="3600" spc="-1" strike="noStrike">
                <a:solidFill>
                  <a:srgbClr val="2a2b2c"/>
                </a:solidFill>
                <a:latin typeface="gordita"/>
              </a:rPr>
              <a:t>In 1995, the Standish Group published a study “The CHAOS Report”</a:t>
            </a:r>
            <a:endParaRPr b="0" lang="en-US" sz="3600" spc="-1" strike="noStrike">
              <a:solidFill>
                <a:schemeClr val="dk1"/>
              </a:solidFill>
              <a:latin typeface="Titillium Web SemiBold"/>
            </a:endParaRPr>
          </a:p>
          <a:p>
            <a:pPr marL="285840" indent="-285840" defTabSz="914400">
              <a:lnSpc>
                <a:spcPct val="90000"/>
              </a:lnSpc>
              <a:spcBef>
                <a:spcPts val="1001"/>
              </a:spcBef>
              <a:buClr>
                <a:srgbClr val="2a2b2c"/>
              </a:buClr>
              <a:buFont typeface="Wingdings" charset="2"/>
              <a:buChar char=""/>
            </a:pPr>
            <a:r>
              <a:rPr b="0" lang="en-US" sz="3600" spc="-1" strike="noStrike">
                <a:solidFill>
                  <a:srgbClr val="2a2b2c"/>
                </a:solidFill>
                <a:latin typeface="gordita"/>
              </a:rPr>
              <a:t>They surveyed 365 IT executive managers in the U.S. who managed more than 8,380  IT application projects</a:t>
            </a:r>
            <a:endParaRPr b="0" lang="en-US" sz="3600" spc="-1" strike="noStrike">
              <a:solidFill>
                <a:schemeClr val="dk1"/>
              </a:solidFill>
              <a:latin typeface="Titillium Web SemiBold"/>
            </a:endParaRPr>
          </a:p>
          <a:p>
            <a:pPr marL="285840" indent="-285840" defTabSz="914400">
              <a:lnSpc>
                <a:spcPct val="90000"/>
              </a:lnSpc>
              <a:spcBef>
                <a:spcPts val="1001"/>
              </a:spcBef>
              <a:buClr>
                <a:srgbClr val="2a2b2c"/>
              </a:buClr>
              <a:buFont typeface="Wingdings" charset="2"/>
              <a:buChar char=""/>
            </a:pPr>
            <a:r>
              <a:rPr b="0" lang="en-US" sz="3600" spc="-1" strike="noStrike">
                <a:solidFill>
                  <a:srgbClr val="2a2b2c"/>
                </a:solidFill>
                <a:latin typeface="gordita"/>
              </a:rPr>
              <a:t>The surveyors defined success as meeting project goals on time and on budget</a:t>
            </a:r>
            <a:endParaRPr b="0" lang="en-US" sz="3600" spc="-1" strike="noStrike">
              <a:solidFill>
                <a:schemeClr val="dk1"/>
              </a:solidFill>
              <a:latin typeface="Titillium Web SemiBold"/>
            </a:endParaRPr>
          </a:p>
          <a:p>
            <a:pPr marL="285840" indent="-285840" defTabSz="914400">
              <a:lnSpc>
                <a:spcPct val="90000"/>
              </a:lnSpc>
              <a:spcBef>
                <a:spcPts val="1001"/>
              </a:spcBef>
              <a:buClr>
                <a:srgbClr val="2a2b2c"/>
              </a:buClr>
              <a:buFont typeface="Wingdings" charset="2"/>
              <a:buChar char=""/>
            </a:pPr>
            <a:r>
              <a:rPr b="0" lang="en-US" sz="3600" spc="-1" strike="noStrike">
                <a:solidFill>
                  <a:srgbClr val="2a2b2c"/>
                </a:solidFill>
                <a:latin typeface="gordita"/>
              </a:rPr>
              <a:t>Overall success rate of IT projects was reported at 16.2%</a:t>
            </a:r>
            <a:endParaRPr b="0" lang="en-US" sz="3600" spc="-1" strike="noStrike">
              <a:solidFill>
                <a:schemeClr val="dk1"/>
              </a:solidFill>
              <a:latin typeface="Titillium Web SemiBold"/>
            </a:endParaRPr>
          </a:p>
          <a:p>
            <a:pPr marL="285840" indent="-285840" defTabSz="914400">
              <a:lnSpc>
                <a:spcPct val="90000"/>
              </a:lnSpc>
              <a:spcBef>
                <a:spcPts val="1001"/>
              </a:spcBef>
              <a:buClr>
                <a:srgbClr val="2a2b2c"/>
              </a:buClr>
              <a:buFont typeface="Wingdings" charset="2"/>
              <a:buChar char=""/>
            </a:pPr>
            <a:r>
              <a:rPr b="0" lang="en-US" sz="3600" spc="-1" strike="noStrike">
                <a:solidFill>
                  <a:srgbClr val="2a2b2c"/>
                </a:solidFill>
                <a:latin typeface="gordita"/>
              </a:rPr>
              <a:t>More than 31% of IT projects were cancelled before completion (cost more than $81 billion)</a:t>
            </a:r>
            <a:endParaRPr b="0" lang="en-US" sz="3600" spc="-1" strike="noStrike">
              <a:solidFill>
                <a:schemeClr val="dk1"/>
              </a:solidFill>
              <a:latin typeface="Titillium Web SemiBold"/>
            </a:endParaRPr>
          </a:p>
          <a:p>
            <a:pPr marL="285840" indent="-285840" defTabSz="914400">
              <a:lnSpc>
                <a:spcPct val="90000"/>
              </a:lnSpc>
              <a:spcBef>
                <a:spcPts val="1001"/>
              </a:spcBef>
              <a:buClr>
                <a:srgbClr val="2a2b2c"/>
              </a:buClr>
              <a:buFont typeface="Wingdings" charset="2"/>
              <a:buChar char=""/>
            </a:pPr>
            <a:r>
              <a:rPr b="0" lang="en-US" sz="3600" spc="-1" strike="noStrike">
                <a:solidFill>
                  <a:srgbClr val="2a2b2c"/>
                </a:solidFill>
                <a:latin typeface="gordita"/>
              </a:rPr>
              <a:t>This study played an important role in making senior executives pay attention to the importance of IT project management</a:t>
            </a:r>
            <a:endParaRPr b="0" lang="en-US" sz="36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3523320" y="652680"/>
            <a:ext cx="5547240" cy="1095120"/>
          </a:xfrm>
          <a:prstGeom prst="rect">
            <a:avLst/>
          </a:prstGeom>
          <a:noFill/>
          <a:ln w="0">
            <a:noFill/>
          </a:ln>
        </p:spPr>
        <p:txBody>
          <a:bodyPr lIns="91440" rIns="91440" tIns="45720" bIns="45720" anchor="b">
            <a:normAutofit/>
          </a:bodyPr>
          <a:p>
            <a:pPr indent="0" defTabSz="914400">
              <a:lnSpc>
                <a:spcPct val="90000"/>
              </a:lnSpc>
              <a:buNone/>
              <a:tabLst>
                <a:tab algn="l" pos="0"/>
              </a:tabLst>
            </a:pPr>
            <a:r>
              <a:rPr b="0" lang="en-US" sz="4400" spc="148" strike="noStrike" cap="all">
                <a:solidFill>
                  <a:srgbClr val="00b0f0"/>
                </a:solidFill>
                <a:latin typeface="Titillium WebBlack"/>
              </a:rPr>
              <a:t>Question</a:t>
            </a:r>
            <a:endParaRPr b="0" lang="en-US" sz="4400" spc="-1" strike="noStrike">
              <a:solidFill>
                <a:schemeClr val="dk1"/>
              </a:solidFill>
              <a:latin typeface="Calibri"/>
            </a:endParaRPr>
          </a:p>
        </p:txBody>
      </p:sp>
      <p:sp>
        <p:nvSpPr>
          <p:cNvPr id="228" name="PlaceHolder 2"/>
          <p:cNvSpPr>
            <a:spLocks noGrp="1"/>
          </p:cNvSpPr>
          <p:nvPr>
            <p:ph/>
          </p:nvPr>
        </p:nvSpPr>
        <p:spPr>
          <a:xfrm>
            <a:off x="3003120" y="2007360"/>
            <a:ext cx="8780040" cy="3780000"/>
          </a:xfrm>
          <a:prstGeom prst="rect">
            <a:avLst/>
          </a:prstGeom>
          <a:noFill/>
          <a:ln w="0">
            <a:noFill/>
          </a:ln>
        </p:spPr>
        <p:txBody>
          <a:bodyPr lIns="91440" rIns="91440" tIns="45720" bIns="45720" anchor="t">
            <a:normAutofit/>
          </a:bodyPr>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What makes IT projects “special”?</a:t>
            </a:r>
            <a:endParaRPr b="0" lang="en-US" sz="30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3523320" y="652680"/>
            <a:ext cx="5547240" cy="1095120"/>
          </a:xfrm>
          <a:prstGeom prst="rect">
            <a:avLst/>
          </a:prstGeom>
          <a:noFill/>
          <a:ln w="0">
            <a:noFill/>
          </a:ln>
        </p:spPr>
        <p:txBody>
          <a:bodyPr lIns="91440" rIns="91440" tIns="45720" bIns="45720" anchor="b">
            <a:normAutofit fontScale="87027" lnSpcReduction="10000"/>
          </a:bodyPr>
          <a:p>
            <a:pPr indent="0" defTabSz="914400">
              <a:lnSpc>
                <a:spcPct val="90000"/>
              </a:lnSpc>
              <a:buNone/>
              <a:tabLst>
                <a:tab algn="l" pos="0"/>
              </a:tabLst>
            </a:pPr>
            <a:r>
              <a:rPr b="0" lang="en-US" sz="4400" spc="148" strike="noStrike" cap="all">
                <a:solidFill>
                  <a:srgbClr val="00b0f0"/>
                </a:solidFill>
                <a:latin typeface="Titillium WebBlack"/>
              </a:rPr>
              <a:t>Project Success</a:t>
            </a:r>
            <a:endParaRPr b="0" lang="en-US" sz="4400" spc="-1" strike="noStrike">
              <a:solidFill>
                <a:schemeClr val="dk1"/>
              </a:solidFill>
              <a:latin typeface="Calibri"/>
            </a:endParaRPr>
          </a:p>
        </p:txBody>
      </p:sp>
      <p:sp>
        <p:nvSpPr>
          <p:cNvPr id="230" name="PlaceHolder 2"/>
          <p:cNvSpPr>
            <a:spLocks noGrp="1"/>
          </p:cNvSpPr>
          <p:nvPr>
            <p:ph/>
          </p:nvPr>
        </p:nvSpPr>
        <p:spPr>
          <a:xfrm>
            <a:off x="3003120" y="2007360"/>
            <a:ext cx="8780040" cy="3780000"/>
          </a:xfrm>
          <a:prstGeom prst="rect">
            <a:avLst/>
          </a:prstGeom>
          <a:noFill/>
          <a:ln w="0">
            <a:noFill/>
          </a:ln>
        </p:spPr>
        <p:txBody>
          <a:bodyPr lIns="91440" rIns="91440" tIns="45720" bIns="45720" anchor="t">
            <a:normAutofit fontScale="98549" lnSpcReduction="10000"/>
          </a:bodyPr>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There are several ways to define project success:</a:t>
            </a:r>
            <a:endParaRPr b="0" lang="en-US" sz="3000" spc="-1" strike="noStrike">
              <a:solidFill>
                <a:schemeClr val="dk1"/>
              </a:solidFill>
              <a:latin typeface="Titillium Web SemiBold"/>
            </a:endParaRPr>
          </a:p>
          <a:p>
            <a:pPr lvl="2" marL="540000" indent="-228600" defTabSz="914400">
              <a:lnSpc>
                <a:spcPct val="90000"/>
              </a:lnSpc>
              <a:spcBef>
                <a:spcPts val="499"/>
              </a:spcBef>
              <a:buClr>
                <a:srgbClr val="000000"/>
              </a:buClr>
              <a:buFont typeface="Arial"/>
              <a:buChar char="•"/>
            </a:pPr>
            <a:r>
              <a:rPr b="0" lang="en-US" sz="3000" spc="-1" strike="noStrike">
                <a:solidFill>
                  <a:schemeClr val="dk1"/>
                </a:solidFill>
                <a:latin typeface="Titillium Web"/>
              </a:rPr>
              <a:t>The project met scope, time, and cost goals</a:t>
            </a:r>
            <a:endParaRPr b="0" lang="en-US" sz="3000" spc="-1" strike="noStrike">
              <a:solidFill>
                <a:schemeClr val="dk1"/>
              </a:solidFill>
              <a:latin typeface="Titillium Web"/>
            </a:endParaRPr>
          </a:p>
          <a:p>
            <a:pPr lvl="2" marL="540000" indent="-228600" defTabSz="914400">
              <a:lnSpc>
                <a:spcPct val="90000"/>
              </a:lnSpc>
              <a:spcBef>
                <a:spcPts val="499"/>
              </a:spcBef>
              <a:buClr>
                <a:srgbClr val="000000"/>
              </a:buClr>
              <a:buFont typeface="Arial"/>
              <a:buChar char="•"/>
            </a:pPr>
            <a:r>
              <a:rPr b="0" lang="en-US" sz="3000" spc="-1" strike="noStrike">
                <a:solidFill>
                  <a:schemeClr val="dk1"/>
                </a:solidFill>
                <a:latin typeface="Titillium Web"/>
              </a:rPr>
              <a:t>The project satisfied the customer/sponsor</a:t>
            </a:r>
            <a:endParaRPr b="0" lang="en-US" sz="3000" spc="-1" strike="noStrike">
              <a:solidFill>
                <a:schemeClr val="dk1"/>
              </a:solidFill>
              <a:latin typeface="Titillium Web"/>
            </a:endParaRPr>
          </a:p>
          <a:p>
            <a:pPr lvl="2" marL="540000" indent="-228600" defTabSz="914400">
              <a:lnSpc>
                <a:spcPct val="90000"/>
              </a:lnSpc>
              <a:spcBef>
                <a:spcPts val="499"/>
              </a:spcBef>
              <a:buClr>
                <a:srgbClr val="000000"/>
              </a:buClr>
              <a:buFont typeface="Arial"/>
              <a:buChar char="•"/>
            </a:pPr>
            <a:r>
              <a:rPr b="0" lang="en-US" sz="3000" spc="-1" strike="noStrike">
                <a:solidFill>
                  <a:schemeClr val="dk1"/>
                </a:solidFill>
                <a:latin typeface="Titillium Web"/>
              </a:rPr>
              <a:t>The results of the project met its main objective, such as making or saving a certain amount of money, providing a good return on investment, or simply making the sponsors happy</a:t>
            </a:r>
            <a:endParaRPr b="0" lang="en-US" sz="3000" spc="-1" strike="noStrike">
              <a:solidFill>
                <a:schemeClr val="dk1"/>
              </a:solidFill>
              <a:latin typeface="Titillium Web"/>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3523320" y="652680"/>
            <a:ext cx="5547240" cy="1095120"/>
          </a:xfrm>
          <a:prstGeom prst="rect">
            <a:avLst/>
          </a:prstGeom>
          <a:noFill/>
          <a:ln w="0">
            <a:noFill/>
          </a:ln>
        </p:spPr>
        <p:txBody>
          <a:bodyPr lIns="91440" rIns="91440" tIns="45720" bIns="45720" anchor="b">
            <a:normAutofit/>
          </a:bodyPr>
          <a:p>
            <a:pPr indent="0" defTabSz="914400">
              <a:lnSpc>
                <a:spcPct val="90000"/>
              </a:lnSpc>
              <a:buNone/>
              <a:tabLst>
                <a:tab algn="l" pos="0"/>
              </a:tabLst>
            </a:pPr>
            <a:r>
              <a:rPr b="0" lang="en-US" sz="4400" spc="148" strike="noStrike" cap="all">
                <a:solidFill>
                  <a:srgbClr val="00b0f0"/>
                </a:solidFill>
                <a:latin typeface="Titillium WebBlack"/>
              </a:rPr>
              <a:t>Stakeholders</a:t>
            </a:r>
            <a:endParaRPr b="0" lang="en-US" sz="4400" spc="-1" strike="noStrike">
              <a:solidFill>
                <a:schemeClr val="dk1"/>
              </a:solidFill>
              <a:latin typeface="Calibri"/>
            </a:endParaRPr>
          </a:p>
        </p:txBody>
      </p:sp>
      <p:sp>
        <p:nvSpPr>
          <p:cNvPr id="232" name="PlaceHolder 2"/>
          <p:cNvSpPr>
            <a:spLocks noGrp="1"/>
          </p:cNvSpPr>
          <p:nvPr>
            <p:ph/>
          </p:nvPr>
        </p:nvSpPr>
        <p:spPr>
          <a:xfrm>
            <a:off x="3003120" y="1748160"/>
            <a:ext cx="8780040" cy="4456440"/>
          </a:xfrm>
          <a:prstGeom prst="rect">
            <a:avLst/>
          </a:prstGeom>
          <a:noFill/>
          <a:ln w="0">
            <a:noFill/>
          </a:ln>
        </p:spPr>
        <p:txBody>
          <a:bodyPr lIns="91440" rIns="91440" tIns="45720" bIns="45720" anchor="t">
            <a:normAutofit fontScale="93550"/>
          </a:bodyPr>
          <a:p>
            <a:pPr marL="285840" indent="-285840" defTabSz="914400">
              <a:lnSpc>
                <a:spcPct val="90000"/>
              </a:lnSpc>
              <a:spcBef>
                <a:spcPts val="1001"/>
              </a:spcBef>
              <a:buClr>
                <a:srgbClr val="595959"/>
              </a:buClr>
              <a:buFont typeface="Wingdings" charset="2"/>
              <a:buChar char=""/>
            </a:pPr>
            <a:r>
              <a:rPr b="1" lang="en-US" sz="3000" spc="-1" strike="noStrike">
                <a:solidFill>
                  <a:schemeClr val="dk1">
                    <a:lumMod val="65000"/>
                    <a:lumOff val="35000"/>
                  </a:schemeClr>
                </a:solidFill>
                <a:latin typeface="Titillium Web"/>
              </a:rPr>
              <a:t>Stakeholders</a:t>
            </a:r>
            <a:r>
              <a:rPr b="0" lang="en-US" sz="3000" spc="-1" strike="noStrike">
                <a:solidFill>
                  <a:schemeClr val="dk1">
                    <a:lumMod val="65000"/>
                    <a:lumOff val="35000"/>
                  </a:schemeClr>
                </a:solidFill>
                <a:latin typeface="Titillium Web"/>
              </a:rPr>
              <a:t> are the people or organizations involved in or affected by project activities:</a:t>
            </a:r>
            <a:endParaRPr b="0" lang="en-US" sz="3000" spc="-1" strike="noStrike">
              <a:solidFill>
                <a:schemeClr val="dk1"/>
              </a:solidFill>
              <a:latin typeface="Titillium Web SemiBold"/>
            </a:endParaRPr>
          </a:p>
          <a:p>
            <a:pPr lvl="2" marL="540000" indent="-228600" defTabSz="914400">
              <a:lnSpc>
                <a:spcPct val="90000"/>
              </a:lnSpc>
              <a:spcBef>
                <a:spcPts val="499"/>
              </a:spcBef>
              <a:buClr>
                <a:srgbClr val="000000"/>
              </a:buClr>
              <a:buFont typeface="Arial"/>
              <a:buChar char="•"/>
            </a:pPr>
            <a:r>
              <a:rPr b="0" lang="en-US" sz="3000" spc="-1" strike="noStrike">
                <a:solidFill>
                  <a:schemeClr val="dk1"/>
                </a:solidFill>
                <a:latin typeface="Titillium Web"/>
              </a:rPr>
              <a:t>The project sponsor(s)</a:t>
            </a:r>
            <a:endParaRPr b="0" lang="en-US" sz="3000" spc="-1" strike="noStrike">
              <a:solidFill>
                <a:schemeClr val="dk1"/>
              </a:solidFill>
              <a:latin typeface="Titillium Web"/>
            </a:endParaRPr>
          </a:p>
          <a:p>
            <a:pPr lvl="2" marL="540000" indent="-228600" defTabSz="914400">
              <a:lnSpc>
                <a:spcPct val="90000"/>
              </a:lnSpc>
              <a:spcBef>
                <a:spcPts val="499"/>
              </a:spcBef>
              <a:buClr>
                <a:srgbClr val="000000"/>
              </a:buClr>
              <a:buFont typeface="Arial"/>
              <a:buChar char="•"/>
            </a:pPr>
            <a:r>
              <a:rPr b="0" lang="en-US" sz="3000" spc="-1" strike="noStrike">
                <a:solidFill>
                  <a:schemeClr val="dk1"/>
                </a:solidFill>
                <a:latin typeface="Titillium Web"/>
              </a:rPr>
              <a:t>Legal stakeholder(s) (e.g. bank that issues loan)</a:t>
            </a:r>
            <a:endParaRPr b="0" lang="en-US" sz="3000" spc="-1" strike="noStrike">
              <a:solidFill>
                <a:schemeClr val="dk1"/>
              </a:solidFill>
              <a:latin typeface="Titillium Web"/>
            </a:endParaRPr>
          </a:p>
          <a:p>
            <a:pPr lvl="2" marL="540000" indent="-228600" defTabSz="914400">
              <a:lnSpc>
                <a:spcPct val="90000"/>
              </a:lnSpc>
              <a:spcBef>
                <a:spcPts val="499"/>
              </a:spcBef>
              <a:buClr>
                <a:srgbClr val="000000"/>
              </a:buClr>
              <a:buFont typeface="Arial"/>
              <a:buChar char="•"/>
            </a:pPr>
            <a:r>
              <a:rPr b="0" lang="en-US" sz="3000" spc="-1" strike="noStrike">
                <a:solidFill>
                  <a:schemeClr val="dk1"/>
                </a:solidFill>
                <a:latin typeface="Titillium Web"/>
              </a:rPr>
              <a:t>The project manager</a:t>
            </a:r>
            <a:endParaRPr b="0" lang="en-US" sz="3000" spc="-1" strike="noStrike">
              <a:solidFill>
                <a:schemeClr val="dk1"/>
              </a:solidFill>
              <a:latin typeface="Titillium Web"/>
            </a:endParaRPr>
          </a:p>
          <a:p>
            <a:pPr lvl="2" marL="540000" indent="-228600" defTabSz="914400">
              <a:lnSpc>
                <a:spcPct val="90000"/>
              </a:lnSpc>
              <a:spcBef>
                <a:spcPts val="499"/>
              </a:spcBef>
              <a:buClr>
                <a:srgbClr val="000000"/>
              </a:buClr>
              <a:buFont typeface="Arial"/>
              <a:buChar char="•"/>
            </a:pPr>
            <a:r>
              <a:rPr b="0" lang="en-US" sz="3000" spc="-1" strike="noStrike">
                <a:solidFill>
                  <a:schemeClr val="dk1"/>
                </a:solidFill>
                <a:latin typeface="Titillium Web"/>
              </a:rPr>
              <a:t>The project team</a:t>
            </a:r>
            <a:endParaRPr b="0" lang="en-US" sz="3000" spc="-1" strike="noStrike">
              <a:solidFill>
                <a:schemeClr val="dk1"/>
              </a:solidFill>
              <a:latin typeface="Titillium Web"/>
            </a:endParaRPr>
          </a:p>
          <a:p>
            <a:pPr lvl="2" marL="540000" indent="-228600" defTabSz="914400">
              <a:lnSpc>
                <a:spcPct val="90000"/>
              </a:lnSpc>
              <a:spcBef>
                <a:spcPts val="499"/>
              </a:spcBef>
              <a:buClr>
                <a:srgbClr val="000000"/>
              </a:buClr>
              <a:buFont typeface="Arial"/>
              <a:buChar char="•"/>
            </a:pPr>
            <a:r>
              <a:rPr b="0" lang="en-US" sz="3000" spc="-1" strike="noStrike">
                <a:solidFill>
                  <a:schemeClr val="dk1"/>
                </a:solidFill>
                <a:latin typeface="Titillium Web"/>
              </a:rPr>
              <a:t>Support staff</a:t>
            </a:r>
            <a:endParaRPr b="0" lang="en-US" sz="3000" spc="-1" strike="noStrike">
              <a:solidFill>
                <a:schemeClr val="dk1"/>
              </a:solidFill>
              <a:latin typeface="Titillium Web"/>
            </a:endParaRPr>
          </a:p>
          <a:p>
            <a:pPr lvl="2" marL="540000" indent="-228600" defTabSz="914400">
              <a:lnSpc>
                <a:spcPct val="90000"/>
              </a:lnSpc>
              <a:spcBef>
                <a:spcPts val="499"/>
              </a:spcBef>
              <a:buClr>
                <a:srgbClr val="000000"/>
              </a:buClr>
              <a:buFont typeface="Arial"/>
              <a:buChar char="•"/>
            </a:pPr>
            <a:r>
              <a:rPr b="0" lang="en-US" sz="3000" spc="-1" strike="noStrike">
                <a:solidFill>
                  <a:schemeClr val="dk1"/>
                </a:solidFill>
                <a:latin typeface="Titillium Web"/>
              </a:rPr>
              <a:t>Customers, users</a:t>
            </a:r>
            <a:endParaRPr b="0" lang="en-US" sz="3000" spc="-1" strike="noStrike">
              <a:solidFill>
                <a:schemeClr val="dk1"/>
              </a:solidFill>
              <a:latin typeface="Titillium Web"/>
            </a:endParaRPr>
          </a:p>
          <a:p>
            <a:pPr lvl="2" marL="540000" indent="-228600" defTabSz="914400">
              <a:lnSpc>
                <a:spcPct val="90000"/>
              </a:lnSpc>
              <a:spcBef>
                <a:spcPts val="499"/>
              </a:spcBef>
              <a:buClr>
                <a:srgbClr val="000000"/>
              </a:buClr>
              <a:buFont typeface="Arial"/>
              <a:buChar char="•"/>
            </a:pPr>
            <a:r>
              <a:rPr b="0" lang="en-US" sz="3000" spc="-1" strike="noStrike">
                <a:solidFill>
                  <a:schemeClr val="dk1"/>
                </a:solidFill>
                <a:latin typeface="Titillium Web"/>
              </a:rPr>
              <a:t>Suppliers</a:t>
            </a:r>
            <a:endParaRPr b="0" lang="en-US" sz="3000" spc="-1" strike="noStrike">
              <a:solidFill>
                <a:schemeClr val="dk1"/>
              </a:solidFill>
              <a:latin typeface="Titillium Web"/>
            </a:endParaRPr>
          </a:p>
          <a:p>
            <a:pPr lvl="2" marL="540000" indent="-228600" defTabSz="914400">
              <a:lnSpc>
                <a:spcPct val="90000"/>
              </a:lnSpc>
              <a:spcBef>
                <a:spcPts val="499"/>
              </a:spcBef>
              <a:buClr>
                <a:srgbClr val="000000"/>
              </a:buClr>
              <a:buFont typeface="Arial"/>
              <a:buChar char="•"/>
            </a:pPr>
            <a:r>
              <a:rPr b="0" lang="en-US" sz="3000" spc="-1" strike="noStrike">
                <a:solidFill>
                  <a:schemeClr val="dk1"/>
                </a:solidFill>
                <a:latin typeface="Titillium Web"/>
              </a:rPr>
              <a:t>Opponents to the project</a:t>
            </a:r>
            <a:endParaRPr b="0" lang="en-US" sz="3000" spc="-1" strike="noStrike">
              <a:solidFill>
                <a:schemeClr val="dk1"/>
              </a:solidFill>
              <a:latin typeface="Titillium Web"/>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3523320" y="652680"/>
            <a:ext cx="5547240" cy="780840"/>
          </a:xfrm>
          <a:prstGeom prst="rect">
            <a:avLst/>
          </a:prstGeom>
          <a:noFill/>
          <a:ln w="0">
            <a:noFill/>
          </a:ln>
        </p:spPr>
        <p:txBody>
          <a:bodyPr lIns="91440" rIns="91440" tIns="45720" bIns="45720" anchor="b">
            <a:normAutofit fontScale="68354" lnSpcReduction="20000"/>
          </a:bodyPr>
          <a:p>
            <a:pPr indent="0" defTabSz="914400">
              <a:lnSpc>
                <a:spcPct val="90000"/>
              </a:lnSpc>
              <a:buNone/>
              <a:tabLst>
                <a:tab algn="l" pos="0"/>
              </a:tabLst>
            </a:pPr>
            <a:r>
              <a:rPr b="0" lang="en-US" sz="4400" spc="148" strike="noStrike" cap="all">
                <a:solidFill>
                  <a:srgbClr val="00b0f0"/>
                </a:solidFill>
                <a:latin typeface="Titillium WebBlack"/>
              </a:rPr>
              <a:t>Project Constraints</a:t>
            </a:r>
            <a:endParaRPr b="0" lang="en-US" sz="4400" spc="-1" strike="noStrike">
              <a:solidFill>
                <a:schemeClr val="dk1"/>
              </a:solidFill>
              <a:latin typeface="Calibri"/>
            </a:endParaRPr>
          </a:p>
        </p:txBody>
      </p:sp>
      <p:sp>
        <p:nvSpPr>
          <p:cNvPr id="234" name="PlaceHolder 2"/>
          <p:cNvSpPr>
            <a:spLocks noGrp="1"/>
          </p:cNvSpPr>
          <p:nvPr>
            <p:ph/>
          </p:nvPr>
        </p:nvSpPr>
        <p:spPr>
          <a:xfrm>
            <a:off x="2930400" y="1641600"/>
            <a:ext cx="8956440" cy="5060160"/>
          </a:xfrm>
          <a:prstGeom prst="rect">
            <a:avLst/>
          </a:prstGeom>
          <a:noFill/>
          <a:ln w="0">
            <a:noFill/>
          </a:ln>
        </p:spPr>
        <p:txBody>
          <a:bodyPr lIns="91440" rIns="91440" tIns="45720" bIns="45720" anchor="t">
            <a:normAutofit fontScale="80696"/>
          </a:bodyPr>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Scope</a:t>
            </a:r>
            <a:endParaRPr b="0" lang="en-US" sz="3000" spc="-1" strike="noStrike">
              <a:solidFill>
                <a:schemeClr val="dk1"/>
              </a:solidFill>
              <a:latin typeface="Titillium Web SemiBold"/>
            </a:endParaRPr>
          </a:p>
          <a:p>
            <a:pPr lvl="2" marL="540000" indent="-228600" defTabSz="914400">
              <a:lnSpc>
                <a:spcPct val="90000"/>
              </a:lnSpc>
              <a:spcBef>
                <a:spcPts val="499"/>
              </a:spcBef>
              <a:buClr>
                <a:srgbClr val="000000"/>
              </a:buClr>
              <a:buFont typeface="Arial"/>
              <a:buChar char="•"/>
            </a:pPr>
            <a:r>
              <a:rPr b="0" lang="en-US" sz="3000" spc="-1" strike="noStrike">
                <a:solidFill>
                  <a:schemeClr val="dk1"/>
                </a:solidFill>
                <a:latin typeface="Titillium Web"/>
              </a:rPr>
              <a:t>What work will be done?</a:t>
            </a:r>
            <a:endParaRPr b="0" lang="en-US" sz="3000" spc="-1" strike="noStrike">
              <a:solidFill>
                <a:schemeClr val="dk1"/>
              </a:solidFill>
              <a:latin typeface="Titillium Web"/>
            </a:endParaRPr>
          </a:p>
          <a:p>
            <a:pPr lvl="2" marL="540000" indent="-228600" defTabSz="914400">
              <a:lnSpc>
                <a:spcPct val="90000"/>
              </a:lnSpc>
              <a:spcBef>
                <a:spcPts val="499"/>
              </a:spcBef>
              <a:buClr>
                <a:srgbClr val="000000"/>
              </a:buClr>
              <a:buFont typeface="Arial"/>
              <a:buChar char="•"/>
            </a:pPr>
            <a:r>
              <a:rPr b="0" lang="en-US" sz="3000" spc="-1" strike="noStrike">
                <a:solidFill>
                  <a:schemeClr val="dk1"/>
                </a:solidFill>
                <a:latin typeface="Titillium Web"/>
              </a:rPr>
              <a:t>What unique product, service, or result does the customer or sponsor expect?</a:t>
            </a:r>
            <a:endParaRPr b="0" lang="en-US" sz="3000" spc="-1" strike="noStrike">
              <a:solidFill>
                <a:schemeClr val="dk1"/>
              </a:solidFill>
              <a:latin typeface="Titillium Web"/>
            </a:endParaRPr>
          </a:p>
          <a:p>
            <a:pPr lvl="2" marL="540000" indent="-228600" defTabSz="914400">
              <a:lnSpc>
                <a:spcPct val="90000"/>
              </a:lnSpc>
              <a:spcBef>
                <a:spcPts val="499"/>
              </a:spcBef>
              <a:buClr>
                <a:srgbClr val="000000"/>
              </a:buClr>
              <a:buFont typeface="Arial"/>
              <a:buChar char="•"/>
            </a:pPr>
            <a:r>
              <a:rPr b="0" lang="en-US" sz="3000" spc="-1" strike="noStrike">
                <a:solidFill>
                  <a:schemeClr val="dk1"/>
                </a:solidFill>
                <a:latin typeface="Titillium Web"/>
              </a:rPr>
              <a:t>How will the scope be verified?</a:t>
            </a:r>
            <a:endParaRPr b="0" lang="en-US" sz="3000" spc="-1" strike="noStrike">
              <a:solidFill>
                <a:schemeClr val="dk1"/>
              </a:solidFill>
              <a:latin typeface="Titillium Web"/>
            </a:endParaRPr>
          </a:p>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Time</a:t>
            </a:r>
            <a:endParaRPr b="0" lang="en-US" sz="3000" spc="-1" strike="noStrike">
              <a:solidFill>
                <a:schemeClr val="dk1"/>
              </a:solidFill>
              <a:latin typeface="Titillium Web SemiBold"/>
            </a:endParaRPr>
          </a:p>
          <a:p>
            <a:pPr lvl="2" marL="540000" indent="-228600" defTabSz="914400">
              <a:lnSpc>
                <a:spcPct val="90000"/>
              </a:lnSpc>
              <a:spcBef>
                <a:spcPts val="499"/>
              </a:spcBef>
              <a:buClr>
                <a:srgbClr val="000000"/>
              </a:buClr>
              <a:buFont typeface="Arial"/>
              <a:buChar char="•"/>
            </a:pPr>
            <a:r>
              <a:rPr b="0" lang="en-US" sz="3000" spc="-1" strike="noStrike">
                <a:solidFill>
                  <a:schemeClr val="dk1"/>
                </a:solidFill>
                <a:latin typeface="Titillium Web"/>
              </a:rPr>
              <a:t>How long should it take to complete the project?</a:t>
            </a:r>
            <a:endParaRPr b="0" lang="en-US" sz="3000" spc="-1" strike="noStrike">
              <a:solidFill>
                <a:schemeClr val="dk1"/>
              </a:solidFill>
              <a:latin typeface="Titillium Web"/>
            </a:endParaRPr>
          </a:p>
          <a:p>
            <a:pPr lvl="2" marL="540000" indent="-228600" defTabSz="914400">
              <a:lnSpc>
                <a:spcPct val="90000"/>
              </a:lnSpc>
              <a:spcBef>
                <a:spcPts val="499"/>
              </a:spcBef>
              <a:buClr>
                <a:srgbClr val="000000"/>
              </a:buClr>
              <a:buFont typeface="Arial"/>
              <a:buChar char="•"/>
            </a:pPr>
            <a:r>
              <a:rPr b="0" lang="en-US" sz="3000" spc="-1" strike="noStrike">
                <a:solidFill>
                  <a:schemeClr val="dk1"/>
                </a:solidFill>
                <a:latin typeface="Titillium Web"/>
              </a:rPr>
              <a:t>What is the project’s schedule? How it will be tracked? Who will approve changes?</a:t>
            </a:r>
            <a:endParaRPr b="0" lang="en-US" sz="3000" spc="-1" strike="noStrike">
              <a:solidFill>
                <a:schemeClr val="dk1"/>
              </a:solidFill>
              <a:latin typeface="Titillium Web"/>
            </a:endParaRPr>
          </a:p>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Cost</a:t>
            </a:r>
            <a:endParaRPr b="0" lang="en-US" sz="3000" spc="-1" strike="noStrike">
              <a:solidFill>
                <a:schemeClr val="dk1"/>
              </a:solidFill>
              <a:latin typeface="Titillium Web SemiBold"/>
            </a:endParaRPr>
          </a:p>
          <a:p>
            <a:pPr lvl="2" marL="540000" indent="-228600" defTabSz="914400">
              <a:lnSpc>
                <a:spcPct val="90000"/>
              </a:lnSpc>
              <a:spcBef>
                <a:spcPts val="499"/>
              </a:spcBef>
              <a:buClr>
                <a:srgbClr val="000000"/>
              </a:buClr>
              <a:buFont typeface="Arial"/>
              <a:buChar char="•"/>
            </a:pPr>
            <a:r>
              <a:rPr b="0" lang="en-US" sz="3000" spc="-1" strike="noStrike">
                <a:solidFill>
                  <a:schemeClr val="dk1"/>
                </a:solidFill>
                <a:latin typeface="Titillium Web"/>
              </a:rPr>
              <a:t>What should it cost to complete the project?</a:t>
            </a:r>
            <a:endParaRPr b="0" lang="en-US" sz="3000" spc="-1" strike="noStrike">
              <a:solidFill>
                <a:schemeClr val="dk1"/>
              </a:solidFill>
              <a:latin typeface="Titillium Web"/>
            </a:endParaRPr>
          </a:p>
          <a:p>
            <a:pPr lvl="2" marL="540000" indent="-228600" defTabSz="914400">
              <a:lnSpc>
                <a:spcPct val="90000"/>
              </a:lnSpc>
              <a:spcBef>
                <a:spcPts val="499"/>
              </a:spcBef>
              <a:buClr>
                <a:srgbClr val="000000"/>
              </a:buClr>
              <a:buFont typeface="Arial"/>
              <a:buChar char="•"/>
            </a:pPr>
            <a:r>
              <a:rPr b="0" lang="en-US" sz="3000" spc="-1" strike="noStrike">
                <a:solidFill>
                  <a:schemeClr val="dk1"/>
                </a:solidFill>
                <a:latin typeface="Titillium Web"/>
              </a:rPr>
              <a:t>What is the project’s budget? How will the cost be tracked? Who will approve changes?</a:t>
            </a:r>
            <a:endParaRPr b="0" lang="en-US" sz="3000" spc="-1" strike="noStrike">
              <a:solidFill>
                <a:schemeClr val="dk1"/>
              </a:solidFill>
              <a:latin typeface="Titillium Web"/>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3523320" y="652680"/>
            <a:ext cx="5547240" cy="1095120"/>
          </a:xfrm>
          <a:prstGeom prst="rect">
            <a:avLst/>
          </a:prstGeom>
          <a:noFill/>
          <a:ln w="0">
            <a:noFill/>
          </a:ln>
        </p:spPr>
        <p:txBody>
          <a:bodyPr lIns="91440" rIns="91440" tIns="45720" bIns="45720" anchor="b">
            <a:normAutofit fontScale="83693"/>
          </a:bodyPr>
          <a:p>
            <a:pPr indent="0" defTabSz="914400">
              <a:lnSpc>
                <a:spcPct val="90000"/>
              </a:lnSpc>
              <a:buNone/>
              <a:tabLst>
                <a:tab algn="l" pos="0"/>
              </a:tabLst>
            </a:pPr>
            <a:r>
              <a:rPr b="0" lang="en-US" sz="4400" spc="148" strike="noStrike" cap="all">
                <a:solidFill>
                  <a:srgbClr val="00b0f0"/>
                </a:solidFill>
                <a:latin typeface="Titillium WebBlack"/>
              </a:rPr>
              <a:t>Triple Constraint</a:t>
            </a:r>
            <a:endParaRPr b="0" lang="en-US" sz="4400" spc="-1" strike="noStrike">
              <a:solidFill>
                <a:schemeClr val="dk1"/>
              </a:solidFill>
              <a:latin typeface="Calibri"/>
            </a:endParaRPr>
          </a:p>
        </p:txBody>
      </p:sp>
      <p:sp>
        <p:nvSpPr>
          <p:cNvPr id="236" name="Isosceles Triangle 7"/>
          <p:cNvSpPr/>
          <p:nvPr/>
        </p:nvSpPr>
        <p:spPr>
          <a:xfrm>
            <a:off x="4759200" y="2254680"/>
            <a:ext cx="3719520" cy="3075480"/>
          </a:xfrm>
          <a:prstGeom prst="triangle">
            <a:avLst>
              <a:gd name="adj" fmla="val 50000"/>
            </a:avLst>
          </a:prstGeom>
          <a:solidFill>
            <a:srgbClr val="0069ad"/>
          </a:solidFill>
          <a:ln>
            <a:solidFill>
              <a:srgbClr val="004d7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grpSp>
        <p:nvGrpSpPr>
          <p:cNvPr id="237" name="Group 11"/>
          <p:cNvGrpSpPr/>
          <p:nvPr/>
        </p:nvGrpSpPr>
        <p:grpSpPr>
          <a:xfrm>
            <a:off x="3718440" y="1748160"/>
            <a:ext cx="5772240" cy="3977640"/>
            <a:chOff x="3718440" y="1748160"/>
            <a:chExt cx="5772240" cy="3977640"/>
          </a:xfrm>
        </p:grpSpPr>
        <p:sp>
          <p:nvSpPr>
            <p:cNvPr id="238" name="TextBox 8"/>
            <p:cNvSpPr/>
            <p:nvPr/>
          </p:nvSpPr>
          <p:spPr>
            <a:xfrm>
              <a:off x="5511240" y="1748160"/>
              <a:ext cx="2377080" cy="5166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2800" spc="-1" strike="noStrike">
                  <a:solidFill>
                    <a:schemeClr val="dk1"/>
                  </a:solidFill>
                  <a:latin typeface="Calibri"/>
                </a:rPr>
                <a:t>Scope / Quality</a:t>
              </a:r>
              <a:endParaRPr b="0" lang="en-CA" sz="2800" spc="-1" strike="noStrike">
                <a:solidFill>
                  <a:srgbClr val="000000"/>
                </a:solidFill>
                <a:latin typeface="Arial"/>
              </a:endParaRPr>
            </a:p>
          </p:txBody>
        </p:sp>
        <p:sp>
          <p:nvSpPr>
            <p:cNvPr id="239" name="TextBox 9"/>
            <p:cNvSpPr/>
            <p:nvPr/>
          </p:nvSpPr>
          <p:spPr>
            <a:xfrm>
              <a:off x="3718440" y="5209200"/>
              <a:ext cx="895680" cy="5166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2800" spc="-1" strike="noStrike">
                  <a:solidFill>
                    <a:schemeClr val="dk1"/>
                  </a:solidFill>
                  <a:latin typeface="Calibri"/>
                </a:rPr>
                <a:t>Time</a:t>
              </a:r>
              <a:endParaRPr b="0" lang="en-CA" sz="2800" spc="-1" strike="noStrike">
                <a:solidFill>
                  <a:srgbClr val="000000"/>
                </a:solidFill>
                <a:latin typeface="Arial"/>
              </a:endParaRPr>
            </a:p>
          </p:txBody>
        </p:sp>
        <p:sp>
          <p:nvSpPr>
            <p:cNvPr id="240" name="TextBox 10"/>
            <p:cNvSpPr/>
            <p:nvPr/>
          </p:nvSpPr>
          <p:spPr>
            <a:xfrm>
              <a:off x="8680320" y="5209200"/>
              <a:ext cx="810360" cy="5166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2800" spc="-1" strike="noStrike">
                  <a:solidFill>
                    <a:schemeClr val="dk1"/>
                  </a:solidFill>
                  <a:latin typeface="Calibri"/>
                </a:rPr>
                <a:t>Cost</a:t>
              </a:r>
              <a:endParaRPr b="0" lang="en-CA" sz="2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3138840" y="289080"/>
            <a:ext cx="7740000" cy="1095120"/>
          </a:xfrm>
          <a:prstGeom prst="rect">
            <a:avLst/>
          </a:prstGeom>
          <a:noFill/>
          <a:ln w="0">
            <a:noFill/>
          </a:ln>
        </p:spPr>
        <p:txBody>
          <a:bodyPr lIns="91440" rIns="91440" tIns="45720" bIns="45720" anchor="b">
            <a:normAutofit fontScale="79024"/>
          </a:bodyPr>
          <a:p>
            <a:pPr indent="0" defTabSz="914400">
              <a:lnSpc>
                <a:spcPct val="90000"/>
              </a:lnSpc>
              <a:buNone/>
              <a:tabLst>
                <a:tab algn="l" pos="0"/>
              </a:tabLst>
            </a:pPr>
            <a:r>
              <a:rPr b="0" lang="en-US" sz="4400" spc="148" strike="noStrike" cap="all">
                <a:solidFill>
                  <a:srgbClr val="00b0f0"/>
                </a:solidFill>
                <a:latin typeface="Titillium WebBlack"/>
              </a:rPr>
              <a:t>Project Management Process Groups (Phases)</a:t>
            </a:r>
            <a:endParaRPr b="0" lang="en-US" sz="4400" spc="-1" strike="noStrike">
              <a:solidFill>
                <a:schemeClr val="dk1"/>
              </a:solidFill>
              <a:latin typeface="Calibri"/>
            </a:endParaRPr>
          </a:p>
        </p:txBody>
      </p:sp>
      <p:pic>
        <p:nvPicPr>
          <p:cNvPr id="242" name="Picture 5" descr=""/>
          <p:cNvPicPr/>
          <p:nvPr/>
        </p:nvPicPr>
        <p:blipFill>
          <a:blip r:embed="rId1"/>
          <a:stretch/>
        </p:blipFill>
        <p:spPr>
          <a:xfrm>
            <a:off x="3442680" y="2017080"/>
            <a:ext cx="8132400" cy="41331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p:nvPr>
        </p:nvSpPr>
        <p:spPr>
          <a:xfrm>
            <a:off x="874800" y="1806480"/>
            <a:ext cx="6702840" cy="2718720"/>
          </a:xfrm>
          <a:prstGeom prst="rect">
            <a:avLst/>
          </a:prstGeom>
          <a:noFill/>
          <a:ln w="0">
            <a:noFill/>
          </a:ln>
        </p:spPr>
        <p:txBody>
          <a:bodyPr lIns="91440" rIns="91440" tIns="45720" bIns="45720" anchor="ctr">
            <a:noAutofit/>
          </a:bodyPr>
          <a:p>
            <a:pPr indent="0" defTabSz="914400">
              <a:lnSpc>
                <a:spcPct val="100000"/>
              </a:lnSpc>
              <a:spcBef>
                <a:spcPts val="1001"/>
              </a:spcBef>
              <a:buNone/>
              <a:tabLst>
                <a:tab algn="l" pos="0"/>
              </a:tabLst>
            </a:pPr>
            <a:r>
              <a:rPr b="0" lang="en-US" sz="3000" spc="-1" strike="noStrike">
                <a:solidFill>
                  <a:schemeClr val="lt1"/>
                </a:solidFill>
                <a:latin typeface="Titillium"/>
              </a:rPr>
              <a:t>“</a:t>
            </a:r>
            <a:r>
              <a:rPr b="0" lang="en-US" sz="3000" spc="-1" strike="noStrike">
                <a:solidFill>
                  <a:schemeClr val="lt1"/>
                </a:solidFill>
                <a:latin typeface="Titillium"/>
              </a:rPr>
              <a:t>Every minute you spend in planning saves 10 minutes in execution; this gives you a 1,000 percent return on energy!”</a:t>
            </a:r>
            <a:endParaRPr b="0" lang="en-US" sz="3000" spc="-1" strike="noStrike">
              <a:solidFill>
                <a:schemeClr val="dk1"/>
              </a:solidFill>
              <a:latin typeface="Titillium Web SemiBold"/>
            </a:endParaRPr>
          </a:p>
        </p:txBody>
      </p:sp>
      <p:sp>
        <p:nvSpPr>
          <p:cNvPr id="202" name="PlaceHolder 2"/>
          <p:cNvSpPr>
            <a:spLocks noGrp="1"/>
          </p:cNvSpPr>
          <p:nvPr>
            <p:ph/>
          </p:nvPr>
        </p:nvSpPr>
        <p:spPr>
          <a:xfrm>
            <a:off x="874800" y="4698720"/>
            <a:ext cx="3865320" cy="381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CA" sz="1800" spc="-1" strike="noStrike">
                <a:solidFill>
                  <a:schemeClr val="lt1"/>
                </a:solidFill>
                <a:latin typeface="Titillium"/>
              </a:rPr>
              <a:t>—</a:t>
            </a:r>
            <a:r>
              <a:rPr b="1" lang="en-US" sz="1800" spc="-1" strike="noStrike">
                <a:solidFill>
                  <a:schemeClr val="lt1"/>
                </a:solidFill>
                <a:latin typeface="Titillium"/>
              </a:rPr>
              <a:t> </a:t>
            </a:r>
            <a:r>
              <a:rPr b="1" lang="en-US" sz="1800" spc="-1" strike="noStrike">
                <a:solidFill>
                  <a:schemeClr val="lt1"/>
                </a:solidFill>
                <a:latin typeface="Titillium"/>
              </a:rPr>
              <a:t>Brian Tracy</a:t>
            </a:r>
            <a:endParaRPr b="0" lang="en-US" sz="18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3523320" y="652680"/>
            <a:ext cx="8010000" cy="1095120"/>
          </a:xfrm>
          <a:prstGeom prst="rect">
            <a:avLst/>
          </a:prstGeom>
          <a:noFill/>
          <a:ln w="0">
            <a:noFill/>
          </a:ln>
        </p:spPr>
        <p:txBody>
          <a:bodyPr lIns="91440" rIns="91440" tIns="45720" bIns="45720" anchor="b">
            <a:normAutofit/>
          </a:bodyPr>
          <a:p>
            <a:pPr indent="0" defTabSz="914400">
              <a:lnSpc>
                <a:spcPct val="90000"/>
              </a:lnSpc>
              <a:buNone/>
              <a:tabLst>
                <a:tab algn="l" pos="0"/>
              </a:tabLst>
            </a:pPr>
            <a:r>
              <a:rPr b="0" lang="en-US" sz="4400" spc="148" strike="noStrike" cap="all">
                <a:solidFill>
                  <a:srgbClr val="00b0f0"/>
                </a:solidFill>
                <a:latin typeface="Titillium WebBlack"/>
              </a:rPr>
              <a:t>PM Knowledge Areas</a:t>
            </a:r>
            <a:endParaRPr b="0" lang="en-US" sz="4400" spc="-1" strike="noStrike">
              <a:solidFill>
                <a:schemeClr val="dk1"/>
              </a:solidFill>
              <a:latin typeface="Calibri"/>
            </a:endParaRPr>
          </a:p>
        </p:txBody>
      </p:sp>
      <p:sp>
        <p:nvSpPr>
          <p:cNvPr id="244" name="PlaceHolder 2"/>
          <p:cNvSpPr>
            <a:spLocks noGrp="1"/>
          </p:cNvSpPr>
          <p:nvPr>
            <p:ph/>
          </p:nvPr>
        </p:nvSpPr>
        <p:spPr>
          <a:xfrm>
            <a:off x="3138480" y="1760400"/>
            <a:ext cx="8623800" cy="4444560"/>
          </a:xfrm>
          <a:prstGeom prst="rect">
            <a:avLst/>
          </a:prstGeom>
          <a:noFill/>
          <a:ln w="0">
            <a:noFill/>
          </a:ln>
        </p:spPr>
        <p:txBody>
          <a:bodyPr lIns="91440" rIns="91440" tIns="45720" bIns="45720" anchor="t">
            <a:normAutofit fontScale="96406"/>
          </a:bodyPr>
          <a:p>
            <a:pPr marL="343080" indent="-343080" defTabSz="914400">
              <a:lnSpc>
                <a:spcPct val="100000"/>
              </a:lnSpc>
              <a:spcAft>
                <a:spcPts val="901"/>
              </a:spcAft>
              <a:buClr>
                <a:srgbClr val="000000"/>
              </a:buClr>
              <a:buFont typeface="Arial"/>
              <a:buChar char="•"/>
            </a:pPr>
            <a:r>
              <a:rPr b="0" lang="en-CA" sz="2400" spc="-1" strike="noStrike">
                <a:solidFill>
                  <a:srgbClr val="000000"/>
                </a:solidFill>
                <a:latin typeface="Arial"/>
              </a:rPr>
              <a:t>Distinct aspects of project management</a:t>
            </a:r>
            <a:endParaRPr b="0" lang="en-US" sz="2400" spc="-1" strike="noStrike">
              <a:solidFill>
                <a:schemeClr val="dk1"/>
              </a:solidFill>
              <a:latin typeface="Titillium Web SemiBold"/>
            </a:endParaRPr>
          </a:p>
          <a:p>
            <a:pPr marL="343080" indent="-343080" defTabSz="914400">
              <a:lnSpc>
                <a:spcPct val="100000"/>
              </a:lnSpc>
              <a:spcAft>
                <a:spcPts val="901"/>
              </a:spcAft>
              <a:buClr>
                <a:srgbClr val="000000"/>
              </a:buClr>
              <a:buFont typeface="Arial"/>
              <a:buChar char="•"/>
            </a:pPr>
            <a:r>
              <a:rPr b="0" lang="en-CA" sz="2400" spc="-1" strike="noStrike">
                <a:solidFill>
                  <a:srgbClr val="000000"/>
                </a:solidFill>
                <a:latin typeface="Arial"/>
              </a:rPr>
              <a:t>PM knowledge areas coincide with the process groups: initiation, planning,  execution, monitoring &amp; controlling, and project closing</a:t>
            </a:r>
            <a:endParaRPr b="0" lang="en-US" sz="2400" spc="-1" strike="noStrike">
              <a:solidFill>
                <a:schemeClr val="dk1"/>
              </a:solidFill>
              <a:latin typeface="Titillium Web SemiBold"/>
            </a:endParaRPr>
          </a:p>
          <a:p>
            <a:pPr marL="343080" indent="-343080" defTabSz="914400">
              <a:lnSpc>
                <a:spcPct val="100000"/>
              </a:lnSpc>
              <a:spcAft>
                <a:spcPts val="901"/>
              </a:spcAft>
              <a:buClr>
                <a:srgbClr val="000000"/>
              </a:buClr>
              <a:buFont typeface="Arial"/>
              <a:buChar char="•"/>
            </a:pPr>
            <a:r>
              <a:rPr b="0" lang="en-CA" sz="2400" spc="-1" strike="noStrike">
                <a:solidFill>
                  <a:srgbClr val="000000"/>
                </a:solidFill>
                <a:latin typeface="Arial"/>
              </a:rPr>
              <a:t>Process groups – one dimension, knowledge areas – another dimension</a:t>
            </a:r>
            <a:endParaRPr b="0" lang="en-US" sz="2400" spc="-1" strike="noStrike">
              <a:solidFill>
                <a:schemeClr val="dk1"/>
              </a:solidFill>
              <a:latin typeface="Titillium Web SemiBold"/>
            </a:endParaRPr>
          </a:p>
          <a:p>
            <a:pPr marL="343080" indent="-343080" defTabSz="914400">
              <a:lnSpc>
                <a:spcPct val="100000"/>
              </a:lnSpc>
              <a:spcAft>
                <a:spcPts val="901"/>
              </a:spcAft>
              <a:buClr>
                <a:srgbClr val="000000"/>
              </a:buClr>
              <a:buFont typeface="Arial"/>
              <a:buChar char="•"/>
            </a:pPr>
            <a:r>
              <a:rPr b="0" lang="en-CA" sz="2400" spc="-1" strike="noStrike">
                <a:solidFill>
                  <a:srgbClr val="000000"/>
                </a:solidFill>
                <a:latin typeface="Arial"/>
              </a:rPr>
              <a:t>There are 4 core knowledge areas, 5 facilitating knowledge areas, and 1 knowledge area (project integration management) that affects and is affected by all other knowledge areas</a:t>
            </a:r>
            <a:endParaRPr b="0" lang="en-US" sz="2400" spc="-1" strike="noStrike">
              <a:solidFill>
                <a:schemeClr val="dk1"/>
              </a:solidFill>
              <a:latin typeface="Titillium Web SemiBold"/>
            </a:endParaRPr>
          </a:p>
          <a:p>
            <a:pPr marL="343080" indent="-343080" defTabSz="914400">
              <a:lnSpc>
                <a:spcPct val="100000"/>
              </a:lnSpc>
              <a:spcAft>
                <a:spcPts val="901"/>
              </a:spcAft>
              <a:buClr>
                <a:srgbClr val="000000"/>
              </a:buClr>
              <a:buFont typeface="Arial"/>
              <a:buChar char="•"/>
            </a:pPr>
            <a:r>
              <a:rPr b="0" lang="en-CA" sz="2400" spc="-1" strike="noStrike">
                <a:solidFill>
                  <a:srgbClr val="000000"/>
                </a:solidFill>
                <a:latin typeface="Arial"/>
              </a:rPr>
              <a:t>All knowledge areas are important</a:t>
            </a:r>
            <a:endParaRPr b="0" lang="en-US" sz="24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3523320" y="652680"/>
            <a:ext cx="7126920" cy="72900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4400" spc="148" strike="noStrike" cap="all">
                <a:solidFill>
                  <a:srgbClr val="00b0f0"/>
                </a:solidFill>
                <a:latin typeface="Titillium WebBlack"/>
              </a:rPr>
              <a:t>10 Knowledge Areas</a:t>
            </a:r>
            <a:endParaRPr b="0" lang="en-US" sz="4400" spc="-1" strike="noStrike">
              <a:solidFill>
                <a:schemeClr val="dk1"/>
              </a:solidFill>
              <a:latin typeface="Calibri"/>
            </a:endParaRPr>
          </a:p>
        </p:txBody>
      </p:sp>
      <p:sp>
        <p:nvSpPr>
          <p:cNvPr id="246" name="PlaceHolder 2"/>
          <p:cNvSpPr>
            <a:spLocks noGrp="1"/>
          </p:cNvSpPr>
          <p:nvPr>
            <p:ph/>
          </p:nvPr>
        </p:nvSpPr>
        <p:spPr>
          <a:xfrm>
            <a:off x="4136400" y="1808280"/>
            <a:ext cx="5547240" cy="587160"/>
          </a:xfrm>
          <a:prstGeom prst="rect">
            <a:avLst/>
          </a:prstGeom>
          <a:noFill/>
          <a:ln w="0">
            <a:noFill/>
          </a:ln>
        </p:spPr>
        <p:txBody>
          <a:bodyPr lIns="91440" rIns="91440" tIns="45720" bIns="45720" anchor="t">
            <a:normAutofit fontScale="80688"/>
          </a:bodyPr>
          <a:p>
            <a:pPr indent="0" defTabSz="914400">
              <a:lnSpc>
                <a:spcPct val="90000"/>
              </a:lnSpc>
              <a:spcBef>
                <a:spcPts val="1001"/>
              </a:spcBef>
              <a:buNone/>
              <a:tabLst>
                <a:tab algn="l" pos="0"/>
              </a:tabLst>
            </a:pPr>
            <a:r>
              <a:rPr b="0" lang="en-US" sz="2800" spc="-1" strike="noStrike">
                <a:solidFill>
                  <a:schemeClr val="dk1">
                    <a:lumMod val="65000"/>
                    <a:lumOff val="35000"/>
                  </a:schemeClr>
                </a:solidFill>
                <a:latin typeface="Titillium Web SemiBold"/>
              </a:rPr>
              <a:t>Project Integration Management</a:t>
            </a:r>
            <a:endParaRPr b="0" lang="en-US" sz="2800" spc="-1" strike="noStrike">
              <a:solidFill>
                <a:schemeClr val="dk1"/>
              </a:solidFill>
              <a:latin typeface="Titillium Web SemiBold"/>
            </a:endParaRPr>
          </a:p>
        </p:txBody>
      </p:sp>
      <p:sp>
        <p:nvSpPr>
          <p:cNvPr id="247" name="PlaceHolder 3"/>
          <p:cNvSpPr>
            <a:spLocks noGrp="1"/>
          </p:cNvSpPr>
          <p:nvPr>
            <p:ph/>
          </p:nvPr>
        </p:nvSpPr>
        <p:spPr>
          <a:xfrm>
            <a:off x="3120840" y="2600640"/>
            <a:ext cx="3413880" cy="3382560"/>
          </a:xfrm>
          <a:prstGeom prst="rect">
            <a:avLst/>
          </a:prstGeom>
          <a:noFill/>
          <a:ln w="0">
            <a:noFill/>
          </a:ln>
        </p:spPr>
        <p:txBody>
          <a:bodyPr lIns="91440" rIns="91440" tIns="45720" bIns="45720" anchor="t">
            <a:normAutofit fontScale="98549" lnSpcReduction="10000"/>
          </a:bodyPr>
          <a:p>
            <a:pPr indent="0" defTabSz="914400">
              <a:lnSpc>
                <a:spcPct val="90000"/>
              </a:lnSpc>
              <a:spcBef>
                <a:spcPts val="1001"/>
              </a:spcBef>
              <a:buNone/>
              <a:tabLst>
                <a:tab algn="l" pos="0"/>
              </a:tabLst>
            </a:pPr>
            <a:r>
              <a:rPr b="1" lang="en-US" sz="2800" spc="-1" strike="noStrike">
                <a:solidFill>
                  <a:schemeClr val="dk1">
                    <a:lumMod val="65000"/>
                    <a:lumOff val="35000"/>
                  </a:schemeClr>
                </a:solidFill>
                <a:latin typeface="Titillium Web"/>
              </a:rPr>
              <a:t>Core Functions</a:t>
            </a:r>
            <a:endParaRPr b="0" lang="en-US" sz="28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tabLst>
                <a:tab algn="l" pos="0"/>
              </a:tabLst>
            </a:pPr>
            <a:r>
              <a:rPr b="0" lang="en-US" sz="2800" spc="-1" strike="noStrike">
                <a:solidFill>
                  <a:schemeClr val="dk1">
                    <a:lumMod val="65000"/>
                    <a:lumOff val="35000"/>
                  </a:schemeClr>
                </a:solidFill>
                <a:latin typeface="Titillium Web"/>
              </a:rPr>
              <a:t>Scope Management</a:t>
            </a:r>
            <a:endParaRPr b="0" lang="en-US" sz="28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tabLst>
                <a:tab algn="l" pos="0"/>
              </a:tabLst>
            </a:pPr>
            <a:r>
              <a:rPr b="0" lang="en-US" sz="2800" spc="-1" strike="noStrike">
                <a:solidFill>
                  <a:schemeClr val="dk1">
                    <a:lumMod val="65000"/>
                    <a:lumOff val="35000"/>
                  </a:schemeClr>
                </a:solidFill>
                <a:latin typeface="Titillium Web"/>
              </a:rPr>
              <a:t>Quality Management</a:t>
            </a:r>
            <a:endParaRPr b="0" lang="en-US" sz="28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tabLst>
                <a:tab algn="l" pos="0"/>
              </a:tabLst>
            </a:pPr>
            <a:r>
              <a:rPr b="0" lang="en-US" sz="2800" spc="-1" strike="noStrike">
                <a:solidFill>
                  <a:schemeClr val="dk1">
                    <a:lumMod val="65000"/>
                    <a:lumOff val="35000"/>
                  </a:schemeClr>
                </a:solidFill>
                <a:latin typeface="Titillium Web"/>
              </a:rPr>
              <a:t>Time Management</a:t>
            </a:r>
            <a:endParaRPr b="0" lang="en-US" sz="28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tabLst>
                <a:tab algn="l" pos="0"/>
              </a:tabLst>
            </a:pPr>
            <a:r>
              <a:rPr b="0" lang="en-US" sz="2800" spc="-1" strike="noStrike">
                <a:solidFill>
                  <a:schemeClr val="dk1">
                    <a:lumMod val="65000"/>
                    <a:lumOff val="35000"/>
                  </a:schemeClr>
                </a:solidFill>
                <a:latin typeface="Titillium Web"/>
              </a:rPr>
              <a:t>Cost Management</a:t>
            </a:r>
            <a:endParaRPr b="0" lang="en-US" sz="2800" spc="-1" strike="noStrike">
              <a:solidFill>
                <a:schemeClr val="dk1"/>
              </a:solidFill>
              <a:latin typeface="Titillium Web SemiBold"/>
            </a:endParaRPr>
          </a:p>
          <a:p>
            <a:pPr indent="0" defTabSz="914400">
              <a:lnSpc>
                <a:spcPct val="90000"/>
              </a:lnSpc>
              <a:spcBef>
                <a:spcPts val="1001"/>
              </a:spcBef>
              <a:buNone/>
              <a:tabLst>
                <a:tab algn="l" pos="0"/>
              </a:tabLst>
            </a:pPr>
            <a:endParaRPr b="0" lang="en-US" sz="1400" spc="-1" strike="noStrike">
              <a:solidFill>
                <a:schemeClr val="dk1"/>
              </a:solidFill>
              <a:latin typeface="Titillium Web SemiBold"/>
            </a:endParaRPr>
          </a:p>
        </p:txBody>
      </p:sp>
      <p:sp>
        <p:nvSpPr>
          <p:cNvPr id="248" name="PlaceHolder 4"/>
          <p:cNvSpPr>
            <a:spLocks noGrp="1"/>
          </p:cNvSpPr>
          <p:nvPr>
            <p:ph/>
          </p:nvPr>
        </p:nvSpPr>
        <p:spPr>
          <a:xfrm>
            <a:off x="6636600" y="2600640"/>
            <a:ext cx="5157000" cy="3382560"/>
          </a:xfrm>
          <a:prstGeom prst="rect">
            <a:avLst/>
          </a:prstGeom>
          <a:noFill/>
          <a:ln w="0">
            <a:noFill/>
          </a:ln>
        </p:spPr>
        <p:txBody>
          <a:bodyPr lIns="91440" rIns="91440" tIns="45720" bIns="45720" anchor="t">
            <a:normAutofit fontScale="98549" lnSpcReduction="10000"/>
          </a:bodyPr>
          <a:p>
            <a:pPr indent="0" defTabSz="914400">
              <a:lnSpc>
                <a:spcPct val="90000"/>
              </a:lnSpc>
              <a:spcBef>
                <a:spcPts val="1001"/>
              </a:spcBef>
              <a:buNone/>
              <a:tabLst>
                <a:tab algn="l" pos="0"/>
              </a:tabLst>
            </a:pPr>
            <a:r>
              <a:rPr b="1" lang="en-US" sz="2800" spc="-1" strike="noStrike">
                <a:solidFill>
                  <a:schemeClr val="dk1">
                    <a:lumMod val="65000"/>
                    <a:lumOff val="35000"/>
                  </a:schemeClr>
                </a:solidFill>
                <a:latin typeface="Titillium Web"/>
              </a:rPr>
              <a:t>Facilitating Functions</a:t>
            </a:r>
            <a:endParaRPr b="0" lang="en-US" sz="28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tabLst>
                <a:tab algn="l" pos="0"/>
              </a:tabLst>
            </a:pPr>
            <a:r>
              <a:rPr b="0" lang="en-US" sz="2800" spc="-1" strike="noStrike">
                <a:solidFill>
                  <a:schemeClr val="dk1">
                    <a:lumMod val="65000"/>
                    <a:lumOff val="35000"/>
                  </a:schemeClr>
                </a:solidFill>
                <a:latin typeface="Titillium Web"/>
              </a:rPr>
              <a:t>HR Management</a:t>
            </a:r>
            <a:endParaRPr b="0" lang="en-US" sz="28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tabLst>
                <a:tab algn="l" pos="0"/>
              </a:tabLst>
            </a:pPr>
            <a:r>
              <a:rPr b="0" lang="en-US" sz="2800" spc="-1" strike="noStrike">
                <a:solidFill>
                  <a:schemeClr val="dk1">
                    <a:lumMod val="65000"/>
                    <a:lumOff val="35000"/>
                  </a:schemeClr>
                </a:solidFill>
                <a:latin typeface="Titillium Web"/>
              </a:rPr>
              <a:t>Communications Management</a:t>
            </a:r>
            <a:endParaRPr b="0" lang="en-US" sz="28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tabLst>
                <a:tab algn="l" pos="0"/>
              </a:tabLst>
            </a:pPr>
            <a:r>
              <a:rPr b="0" lang="en-US" sz="2800" spc="-1" strike="noStrike">
                <a:solidFill>
                  <a:schemeClr val="dk1">
                    <a:lumMod val="65000"/>
                    <a:lumOff val="35000"/>
                  </a:schemeClr>
                </a:solidFill>
                <a:latin typeface="Titillium Web"/>
              </a:rPr>
              <a:t>Risk Management</a:t>
            </a:r>
            <a:endParaRPr b="0" lang="en-US" sz="28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tabLst>
                <a:tab algn="l" pos="0"/>
              </a:tabLst>
            </a:pPr>
            <a:r>
              <a:rPr b="0" lang="en-US" sz="2800" spc="-1" strike="noStrike">
                <a:solidFill>
                  <a:schemeClr val="dk1">
                    <a:lumMod val="65000"/>
                    <a:lumOff val="35000"/>
                  </a:schemeClr>
                </a:solidFill>
                <a:latin typeface="Titillium Web"/>
              </a:rPr>
              <a:t>Procurement Management</a:t>
            </a:r>
            <a:endParaRPr b="0" lang="en-US" sz="28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tabLst>
                <a:tab algn="l" pos="0"/>
              </a:tabLst>
            </a:pPr>
            <a:r>
              <a:rPr b="0" lang="en-US" sz="2800" spc="-1" strike="noStrike">
                <a:solidFill>
                  <a:schemeClr val="dk1">
                    <a:lumMod val="65000"/>
                    <a:lumOff val="35000"/>
                  </a:schemeClr>
                </a:solidFill>
                <a:latin typeface="Titillium Web"/>
              </a:rPr>
              <a:t>Stakeholders Management</a:t>
            </a:r>
            <a:endParaRPr b="0" lang="en-US" sz="2800" spc="-1" strike="noStrike">
              <a:solidFill>
                <a:schemeClr val="dk1"/>
              </a:solidFill>
              <a:latin typeface="Titillium Web SemiBold"/>
            </a:endParaRPr>
          </a:p>
          <a:p>
            <a:pPr indent="0" defTabSz="914400">
              <a:lnSpc>
                <a:spcPct val="90000"/>
              </a:lnSpc>
              <a:spcBef>
                <a:spcPts val="1001"/>
              </a:spcBef>
              <a:buNone/>
              <a:tabLst>
                <a:tab algn="l" pos="0"/>
              </a:tabLst>
            </a:pPr>
            <a:endParaRPr b="0" lang="en-US" sz="2800" spc="-1" strike="noStrike">
              <a:solidFill>
                <a:schemeClr val="dk1"/>
              </a:solidFill>
              <a:latin typeface="Titillium Web SemiBold"/>
            </a:endParaRPr>
          </a:p>
          <a:p>
            <a:pPr indent="0" defTabSz="914400">
              <a:lnSpc>
                <a:spcPct val="90000"/>
              </a:lnSpc>
              <a:spcBef>
                <a:spcPts val="1001"/>
              </a:spcBef>
              <a:buNone/>
              <a:tabLst>
                <a:tab algn="l" pos="0"/>
              </a:tabLst>
            </a:pPr>
            <a:endParaRPr b="0" lang="en-US" sz="14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3024360" y="455400"/>
            <a:ext cx="8623800" cy="780840"/>
          </a:xfrm>
          <a:prstGeom prst="rect">
            <a:avLst/>
          </a:prstGeom>
          <a:noFill/>
          <a:ln w="0">
            <a:noFill/>
          </a:ln>
        </p:spPr>
        <p:txBody>
          <a:bodyPr lIns="91440" rIns="91440" tIns="45720" bIns="45720" anchor="b">
            <a:normAutofit fontScale="73022" lnSpcReduction="20000"/>
          </a:bodyPr>
          <a:p>
            <a:pPr indent="0" defTabSz="914400">
              <a:lnSpc>
                <a:spcPct val="90000"/>
              </a:lnSpc>
              <a:buNone/>
              <a:tabLst>
                <a:tab algn="l" pos="0"/>
              </a:tabLst>
            </a:pPr>
            <a:r>
              <a:rPr b="0" lang="en-US" sz="4400" spc="148" strike="noStrike" cap="all">
                <a:solidFill>
                  <a:srgbClr val="00b0f0"/>
                </a:solidFill>
                <a:latin typeface="Titillium WebBlack"/>
              </a:rPr>
              <a:t>Research Exercise – 45 minutes</a:t>
            </a:r>
            <a:endParaRPr b="0" lang="en-US" sz="4400" spc="-1" strike="noStrike">
              <a:solidFill>
                <a:schemeClr val="dk1"/>
              </a:solidFill>
              <a:latin typeface="Calibri"/>
            </a:endParaRPr>
          </a:p>
        </p:txBody>
      </p:sp>
      <p:sp>
        <p:nvSpPr>
          <p:cNvPr id="250" name="PlaceHolder 2"/>
          <p:cNvSpPr>
            <a:spLocks noGrp="1"/>
          </p:cNvSpPr>
          <p:nvPr>
            <p:ph/>
          </p:nvPr>
        </p:nvSpPr>
        <p:spPr>
          <a:xfrm>
            <a:off x="3024360" y="1344600"/>
            <a:ext cx="8821080" cy="5057640"/>
          </a:xfrm>
          <a:prstGeom prst="rect">
            <a:avLst/>
          </a:prstGeom>
          <a:noFill/>
          <a:ln w="0">
            <a:noFill/>
          </a:ln>
        </p:spPr>
        <p:txBody>
          <a:bodyPr lIns="91440" rIns="91440" tIns="45720" bIns="45720" anchor="t">
            <a:normAutofit/>
          </a:bodyPr>
          <a:p>
            <a:pPr marL="343080" indent="-343080" defTabSz="914400">
              <a:lnSpc>
                <a:spcPct val="100000"/>
              </a:lnSpc>
              <a:spcAft>
                <a:spcPts val="901"/>
              </a:spcAft>
              <a:buClr>
                <a:srgbClr val="000000"/>
              </a:buClr>
              <a:buFont typeface="Arial"/>
              <a:buChar char="•"/>
            </a:pPr>
            <a:r>
              <a:rPr b="0" lang="en-CA" sz="2400" spc="-1" strike="noStrike">
                <a:solidFill>
                  <a:srgbClr val="000000"/>
                </a:solidFill>
                <a:latin typeface="Arial"/>
              </a:rPr>
              <a:t>In your project </a:t>
            </a:r>
            <a:r>
              <a:rPr b="0" lang="en-CA" sz="2400" spc="-1" strike="noStrike">
                <a:solidFill>
                  <a:srgbClr val="000000"/>
                </a:solidFill>
                <a:latin typeface="Arial"/>
              </a:rPr>
              <a:t>teams, research </a:t>
            </a:r>
            <a:r>
              <a:rPr b="0" lang="en-CA" sz="2400" spc="-1" strike="noStrike">
                <a:solidFill>
                  <a:srgbClr val="000000"/>
                </a:solidFill>
                <a:latin typeface="Arial"/>
              </a:rPr>
              <a:t>assigned knowledge </a:t>
            </a:r>
            <a:r>
              <a:rPr b="0" lang="en-CA" sz="2400" spc="-1" strike="noStrike">
                <a:solidFill>
                  <a:srgbClr val="000000"/>
                </a:solidFill>
                <a:latin typeface="Arial"/>
              </a:rPr>
              <a:t>area(s) and prepare </a:t>
            </a:r>
            <a:r>
              <a:rPr b="0" lang="en-CA" sz="2400" spc="-1" strike="noStrike">
                <a:solidFill>
                  <a:srgbClr val="000000"/>
                </a:solidFill>
                <a:latin typeface="Arial"/>
              </a:rPr>
              <a:t>a short (5 minutes) </a:t>
            </a:r>
            <a:r>
              <a:rPr b="0" lang="en-CA" sz="2400" spc="-1" strike="noStrike">
                <a:solidFill>
                  <a:srgbClr val="000000"/>
                </a:solidFill>
                <a:latin typeface="Arial"/>
              </a:rPr>
              <a:t>presentation</a:t>
            </a:r>
            <a:endParaRPr b="0" lang="en-US" sz="2400" spc="-1" strike="noStrike">
              <a:solidFill>
                <a:schemeClr val="dk1"/>
              </a:solidFill>
              <a:latin typeface="Titillium Web SemiBold"/>
            </a:endParaRPr>
          </a:p>
          <a:p>
            <a:pPr marL="343080" indent="-343080" defTabSz="914400">
              <a:lnSpc>
                <a:spcPct val="100000"/>
              </a:lnSpc>
              <a:spcAft>
                <a:spcPts val="901"/>
              </a:spcAft>
              <a:buClr>
                <a:srgbClr val="000000"/>
              </a:buClr>
              <a:buFont typeface="Arial"/>
              <a:buChar char="•"/>
            </a:pPr>
            <a:r>
              <a:rPr b="0" lang="en-CA" sz="2400" spc="-1" strike="noStrike">
                <a:solidFill>
                  <a:srgbClr val="000000"/>
                </a:solidFill>
                <a:latin typeface="Arial"/>
              </a:rPr>
              <a:t>What is it about? </a:t>
            </a:r>
            <a:r>
              <a:rPr b="0" lang="en-CA" sz="2400" spc="-1" strike="noStrike">
                <a:solidFill>
                  <a:srgbClr val="000000"/>
                </a:solidFill>
                <a:latin typeface="Arial"/>
              </a:rPr>
              <a:t>What are the </a:t>
            </a:r>
            <a:r>
              <a:rPr b="0" lang="en-CA" sz="2400" spc="-1" strike="noStrike">
                <a:solidFill>
                  <a:srgbClr val="000000"/>
                </a:solidFill>
                <a:latin typeface="Arial"/>
              </a:rPr>
              <a:t>processes in it? Why </a:t>
            </a:r>
            <a:r>
              <a:rPr b="0" lang="en-CA" sz="2400" spc="-1" strike="noStrike">
                <a:solidFill>
                  <a:srgbClr val="000000"/>
                </a:solidFill>
                <a:latin typeface="Arial"/>
              </a:rPr>
              <a:t>is it important?</a:t>
            </a:r>
            <a:endParaRPr b="0" lang="en-US" sz="2400" spc="-1" strike="noStrike">
              <a:solidFill>
                <a:schemeClr val="dk1"/>
              </a:solidFill>
              <a:latin typeface="Titillium Web SemiBold"/>
            </a:endParaRPr>
          </a:p>
          <a:p>
            <a:pPr marL="343080" indent="-343080" defTabSz="914400">
              <a:lnSpc>
                <a:spcPct val="100000"/>
              </a:lnSpc>
              <a:spcAft>
                <a:spcPts val="901"/>
              </a:spcAft>
              <a:buClr>
                <a:srgbClr val="000000"/>
              </a:buClr>
              <a:buFont typeface="Arial"/>
              <a:buChar char="•"/>
            </a:pPr>
            <a:r>
              <a:rPr b="0" lang="en-CA" sz="2400" spc="-1" strike="noStrike">
                <a:solidFill>
                  <a:srgbClr val="000000"/>
                </a:solidFill>
                <a:latin typeface="Arial"/>
              </a:rPr>
              <a:t>Team 1: Scope, </a:t>
            </a:r>
            <a:r>
              <a:rPr b="0" lang="en-CA" sz="2400" spc="-1" strike="noStrike">
                <a:solidFill>
                  <a:srgbClr val="000000"/>
                </a:solidFill>
                <a:latin typeface="Arial"/>
              </a:rPr>
              <a:t>Quality, Time, Cost</a:t>
            </a:r>
            <a:endParaRPr b="0" lang="en-US" sz="2400" spc="-1" strike="noStrike">
              <a:solidFill>
                <a:schemeClr val="dk1"/>
              </a:solidFill>
              <a:latin typeface="Titillium Web SemiBold"/>
            </a:endParaRPr>
          </a:p>
          <a:p>
            <a:pPr marL="343080" indent="-343080" defTabSz="914400">
              <a:lnSpc>
                <a:spcPct val="100000"/>
              </a:lnSpc>
              <a:spcAft>
                <a:spcPts val="901"/>
              </a:spcAft>
              <a:buClr>
                <a:srgbClr val="000000"/>
              </a:buClr>
              <a:buFont typeface="Arial"/>
              <a:buChar char="•"/>
            </a:pPr>
            <a:r>
              <a:rPr b="0" lang="en-CA" sz="2400" spc="-1" strike="noStrike">
                <a:solidFill>
                  <a:srgbClr val="000000"/>
                </a:solidFill>
                <a:latin typeface="Arial"/>
              </a:rPr>
              <a:t>Team 2: HR, </a:t>
            </a:r>
            <a:r>
              <a:rPr b="0" lang="en-CA" sz="2400" spc="-1" strike="noStrike">
                <a:solidFill>
                  <a:srgbClr val="000000"/>
                </a:solidFill>
                <a:latin typeface="Arial"/>
              </a:rPr>
              <a:t>Communications, </a:t>
            </a:r>
            <a:r>
              <a:rPr b="0" lang="en-CA" sz="2400" spc="-1" strike="noStrike">
                <a:solidFill>
                  <a:srgbClr val="000000"/>
                </a:solidFill>
                <a:latin typeface="Arial"/>
              </a:rPr>
              <a:t>Risk</a:t>
            </a:r>
            <a:endParaRPr b="0" lang="en-US" sz="2400" spc="-1" strike="noStrike">
              <a:solidFill>
                <a:schemeClr val="dk1"/>
              </a:solidFill>
              <a:latin typeface="Titillium Web SemiBold"/>
            </a:endParaRPr>
          </a:p>
          <a:p>
            <a:pPr marL="343080" indent="-343080" defTabSz="914400">
              <a:lnSpc>
                <a:spcPct val="100000"/>
              </a:lnSpc>
              <a:spcAft>
                <a:spcPts val="901"/>
              </a:spcAft>
              <a:buClr>
                <a:srgbClr val="000000"/>
              </a:buClr>
              <a:buFont typeface="Arial"/>
              <a:buChar char="•"/>
            </a:pPr>
            <a:r>
              <a:rPr b="0" lang="en-CA" sz="2400" spc="-1" strike="noStrike">
                <a:solidFill>
                  <a:srgbClr val="000000"/>
                </a:solidFill>
                <a:latin typeface="Arial"/>
              </a:rPr>
              <a:t>Team 3: </a:t>
            </a:r>
            <a:r>
              <a:rPr b="0" lang="en-CA" sz="2400" spc="-1" strike="noStrike">
                <a:solidFill>
                  <a:srgbClr val="000000"/>
                </a:solidFill>
                <a:latin typeface="Arial"/>
              </a:rPr>
              <a:t>Procurement, </a:t>
            </a:r>
            <a:r>
              <a:rPr b="0" lang="en-CA" sz="2400" spc="-1" strike="noStrike">
                <a:solidFill>
                  <a:srgbClr val="000000"/>
                </a:solidFill>
                <a:latin typeface="Arial"/>
              </a:rPr>
              <a:t>Stakeholders, </a:t>
            </a:r>
            <a:r>
              <a:rPr b="0" lang="en-CA" sz="2400" spc="-1" strike="noStrike">
                <a:solidFill>
                  <a:srgbClr val="000000"/>
                </a:solidFill>
                <a:latin typeface="Arial"/>
              </a:rPr>
              <a:t>Integration</a:t>
            </a:r>
            <a:endParaRPr b="0" lang="en-US" sz="2400" spc="-1" strike="noStrike">
              <a:solidFill>
                <a:schemeClr val="dk1"/>
              </a:solidFill>
              <a:latin typeface="Titillium Web SemiBold"/>
            </a:endParaRPr>
          </a:p>
          <a:p>
            <a:pPr indent="0" defTabSz="914400">
              <a:lnSpc>
                <a:spcPct val="100000"/>
              </a:lnSpc>
              <a:spcAft>
                <a:spcPts val="901"/>
              </a:spcAft>
              <a:buNone/>
            </a:pPr>
            <a:endParaRPr b="0" lang="en-US" sz="24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3024360" y="455400"/>
            <a:ext cx="8623800" cy="780840"/>
          </a:xfrm>
          <a:prstGeom prst="rect">
            <a:avLst/>
          </a:prstGeom>
          <a:noFill/>
          <a:ln w="0">
            <a:noFill/>
          </a:ln>
        </p:spPr>
        <p:txBody>
          <a:bodyPr lIns="91440" rIns="91440" tIns="45720" bIns="45720" anchor="b">
            <a:normAutofit fontScale="71355" lnSpcReduction="20000"/>
          </a:bodyPr>
          <a:p>
            <a:pPr indent="0" defTabSz="914400">
              <a:lnSpc>
                <a:spcPct val="90000"/>
              </a:lnSpc>
              <a:buNone/>
              <a:tabLst>
                <a:tab algn="l" pos="0"/>
              </a:tabLst>
            </a:pPr>
            <a:r>
              <a:rPr b="0" lang="en-US" sz="4400" spc="148" strike="noStrike" cap="all">
                <a:solidFill>
                  <a:srgbClr val="00b0f0"/>
                </a:solidFill>
                <a:latin typeface="Titillium WebBlack"/>
              </a:rPr>
              <a:t>Standish Group Annual Studies</a:t>
            </a:r>
            <a:endParaRPr b="0" lang="en-US" sz="4400" spc="-1" strike="noStrike">
              <a:solidFill>
                <a:schemeClr val="dk1"/>
              </a:solidFill>
              <a:latin typeface="Calibri"/>
            </a:endParaRPr>
          </a:p>
        </p:txBody>
      </p:sp>
      <p:sp>
        <p:nvSpPr>
          <p:cNvPr id="252" name="PlaceHolder 2"/>
          <p:cNvSpPr>
            <a:spLocks noGrp="1"/>
          </p:cNvSpPr>
          <p:nvPr>
            <p:ph/>
          </p:nvPr>
        </p:nvSpPr>
        <p:spPr>
          <a:xfrm>
            <a:off x="3024360" y="1344600"/>
            <a:ext cx="8821080" cy="5057640"/>
          </a:xfrm>
          <a:prstGeom prst="rect">
            <a:avLst/>
          </a:prstGeom>
          <a:noFill/>
          <a:ln w="0">
            <a:noFill/>
          </a:ln>
        </p:spPr>
        <p:txBody>
          <a:bodyPr lIns="91440" rIns="91440" tIns="45720" bIns="45720" anchor="t">
            <a:normAutofit fontScale="74983"/>
          </a:bodyPr>
          <a:p>
            <a:pPr marL="343080" indent="-343080" defTabSz="914400">
              <a:lnSpc>
                <a:spcPct val="100000"/>
              </a:lnSpc>
              <a:spcAft>
                <a:spcPts val="901"/>
              </a:spcAft>
              <a:buClr>
                <a:srgbClr val="000000"/>
              </a:buClr>
              <a:buFont typeface="Arial"/>
              <a:buChar char="•"/>
            </a:pPr>
            <a:r>
              <a:rPr b="0" lang="en-CA" sz="2400" spc="-1" strike="noStrike">
                <a:solidFill>
                  <a:srgbClr val="000000"/>
                </a:solidFill>
                <a:latin typeface="Arial"/>
              </a:rPr>
              <a:t>Follow-up on the initial CHAOS Report from 1994</a:t>
            </a:r>
            <a:endParaRPr b="0" lang="en-US" sz="2400" spc="-1" strike="noStrike">
              <a:solidFill>
                <a:schemeClr val="dk1"/>
              </a:solidFill>
              <a:latin typeface="Titillium Web SemiBold"/>
            </a:endParaRPr>
          </a:p>
          <a:p>
            <a:pPr marL="343080" indent="-343080" defTabSz="914400">
              <a:lnSpc>
                <a:spcPct val="100000"/>
              </a:lnSpc>
              <a:spcAft>
                <a:spcPts val="901"/>
              </a:spcAft>
              <a:buClr>
                <a:srgbClr val="000000"/>
              </a:buClr>
              <a:buFont typeface="Arial"/>
              <a:buChar char="•"/>
            </a:pPr>
            <a:r>
              <a:rPr b="0" lang="en-US" sz="2400" spc="-1" strike="noStrike">
                <a:solidFill>
                  <a:srgbClr val="000000"/>
                </a:solidFill>
                <a:latin typeface="Arial"/>
              </a:rPr>
              <a:t>Annual CHAOS Reports used to be publicly available; now availability by paid membership</a:t>
            </a:r>
            <a:endParaRPr b="0" lang="en-US" sz="2400" spc="-1" strike="noStrike">
              <a:solidFill>
                <a:schemeClr val="dk1"/>
              </a:solidFill>
              <a:latin typeface="Titillium Web SemiBold"/>
            </a:endParaRPr>
          </a:p>
          <a:p>
            <a:pPr marL="343080" indent="-343080" defTabSz="914400">
              <a:lnSpc>
                <a:spcPct val="100000"/>
              </a:lnSpc>
              <a:spcAft>
                <a:spcPts val="901"/>
              </a:spcAft>
              <a:buClr>
                <a:srgbClr val="000000"/>
              </a:buClr>
              <a:buFont typeface="Arial"/>
              <a:buChar char="•"/>
            </a:pPr>
            <a:r>
              <a:rPr b="0" lang="en-US" sz="2400" spc="-1" strike="noStrike">
                <a:solidFill>
                  <a:srgbClr val="000000"/>
                </a:solidFill>
                <a:latin typeface="Arial"/>
              </a:rPr>
              <a:t>In 2020, the number of successful projects increased to 31% (from 16% in 1995)</a:t>
            </a:r>
            <a:endParaRPr b="0" lang="en-US" sz="2400" spc="-1" strike="noStrike">
              <a:solidFill>
                <a:schemeClr val="dk1"/>
              </a:solidFill>
              <a:latin typeface="Titillium Web SemiBold"/>
            </a:endParaRPr>
          </a:p>
          <a:p>
            <a:pPr marL="343080" indent="-343080" defTabSz="914400">
              <a:lnSpc>
                <a:spcPct val="100000"/>
              </a:lnSpc>
              <a:spcAft>
                <a:spcPts val="901"/>
              </a:spcAft>
              <a:buClr>
                <a:srgbClr val="000000"/>
              </a:buClr>
              <a:buFont typeface="Arial"/>
              <a:buChar char="•"/>
            </a:pPr>
            <a:r>
              <a:rPr b="0" lang="en-US" sz="2400" spc="-1" strike="noStrike">
                <a:solidFill>
                  <a:srgbClr val="000000"/>
                </a:solidFill>
                <a:latin typeface="Arial"/>
              </a:rPr>
              <a:t>In 2020, the number of failed projects decreased to 19% (from 31% in 1995)</a:t>
            </a:r>
            <a:endParaRPr b="0" lang="en-US" sz="2400" spc="-1" strike="noStrike">
              <a:solidFill>
                <a:schemeClr val="dk1"/>
              </a:solidFill>
              <a:latin typeface="Titillium Web SemiBold"/>
            </a:endParaRPr>
          </a:p>
          <a:p>
            <a:pPr marL="343080" indent="-343080" defTabSz="914400">
              <a:lnSpc>
                <a:spcPct val="100000"/>
              </a:lnSpc>
              <a:spcAft>
                <a:spcPts val="901"/>
              </a:spcAft>
              <a:buClr>
                <a:srgbClr val="000000"/>
              </a:buClr>
              <a:buFont typeface="Arial"/>
              <a:buChar char="•"/>
            </a:pPr>
            <a:r>
              <a:rPr b="0" lang="en-US" sz="2400" spc="-1" strike="noStrike">
                <a:solidFill>
                  <a:srgbClr val="000000"/>
                </a:solidFill>
                <a:latin typeface="Arial"/>
              </a:rPr>
              <a:t>Also, Agile projects ate more twice as likely to succeed comparing projects that use traditional management methods</a:t>
            </a:r>
            <a:endParaRPr b="0" lang="en-US" sz="2400" spc="-1" strike="noStrike">
              <a:solidFill>
                <a:schemeClr val="dk1"/>
              </a:solidFill>
              <a:latin typeface="Titillium Web SemiBold"/>
            </a:endParaRPr>
          </a:p>
          <a:p>
            <a:pPr marL="343080" indent="-343080" defTabSz="914400">
              <a:lnSpc>
                <a:spcPct val="100000"/>
              </a:lnSpc>
              <a:spcAft>
                <a:spcPts val="901"/>
              </a:spcAft>
              <a:buClr>
                <a:srgbClr val="000000"/>
              </a:buClr>
              <a:buFont typeface="Arial"/>
              <a:buChar char="•"/>
            </a:pPr>
            <a:r>
              <a:rPr b="0" lang="en-US" sz="2400" spc="-1" strike="noStrike" u="sng">
                <a:solidFill>
                  <a:srgbClr val="702783"/>
                </a:solidFill>
                <a:uFillTx/>
                <a:latin typeface="Arial"/>
                <a:hlinkClick r:id="rId1"/>
              </a:rPr>
              <a:t>https://hennyportman.files.wordpress.com/2021/01/project-success-qrc-standish-group-chaos-report-2020.pdf</a:t>
            </a:r>
            <a:endParaRPr b="0" lang="en-US" sz="2400" spc="-1" strike="noStrike">
              <a:solidFill>
                <a:schemeClr val="dk1"/>
              </a:solidFill>
              <a:latin typeface="Titillium Web SemiBold"/>
            </a:endParaRPr>
          </a:p>
          <a:p>
            <a:pPr marL="343080" indent="-343080" defTabSz="914400">
              <a:lnSpc>
                <a:spcPct val="100000"/>
              </a:lnSpc>
              <a:spcAft>
                <a:spcPts val="901"/>
              </a:spcAft>
              <a:buClr>
                <a:srgbClr val="000000"/>
              </a:buClr>
              <a:buFont typeface="Arial"/>
              <a:buChar char="•"/>
            </a:pPr>
            <a:r>
              <a:rPr b="0" lang="en-US" sz="2400" spc="-1" strike="noStrike">
                <a:solidFill>
                  <a:srgbClr val="000000"/>
                </a:solidFill>
                <a:latin typeface="Arial"/>
              </a:rPr>
              <a:t>“</a:t>
            </a:r>
            <a:r>
              <a:rPr b="0" lang="en-US" sz="2400" spc="-1" strike="noStrike">
                <a:solidFill>
                  <a:srgbClr val="000000"/>
                </a:solidFill>
                <a:latin typeface="Arial"/>
              </a:rPr>
              <a:t>The increase in success is a result of several factors, including looking at the entire project environment of processes, methods, skills, costs, tools, decisions, optimization, internal and external influences, and team chemistry. Advances in the understanding of the skills needed to be a good executive sponsor have proved to be very valuable for increasing success rates. Increases in project management as  a profession and trained project management professionals can be tied directly to increases in success rates” (Standish Group, 2013)</a:t>
            </a:r>
            <a:endParaRPr b="0" lang="en-US" sz="24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3128400" y="522360"/>
            <a:ext cx="5547240" cy="1095120"/>
          </a:xfrm>
          <a:prstGeom prst="rect">
            <a:avLst/>
          </a:prstGeom>
          <a:noFill/>
          <a:ln w="0">
            <a:noFill/>
          </a:ln>
        </p:spPr>
        <p:txBody>
          <a:bodyPr lIns="91440" rIns="91440" tIns="45720" bIns="45720" anchor="b">
            <a:normAutofit fontScale="83693"/>
          </a:bodyPr>
          <a:p>
            <a:pPr indent="0" defTabSz="914400">
              <a:lnSpc>
                <a:spcPct val="90000"/>
              </a:lnSpc>
              <a:buNone/>
              <a:tabLst>
                <a:tab algn="l" pos="0"/>
              </a:tabLst>
            </a:pPr>
            <a:r>
              <a:rPr b="0" lang="en-US" sz="4400" spc="148" strike="noStrike" cap="all">
                <a:solidFill>
                  <a:srgbClr val="00b0f0"/>
                </a:solidFill>
                <a:latin typeface="Titillium WebBlack"/>
              </a:rPr>
              <a:t>Project Initiation</a:t>
            </a:r>
            <a:endParaRPr b="0" lang="en-US" sz="4400" spc="-1" strike="noStrike">
              <a:solidFill>
                <a:schemeClr val="dk1"/>
              </a:solidFill>
              <a:latin typeface="Calibri"/>
            </a:endParaRPr>
          </a:p>
        </p:txBody>
      </p:sp>
      <p:pic>
        <p:nvPicPr>
          <p:cNvPr id="254" name="Picture 5" descr=""/>
          <p:cNvPicPr/>
          <p:nvPr/>
        </p:nvPicPr>
        <p:blipFill>
          <a:blip r:embed="rId1"/>
          <a:stretch/>
        </p:blipFill>
        <p:spPr>
          <a:xfrm>
            <a:off x="3339000" y="1770480"/>
            <a:ext cx="8132400" cy="412704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3523320" y="652680"/>
            <a:ext cx="5547240" cy="1095120"/>
          </a:xfrm>
          <a:prstGeom prst="rect">
            <a:avLst/>
          </a:prstGeom>
          <a:noFill/>
          <a:ln w="0">
            <a:noFill/>
          </a:ln>
        </p:spPr>
        <p:txBody>
          <a:bodyPr lIns="91440" rIns="91440" tIns="45720" bIns="45720" anchor="b">
            <a:normAutofit fontScale="83693"/>
          </a:bodyPr>
          <a:p>
            <a:pPr indent="0" defTabSz="914400">
              <a:lnSpc>
                <a:spcPct val="90000"/>
              </a:lnSpc>
              <a:buNone/>
              <a:tabLst>
                <a:tab algn="l" pos="0"/>
              </a:tabLst>
            </a:pPr>
            <a:r>
              <a:rPr b="0" lang="en-US" sz="4400" spc="148" strike="noStrike" cap="all">
                <a:solidFill>
                  <a:srgbClr val="00b0f0"/>
                </a:solidFill>
                <a:latin typeface="Titillium WebBlack"/>
              </a:rPr>
              <a:t>Project Initiation</a:t>
            </a:r>
            <a:endParaRPr b="0" lang="en-US" sz="4400" spc="-1" strike="noStrike">
              <a:solidFill>
                <a:schemeClr val="dk1"/>
              </a:solidFill>
              <a:latin typeface="Calibri"/>
            </a:endParaRPr>
          </a:p>
        </p:txBody>
      </p:sp>
      <p:sp>
        <p:nvSpPr>
          <p:cNvPr id="256" name="PlaceHolder 2"/>
          <p:cNvSpPr>
            <a:spLocks noGrp="1"/>
          </p:cNvSpPr>
          <p:nvPr>
            <p:ph/>
          </p:nvPr>
        </p:nvSpPr>
        <p:spPr>
          <a:xfrm>
            <a:off x="3003120" y="2007360"/>
            <a:ext cx="8780040" cy="3780000"/>
          </a:xfrm>
          <a:prstGeom prst="rect">
            <a:avLst/>
          </a:prstGeom>
          <a:noFill/>
          <a:ln w="0">
            <a:noFill/>
          </a:ln>
        </p:spPr>
        <p:txBody>
          <a:bodyPr lIns="91440" rIns="91440" tIns="45720" bIns="45720" anchor="t">
            <a:normAutofit/>
          </a:bodyPr>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a:t>
            </a:r>
            <a:r>
              <a:rPr b="0" lang="en-US" sz="3000" spc="-1" strike="noStrike">
                <a:solidFill>
                  <a:schemeClr val="dk1">
                    <a:lumMod val="65000"/>
                    <a:lumOff val="35000"/>
                  </a:schemeClr>
                </a:solidFill>
                <a:latin typeface="Titillium Web"/>
              </a:rPr>
              <a:t>Starting up”</a:t>
            </a:r>
            <a:endParaRPr b="0" lang="en-US" sz="3000" spc="-1" strike="noStrike">
              <a:solidFill>
                <a:schemeClr val="dk1"/>
              </a:solidFill>
              <a:latin typeface="Titillium Web SemiBold"/>
            </a:endParaRPr>
          </a:p>
          <a:p>
            <a:pPr lvl="2" marL="540000" indent="-228600" defTabSz="914400">
              <a:lnSpc>
                <a:spcPct val="90000"/>
              </a:lnSpc>
              <a:spcBef>
                <a:spcPts val="499"/>
              </a:spcBef>
              <a:buClr>
                <a:srgbClr val="000000"/>
              </a:buClr>
              <a:buFont typeface="Arial"/>
              <a:buChar char="•"/>
            </a:pPr>
            <a:r>
              <a:rPr b="0" lang="en-US" sz="3000" spc="-1" strike="noStrike">
                <a:solidFill>
                  <a:schemeClr val="dk1"/>
                </a:solidFill>
                <a:latin typeface="Titillium Web"/>
              </a:rPr>
              <a:t>Business case</a:t>
            </a:r>
            <a:endParaRPr b="0" lang="en-US" sz="3000" spc="-1" strike="noStrike">
              <a:solidFill>
                <a:schemeClr val="dk1"/>
              </a:solidFill>
              <a:latin typeface="Titillium Web"/>
            </a:endParaRPr>
          </a:p>
          <a:p>
            <a:pPr lvl="2" marL="540000" indent="-228600" defTabSz="914400">
              <a:lnSpc>
                <a:spcPct val="90000"/>
              </a:lnSpc>
              <a:spcBef>
                <a:spcPts val="499"/>
              </a:spcBef>
              <a:buClr>
                <a:srgbClr val="000000"/>
              </a:buClr>
              <a:buFont typeface="Arial"/>
              <a:buChar char="•"/>
            </a:pPr>
            <a:r>
              <a:rPr b="0" lang="en-US" sz="3000" spc="-1" strike="noStrike">
                <a:solidFill>
                  <a:schemeClr val="dk1"/>
                </a:solidFill>
                <a:latin typeface="Titillium Web"/>
              </a:rPr>
              <a:t>Feasibility study</a:t>
            </a:r>
            <a:endParaRPr b="0" lang="en-US" sz="3000" spc="-1" strike="noStrike">
              <a:solidFill>
                <a:schemeClr val="dk1"/>
              </a:solidFill>
              <a:latin typeface="Titillium Web"/>
            </a:endParaRPr>
          </a:p>
          <a:p>
            <a:pPr lvl="2" marL="540000" indent="-228600" defTabSz="914400">
              <a:lnSpc>
                <a:spcPct val="90000"/>
              </a:lnSpc>
              <a:spcBef>
                <a:spcPts val="499"/>
              </a:spcBef>
              <a:buClr>
                <a:srgbClr val="000000"/>
              </a:buClr>
              <a:buFont typeface="Arial"/>
              <a:buChar char="•"/>
            </a:pPr>
            <a:r>
              <a:rPr b="0" lang="en-US" sz="3000" spc="-1" strike="noStrike">
                <a:solidFill>
                  <a:schemeClr val="dk1"/>
                </a:solidFill>
                <a:latin typeface="Titillium Web"/>
              </a:rPr>
              <a:t>Terms of reference</a:t>
            </a:r>
            <a:endParaRPr b="0" lang="en-US" sz="3000" spc="-1" strike="noStrike">
              <a:solidFill>
                <a:schemeClr val="dk1"/>
              </a:solidFill>
              <a:latin typeface="Titillium Web"/>
            </a:endParaRPr>
          </a:p>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Request for proposal</a:t>
            </a:r>
            <a:endParaRPr b="0" lang="en-US" sz="30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Proposal</a:t>
            </a:r>
            <a:endParaRPr b="0" lang="en-US" sz="30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Project Definition (a.k.a. Project Charter)</a:t>
            </a:r>
            <a:endParaRPr b="0" lang="en-US" sz="3000" spc="-1" strike="noStrike">
              <a:solidFill>
                <a:schemeClr val="dk1"/>
              </a:solidFill>
              <a:latin typeface="Titillium Web SemiBold"/>
            </a:endParaRPr>
          </a:p>
          <a:p>
            <a:pPr indent="0" defTabSz="914400">
              <a:lnSpc>
                <a:spcPct val="90000"/>
              </a:lnSpc>
              <a:spcBef>
                <a:spcPts val="1001"/>
              </a:spcBef>
              <a:buNone/>
            </a:pPr>
            <a:endParaRPr b="0" lang="en-US" sz="30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3523320" y="652680"/>
            <a:ext cx="7906320" cy="864000"/>
          </a:xfrm>
          <a:prstGeom prst="rect">
            <a:avLst/>
          </a:prstGeom>
          <a:noFill/>
          <a:ln w="0">
            <a:noFill/>
          </a:ln>
        </p:spPr>
        <p:txBody>
          <a:bodyPr lIns="91440" rIns="91440" tIns="45720" bIns="45720" anchor="b">
            <a:normAutofit fontScale="74690" lnSpcReduction="20000"/>
          </a:bodyPr>
          <a:p>
            <a:pPr indent="0" defTabSz="914400">
              <a:lnSpc>
                <a:spcPct val="90000"/>
              </a:lnSpc>
              <a:buNone/>
              <a:tabLst>
                <a:tab algn="l" pos="0"/>
              </a:tabLst>
            </a:pPr>
            <a:r>
              <a:rPr b="0" lang="en-US" sz="4400" spc="148" strike="noStrike" cap="all">
                <a:solidFill>
                  <a:srgbClr val="00b0f0"/>
                </a:solidFill>
                <a:latin typeface="Titillium WebBlack"/>
              </a:rPr>
              <a:t>Request For Proposal (RFP)</a:t>
            </a:r>
            <a:endParaRPr b="0" lang="en-US" sz="4400" spc="-1" strike="noStrike">
              <a:solidFill>
                <a:schemeClr val="dk1"/>
              </a:solidFill>
              <a:latin typeface="Calibri"/>
            </a:endParaRPr>
          </a:p>
        </p:txBody>
      </p:sp>
      <p:sp>
        <p:nvSpPr>
          <p:cNvPr id="258" name="PlaceHolder 2"/>
          <p:cNvSpPr>
            <a:spLocks noGrp="1"/>
          </p:cNvSpPr>
          <p:nvPr>
            <p:ph/>
          </p:nvPr>
        </p:nvSpPr>
        <p:spPr>
          <a:xfrm>
            <a:off x="3169080" y="1538640"/>
            <a:ext cx="8780040" cy="4383720"/>
          </a:xfrm>
          <a:prstGeom prst="rect">
            <a:avLst/>
          </a:prstGeom>
          <a:noFill/>
          <a:ln w="0">
            <a:noFill/>
          </a:ln>
        </p:spPr>
        <p:txBody>
          <a:bodyPr lIns="91440" rIns="91440" tIns="45720" bIns="45720" anchor="t">
            <a:normAutofit/>
          </a:bodyPr>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Produced after current system is understood and requirements have been gathered</a:t>
            </a:r>
            <a:endParaRPr b="0" lang="en-US" sz="30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Sent to vendors</a:t>
            </a:r>
            <a:endParaRPr b="0" lang="en-US" sz="30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Describes situation, expectations, problem to be solved, details of what the vendor is expected to provide</a:t>
            </a:r>
            <a:endParaRPr b="0" lang="en-US" sz="30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Sets guidelines for proposal structure</a:t>
            </a:r>
            <a:endParaRPr b="0" lang="en-US" sz="30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Vendor prepares a proposal following guidelines in RFP</a:t>
            </a:r>
            <a:endParaRPr b="0" lang="en-US" sz="30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3523320" y="652680"/>
            <a:ext cx="7906320" cy="864000"/>
          </a:xfrm>
          <a:prstGeom prst="rect">
            <a:avLst/>
          </a:prstGeom>
          <a:noFill/>
          <a:ln w="0">
            <a:noFill/>
          </a:ln>
        </p:spPr>
        <p:txBody>
          <a:bodyPr lIns="91440" rIns="91440" tIns="45720" bIns="45720" anchor="b">
            <a:normAutofit/>
          </a:bodyPr>
          <a:p>
            <a:pPr indent="0" defTabSz="914400">
              <a:lnSpc>
                <a:spcPct val="90000"/>
              </a:lnSpc>
              <a:buNone/>
              <a:tabLst>
                <a:tab algn="l" pos="0"/>
              </a:tabLst>
            </a:pPr>
            <a:r>
              <a:rPr b="0" lang="en-US" sz="4400" spc="148" strike="noStrike" cap="all">
                <a:solidFill>
                  <a:srgbClr val="00b0f0"/>
                </a:solidFill>
                <a:latin typeface="Titillium WebBlack"/>
              </a:rPr>
              <a:t>Proposal</a:t>
            </a:r>
            <a:endParaRPr b="0" lang="en-US" sz="4400" spc="-1" strike="noStrike">
              <a:solidFill>
                <a:schemeClr val="dk1"/>
              </a:solidFill>
              <a:latin typeface="Calibri"/>
            </a:endParaRPr>
          </a:p>
        </p:txBody>
      </p:sp>
      <p:sp>
        <p:nvSpPr>
          <p:cNvPr id="260" name="PlaceHolder 2"/>
          <p:cNvSpPr>
            <a:spLocks noGrp="1"/>
          </p:cNvSpPr>
          <p:nvPr>
            <p:ph/>
          </p:nvPr>
        </p:nvSpPr>
        <p:spPr>
          <a:xfrm>
            <a:off x="3169080" y="1538640"/>
            <a:ext cx="8780040" cy="4383720"/>
          </a:xfrm>
          <a:prstGeom prst="rect">
            <a:avLst/>
          </a:prstGeom>
          <a:noFill/>
          <a:ln w="0">
            <a:noFill/>
          </a:ln>
        </p:spPr>
        <p:txBody>
          <a:bodyPr lIns="91440" rIns="91440" tIns="45720" bIns="45720" anchor="t">
            <a:normAutofit/>
          </a:bodyPr>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Document that defines the objectives and requirements of a project</a:t>
            </a:r>
            <a:endParaRPr b="0" lang="en-US" sz="30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Purpose: to convince the project sponsor that the project is worth the time, money, and effort</a:t>
            </a:r>
            <a:endParaRPr b="0" lang="en-US" sz="30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If produced as a response to RFP, it must follow the format guidelines</a:t>
            </a:r>
            <a:endParaRPr b="0" lang="en-US" sz="30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May be written without an RFP</a:t>
            </a:r>
            <a:endParaRPr b="0" lang="en-US" sz="30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3000" spc="-1" strike="noStrike" u="sng">
                <a:solidFill>
                  <a:schemeClr val="dk1">
                    <a:lumMod val="65000"/>
                    <a:lumOff val="35000"/>
                  </a:schemeClr>
                </a:solidFill>
                <a:uFillTx/>
                <a:latin typeface="Titillium Web"/>
                <a:hlinkClick r:id="rId1"/>
              </a:rPr>
              <a:t>https://www.projectmanager.com/blog/how-to-create-a-project-proposal</a:t>
            </a:r>
            <a:endParaRPr b="0" lang="en-US" sz="3000" spc="-1" strike="noStrike">
              <a:solidFill>
                <a:schemeClr val="dk1"/>
              </a:solidFill>
              <a:latin typeface="Titillium Web SemiBold"/>
            </a:endParaRPr>
          </a:p>
          <a:p>
            <a:pPr indent="0" defTabSz="914400">
              <a:lnSpc>
                <a:spcPct val="90000"/>
              </a:lnSpc>
              <a:spcBef>
                <a:spcPts val="1001"/>
              </a:spcBef>
              <a:buNone/>
            </a:pPr>
            <a:endParaRPr b="0" lang="en-US" sz="30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3523320" y="652680"/>
            <a:ext cx="5547240" cy="1095120"/>
          </a:xfrm>
          <a:prstGeom prst="rect">
            <a:avLst/>
          </a:prstGeom>
          <a:noFill/>
          <a:ln w="0">
            <a:noFill/>
          </a:ln>
        </p:spPr>
        <p:txBody>
          <a:bodyPr lIns="91440" rIns="91440" tIns="45720" bIns="45720" anchor="b">
            <a:normAutofit fontScale="73022"/>
          </a:bodyPr>
          <a:p>
            <a:pPr indent="0" defTabSz="914400">
              <a:lnSpc>
                <a:spcPct val="90000"/>
              </a:lnSpc>
              <a:buNone/>
              <a:tabLst>
                <a:tab algn="l" pos="0"/>
              </a:tabLst>
            </a:pPr>
            <a:r>
              <a:rPr b="0" lang="en-US" sz="4400" spc="148" strike="noStrike" cap="all">
                <a:solidFill>
                  <a:srgbClr val="00b0f0"/>
                </a:solidFill>
                <a:latin typeface="Titillium WebBlack"/>
              </a:rPr>
              <a:t>Project Definition (Charter)</a:t>
            </a:r>
            <a:endParaRPr b="0" lang="en-US" sz="4400" spc="-1" strike="noStrike">
              <a:solidFill>
                <a:schemeClr val="dk1"/>
              </a:solidFill>
              <a:latin typeface="Calibri"/>
            </a:endParaRPr>
          </a:p>
        </p:txBody>
      </p:sp>
      <p:sp>
        <p:nvSpPr>
          <p:cNvPr id="262" name="PlaceHolder 2"/>
          <p:cNvSpPr>
            <a:spLocks noGrp="1"/>
          </p:cNvSpPr>
          <p:nvPr>
            <p:ph/>
          </p:nvPr>
        </p:nvSpPr>
        <p:spPr>
          <a:xfrm>
            <a:off x="3003120" y="2007360"/>
            <a:ext cx="8780040" cy="3780000"/>
          </a:xfrm>
          <a:prstGeom prst="rect">
            <a:avLst/>
          </a:prstGeom>
          <a:noFill/>
          <a:ln w="0">
            <a:noFill/>
          </a:ln>
        </p:spPr>
        <p:txBody>
          <a:bodyPr lIns="91440" rIns="91440" tIns="45720" bIns="45720" anchor="t">
            <a:normAutofit/>
          </a:bodyPr>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A detailed document that defines the project</a:t>
            </a:r>
            <a:endParaRPr b="0" lang="en-US" sz="30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Produced after the project has been accepted</a:t>
            </a:r>
            <a:endParaRPr b="0" lang="en-US" sz="30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Serves as a reference for the project team and stakeholders</a:t>
            </a:r>
            <a:endParaRPr b="0" lang="en-US" sz="30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Living document; any changes must be signed by the same set of stakeholders who signed the original</a:t>
            </a:r>
            <a:endParaRPr b="0" lang="en-US" sz="3000" spc="-1" strike="noStrike">
              <a:solidFill>
                <a:schemeClr val="dk1"/>
              </a:solidFill>
              <a:latin typeface="Titillium Web SemiBold"/>
            </a:endParaRPr>
          </a:p>
          <a:p>
            <a:pPr indent="0" defTabSz="914400">
              <a:lnSpc>
                <a:spcPct val="90000"/>
              </a:lnSpc>
              <a:spcBef>
                <a:spcPts val="1001"/>
              </a:spcBef>
              <a:buNone/>
            </a:pPr>
            <a:endParaRPr b="0" lang="en-US" sz="30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3523320" y="652680"/>
            <a:ext cx="5547240" cy="1095120"/>
          </a:xfrm>
          <a:prstGeom prst="rect">
            <a:avLst/>
          </a:prstGeom>
          <a:noFill/>
          <a:ln w="0">
            <a:noFill/>
          </a:ln>
        </p:spPr>
        <p:txBody>
          <a:bodyPr lIns="91440" rIns="91440" tIns="45720" bIns="45720" anchor="b">
            <a:normAutofit fontScale="73022"/>
          </a:bodyPr>
          <a:p>
            <a:pPr indent="0" defTabSz="914400">
              <a:lnSpc>
                <a:spcPct val="90000"/>
              </a:lnSpc>
              <a:buNone/>
              <a:tabLst>
                <a:tab algn="l" pos="0"/>
              </a:tabLst>
            </a:pPr>
            <a:r>
              <a:rPr b="0" lang="en-US" sz="4400" spc="148" strike="noStrike" cap="all">
                <a:solidFill>
                  <a:srgbClr val="00b0f0"/>
                </a:solidFill>
                <a:latin typeface="Titillium WebBlack"/>
              </a:rPr>
              <a:t>Elements of Project Definition</a:t>
            </a:r>
            <a:endParaRPr b="0" lang="en-US" sz="4400" spc="-1" strike="noStrike">
              <a:solidFill>
                <a:schemeClr val="dk1"/>
              </a:solidFill>
              <a:latin typeface="Calibri"/>
            </a:endParaRPr>
          </a:p>
        </p:txBody>
      </p:sp>
      <p:sp>
        <p:nvSpPr>
          <p:cNvPr id="264" name="PlaceHolder 2"/>
          <p:cNvSpPr>
            <a:spLocks noGrp="1"/>
          </p:cNvSpPr>
          <p:nvPr>
            <p:ph/>
          </p:nvPr>
        </p:nvSpPr>
        <p:spPr>
          <a:xfrm>
            <a:off x="3003120" y="2007360"/>
            <a:ext cx="8780040" cy="3780000"/>
          </a:xfrm>
          <a:prstGeom prst="rect">
            <a:avLst/>
          </a:prstGeom>
          <a:noFill/>
          <a:ln w="0">
            <a:noFill/>
          </a:ln>
        </p:spPr>
        <p:txBody>
          <a:bodyPr lIns="91440" rIns="91440" tIns="45720" bIns="45720" anchor="t">
            <a:normAutofit fontScale="70698"/>
          </a:bodyPr>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Purpose / problem / opportunity</a:t>
            </a:r>
            <a:endParaRPr b="0" lang="en-US" sz="30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Goals &amp; objectives</a:t>
            </a:r>
            <a:endParaRPr b="0" lang="en-US" sz="30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Estimated duration (start &amp; end dates)</a:t>
            </a:r>
            <a:endParaRPr b="0" lang="en-US" sz="30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Estimated cost</a:t>
            </a:r>
            <a:endParaRPr b="0" lang="en-US" sz="30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Scope</a:t>
            </a:r>
            <a:endParaRPr b="0" lang="en-US" sz="30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Key stakeholders</a:t>
            </a:r>
            <a:endParaRPr b="0" lang="en-US" sz="30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Assumptions and constraints</a:t>
            </a:r>
            <a:endParaRPr b="0" lang="en-US" sz="30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Success criteria</a:t>
            </a:r>
            <a:endParaRPr b="0" lang="en-US" sz="30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3000" spc="-1" strike="noStrike">
                <a:solidFill>
                  <a:schemeClr val="dk1">
                    <a:lumMod val="65000"/>
                    <a:lumOff val="35000"/>
                  </a:schemeClr>
                </a:solidFill>
                <a:latin typeface="Titillium Web"/>
              </a:rPr>
              <a:t>Risks</a:t>
            </a:r>
            <a:endParaRPr b="0" lang="en-US" sz="3000" spc="-1" strike="noStrike">
              <a:solidFill>
                <a:schemeClr val="dk1"/>
              </a:solidFill>
              <a:latin typeface="Titillium Web SemiBold"/>
            </a:endParaRPr>
          </a:p>
          <a:p>
            <a:pPr indent="0" defTabSz="914400">
              <a:lnSpc>
                <a:spcPct val="90000"/>
              </a:lnSpc>
              <a:spcBef>
                <a:spcPts val="1001"/>
              </a:spcBef>
              <a:buNone/>
            </a:pPr>
            <a:endParaRPr b="0" lang="en-US" sz="30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874800" y="652680"/>
            <a:ext cx="4519080" cy="1095120"/>
          </a:xfrm>
          <a:prstGeom prst="rect">
            <a:avLst/>
          </a:prstGeom>
          <a:noFill/>
          <a:ln w="0">
            <a:noFill/>
          </a:ln>
        </p:spPr>
        <p:txBody>
          <a:bodyPr lIns="91440" rIns="91440" tIns="45720" bIns="45720" anchor="b">
            <a:normAutofit/>
          </a:bodyPr>
          <a:p>
            <a:pPr indent="0" defTabSz="914400">
              <a:lnSpc>
                <a:spcPct val="90000"/>
              </a:lnSpc>
              <a:buNone/>
              <a:tabLst>
                <a:tab algn="l" pos="0"/>
              </a:tabLst>
            </a:pPr>
            <a:r>
              <a:rPr b="0" lang="en-US" sz="4400" spc="148" strike="noStrike" cap="all">
                <a:solidFill>
                  <a:srgbClr val="00b0f0"/>
                </a:solidFill>
                <a:latin typeface="Titillium WebBlack"/>
              </a:rPr>
              <a:t>Topics</a:t>
            </a:r>
            <a:endParaRPr b="0" lang="en-US" sz="4400" spc="-1" strike="noStrike">
              <a:solidFill>
                <a:schemeClr val="dk1"/>
              </a:solidFill>
              <a:latin typeface="Calibri"/>
            </a:endParaRPr>
          </a:p>
        </p:txBody>
      </p:sp>
      <p:sp>
        <p:nvSpPr>
          <p:cNvPr id="204" name="PlaceHolder 2"/>
          <p:cNvSpPr>
            <a:spLocks noGrp="1"/>
          </p:cNvSpPr>
          <p:nvPr>
            <p:ph/>
          </p:nvPr>
        </p:nvSpPr>
        <p:spPr>
          <a:xfrm>
            <a:off x="874800" y="1887120"/>
            <a:ext cx="5058000" cy="3907440"/>
          </a:xfrm>
          <a:prstGeom prst="rect">
            <a:avLst/>
          </a:prstGeom>
          <a:noFill/>
          <a:ln w="0">
            <a:noFill/>
          </a:ln>
        </p:spPr>
        <p:txBody>
          <a:bodyPr lIns="91440" rIns="91440" tIns="45720" bIns="45720" anchor="t">
            <a:noAutofit/>
          </a:bodyPr>
          <a:p>
            <a:pPr marL="457200" indent="-457200" defTabSz="914400">
              <a:lnSpc>
                <a:spcPct val="90000"/>
              </a:lnSpc>
              <a:spcBef>
                <a:spcPts val="1001"/>
              </a:spcBef>
              <a:buClr>
                <a:srgbClr val="595959"/>
              </a:buClr>
              <a:buFont typeface="Wingdings" charset="2"/>
              <a:buChar char=""/>
            </a:pPr>
            <a:r>
              <a:rPr b="0" lang="en-CA" sz="2400" spc="-1" strike="noStrike">
                <a:solidFill>
                  <a:schemeClr val="dk1">
                    <a:lumMod val="65000"/>
                    <a:lumOff val="35000"/>
                  </a:schemeClr>
                </a:solidFill>
                <a:latin typeface="Titillium Web"/>
              </a:rPr>
              <a:t>Project Management Concepts</a:t>
            </a:r>
            <a:endParaRPr b="0" lang="en-US" sz="2400" spc="-1" strike="noStrike">
              <a:solidFill>
                <a:schemeClr val="dk1"/>
              </a:solidFill>
              <a:latin typeface="Titillium Web SemiBold"/>
            </a:endParaRPr>
          </a:p>
          <a:p>
            <a:pPr marL="457200" indent="-457200" defTabSz="914400">
              <a:lnSpc>
                <a:spcPct val="90000"/>
              </a:lnSpc>
              <a:spcBef>
                <a:spcPts val="1001"/>
              </a:spcBef>
              <a:buClr>
                <a:srgbClr val="595959"/>
              </a:buClr>
              <a:buFont typeface="Wingdings" charset="2"/>
              <a:buChar char=""/>
            </a:pPr>
            <a:r>
              <a:rPr b="0" lang="en-CA" sz="2400" spc="-1" strike="noStrike">
                <a:solidFill>
                  <a:schemeClr val="dk1">
                    <a:lumMod val="65000"/>
                    <a:lumOff val="35000"/>
                  </a:schemeClr>
                </a:solidFill>
                <a:latin typeface="Titillium Web"/>
              </a:rPr>
              <a:t>Request for Proposal</a:t>
            </a:r>
            <a:endParaRPr b="0" lang="en-US" sz="2400" spc="-1" strike="noStrike">
              <a:solidFill>
                <a:schemeClr val="dk1"/>
              </a:solidFill>
              <a:latin typeface="Titillium Web SemiBold"/>
            </a:endParaRPr>
          </a:p>
          <a:p>
            <a:pPr marL="457200" indent="-457200" defTabSz="914400">
              <a:lnSpc>
                <a:spcPct val="90000"/>
              </a:lnSpc>
              <a:spcBef>
                <a:spcPts val="1001"/>
              </a:spcBef>
              <a:buClr>
                <a:srgbClr val="595959"/>
              </a:buClr>
              <a:buFont typeface="Wingdings" charset="2"/>
              <a:buChar char=""/>
            </a:pPr>
            <a:r>
              <a:rPr b="0" lang="en-CA" sz="2400" spc="-1" strike="noStrike">
                <a:solidFill>
                  <a:schemeClr val="dk1">
                    <a:lumMod val="65000"/>
                    <a:lumOff val="35000"/>
                  </a:schemeClr>
                </a:solidFill>
                <a:latin typeface="Titillium Web"/>
              </a:rPr>
              <a:t>Proposal</a:t>
            </a:r>
            <a:endParaRPr b="0" lang="en-US" sz="2400" spc="-1" strike="noStrike">
              <a:solidFill>
                <a:schemeClr val="dk1"/>
              </a:solidFill>
              <a:latin typeface="Titillium Web SemiBold"/>
            </a:endParaRPr>
          </a:p>
          <a:p>
            <a:pPr marL="457200" indent="-457200" defTabSz="914400">
              <a:lnSpc>
                <a:spcPct val="90000"/>
              </a:lnSpc>
              <a:spcBef>
                <a:spcPts val="1001"/>
              </a:spcBef>
              <a:buClr>
                <a:srgbClr val="595959"/>
              </a:buClr>
              <a:buFont typeface="Wingdings" charset="2"/>
              <a:buChar char=""/>
            </a:pPr>
            <a:r>
              <a:rPr b="0" lang="en-CA" sz="2400" spc="-1" strike="noStrike">
                <a:solidFill>
                  <a:schemeClr val="dk1">
                    <a:lumMod val="65000"/>
                    <a:lumOff val="35000"/>
                  </a:schemeClr>
                </a:solidFill>
                <a:latin typeface="Titillium Web"/>
              </a:rPr>
              <a:t>Project Initiation Document (Project Charter)</a:t>
            </a:r>
            <a:endParaRPr b="0" lang="en-US" sz="24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3523320" y="652680"/>
            <a:ext cx="5547240" cy="1095120"/>
          </a:xfrm>
          <a:prstGeom prst="rect">
            <a:avLst/>
          </a:prstGeom>
          <a:noFill/>
          <a:ln w="0">
            <a:noFill/>
          </a:ln>
        </p:spPr>
        <p:txBody>
          <a:bodyPr lIns="91440" rIns="91440" tIns="45720" bIns="45720" anchor="b">
            <a:normAutofit/>
          </a:bodyPr>
          <a:p>
            <a:pPr indent="0" defTabSz="914400">
              <a:lnSpc>
                <a:spcPct val="90000"/>
              </a:lnSpc>
              <a:buNone/>
              <a:tabLst>
                <a:tab algn="l" pos="0"/>
              </a:tabLst>
            </a:pPr>
            <a:r>
              <a:rPr b="0" lang="en-US" sz="4400" spc="148" strike="noStrike" cap="all">
                <a:solidFill>
                  <a:srgbClr val="00b0f0"/>
                </a:solidFill>
                <a:latin typeface="Titillium WebBlack"/>
              </a:rPr>
              <a:t>References</a:t>
            </a:r>
            <a:endParaRPr b="0" lang="en-US" sz="4400" spc="-1" strike="noStrike">
              <a:solidFill>
                <a:schemeClr val="dk1"/>
              </a:solidFill>
              <a:latin typeface="Calibri"/>
            </a:endParaRPr>
          </a:p>
        </p:txBody>
      </p:sp>
      <p:sp>
        <p:nvSpPr>
          <p:cNvPr id="266" name="PlaceHolder 2"/>
          <p:cNvSpPr>
            <a:spLocks noGrp="1"/>
          </p:cNvSpPr>
          <p:nvPr>
            <p:ph/>
          </p:nvPr>
        </p:nvSpPr>
        <p:spPr>
          <a:xfrm>
            <a:off x="3003120" y="2007360"/>
            <a:ext cx="8780040" cy="3780000"/>
          </a:xfrm>
          <a:prstGeom prst="rect">
            <a:avLst/>
          </a:prstGeom>
          <a:noFill/>
          <a:ln w="0">
            <a:noFill/>
          </a:ln>
        </p:spPr>
        <p:txBody>
          <a:bodyPr lIns="91440" rIns="91440" tIns="45720" bIns="45720" anchor="t">
            <a:normAutofit/>
          </a:bodyPr>
          <a:p>
            <a:pPr marL="285840" indent="-285840" defTabSz="914400">
              <a:lnSpc>
                <a:spcPct val="90000"/>
              </a:lnSpc>
              <a:spcBef>
                <a:spcPts val="1001"/>
              </a:spcBef>
              <a:buClr>
                <a:srgbClr val="595959"/>
              </a:buClr>
              <a:buFont typeface="Wingdings" charset="2"/>
              <a:buChar char=""/>
            </a:pPr>
            <a:r>
              <a:rPr b="0" lang="en-CA" sz="3000" spc="-1" strike="noStrike">
                <a:solidFill>
                  <a:schemeClr val="dk1">
                    <a:lumMod val="65000"/>
                    <a:lumOff val="35000"/>
                  </a:schemeClr>
                </a:solidFill>
                <a:latin typeface="Titillium Web"/>
              </a:rPr>
              <a:t>Horine, G. (2013). </a:t>
            </a:r>
            <a:r>
              <a:rPr b="0" i="1" lang="en-CA" sz="3000" spc="-1" strike="noStrike">
                <a:solidFill>
                  <a:schemeClr val="dk1">
                    <a:lumMod val="65000"/>
                    <a:lumOff val="35000"/>
                  </a:schemeClr>
                </a:solidFill>
                <a:latin typeface="Titillium Web"/>
              </a:rPr>
              <a:t>Absolute Beginner’s Guide to Project Management </a:t>
            </a:r>
            <a:r>
              <a:rPr b="0" lang="en-CA" sz="3000" spc="-1" strike="noStrike">
                <a:solidFill>
                  <a:schemeClr val="dk1">
                    <a:lumMod val="65000"/>
                    <a:lumOff val="35000"/>
                  </a:schemeClr>
                </a:solidFill>
                <a:latin typeface="Titillium Web"/>
              </a:rPr>
              <a:t>(3 ed.)</a:t>
            </a:r>
            <a:endParaRPr b="0" lang="en-US" sz="30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CA" sz="3000" spc="-1" strike="noStrike">
                <a:solidFill>
                  <a:schemeClr val="dk1">
                    <a:lumMod val="65000"/>
                    <a:lumOff val="35000"/>
                  </a:schemeClr>
                </a:solidFill>
                <a:latin typeface="Titillium Web"/>
              </a:rPr>
              <a:t>Schwalbe, K. (2018). </a:t>
            </a:r>
            <a:r>
              <a:rPr b="0" i="1" lang="en-CA" sz="3000" spc="-1" strike="noStrike">
                <a:solidFill>
                  <a:schemeClr val="dk1">
                    <a:lumMod val="65000"/>
                    <a:lumOff val="35000"/>
                  </a:schemeClr>
                </a:solidFill>
                <a:latin typeface="Titillium Web"/>
              </a:rPr>
              <a:t>Information Technology Project Management </a:t>
            </a:r>
            <a:r>
              <a:rPr b="0" lang="en-CA" sz="3000" spc="-1" strike="noStrike">
                <a:solidFill>
                  <a:schemeClr val="dk1">
                    <a:lumMod val="65000"/>
                    <a:lumOff val="35000"/>
                  </a:schemeClr>
                </a:solidFill>
                <a:latin typeface="Titillium Web"/>
              </a:rPr>
              <a:t>(9 ed.)</a:t>
            </a:r>
            <a:endParaRPr b="0" lang="en-US" sz="30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CA" sz="3000" spc="-1" strike="noStrike">
                <a:solidFill>
                  <a:schemeClr val="dk1">
                    <a:lumMod val="65000"/>
                    <a:lumOff val="35000"/>
                  </a:schemeClr>
                </a:solidFill>
                <a:latin typeface="Titillium Web"/>
              </a:rPr>
              <a:t>Standish Group (2013). </a:t>
            </a:r>
            <a:r>
              <a:rPr b="0" i="1" lang="en-US" sz="3000" spc="-1" strike="noStrike">
                <a:solidFill>
                  <a:schemeClr val="dk1">
                    <a:lumMod val="65000"/>
                    <a:lumOff val="35000"/>
                  </a:schemeClr>
                </a:solidFill>
                <a:latin typeface="Titillium Web"/>
              </a:rPr>
              <a:t>CHAOS Manifesto 2013:  Think Big, Act Small</a:t>
            </a:r>
            <a:endParaRPr b="0" lang="en-US" sz="30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874800" y="1976040"/>
            <a:ext cx="6633720" cy="1096560"/>
          </a:xfrm>
          <a:prstGeom prst="rect">
            <a:avLst/>
          </a:prstGeom>
          <a:noFill/>
          <a:ln w="0">
            <a:noFill/>
          </a:ln>
        </p:spPr>
        <p:txBody>
          <a:bodyPr lIns="91440" rIns="91440" tIns="0" bIns="0" anchor="b">
            <a:noAutofit/>
          </a:bodyPr>
          <a:p>
            <a:pPr indent="0" defTabSz="914400">
              <a:lnSpc>
                <a:spcPct val="80000"/>
              </a:lnSpc>
              <a:buNone/>
            </a:pPr>
            <a:r>
              <a:rPr b="1" lang="en-US" sz="4400" spc="148" strike="noStrike" cap="all">
                <a:solidFill>
                  <a:schemeClr val="lt1"/>
                </a:solidFill>
                <a:latin typeface="Titillium WebBlack"/>
              </a:rPr>
              <a:t>Introducing Group Assignment 1</a:t>
            </a:r>
            <a:endParaRPr b="0" lang="en-US" sz="4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3523320" y="652680"/>
            <a:ext cx="5547240" cy="1095120"/>
          </a:xfrm>
          <a:prstGeom prst="rect">
            <a:avLst/>
          </a:prstGeom>
          <a:noFill/>
          <a:ln w="0">
            <a:noFill/>
          </a:ln>
        </p:spPr>
        <p:txBody>
          <a:bodyPr lIns="91440" rIns="91440" tIns="45720" bIns="45720" anchor="b">
            <a:normAutofit fontScale="83693"/>
          </a:bodyPr>
          <a:p>
            <a:pPr indent="0" defTabSz="914400">
              <a:lnSpc>
                <a:spcPct val="90000"/>
              </a:lnSpc>
              <a:buNone/>
              <a:tabLst>
                <a:tab algn="l" pos="0"/>
              </a:tabLst>
            </a:pPr>
            <a:r>
              <a:rPr b="0" lang="en-US" sz="4400" spc="148" strike="noStrike" cap="all">
                <a:solidFill>
                  <a:srgbClr val="00b0f0"/>
                </a:solidFill>
                <a:latin typeface="Titillium WebBlack"/>
              </a:rPr>
              <a:t>Project Definition</a:t>
            </a:r>
            <a:endParaRPr b="0" lang="en-US" sz="4400" spc="-1" strike="noStrike">
              <a:solidFill>
                <a:schemeClr val="dk1"/>
              </a:solidFill>
              <a:latin typeface="Calibri"/>
            </a:endParaRPr>
          </a:p>
        </p:txBody>
      </p:sp>
      <p:sp>
        <p:nvSpPr>
          <p:cNvPr id="206" name="PlaceHolder 2"/>
          <p:cNvSpPr>
            <a:spLocks noGrp="1"/>
          </p:cNvSpPr>
          <p:nvPr>
            <p:ph/>
          </p:nvPr>
        </p:nvSpPr>
        <p:spPr>
          <a:xfrm>
            <a:off x="3523320" y="1991160"/>
            <a:ext cx="5547240" cy="58716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3200" spc="-1" strike="noStrike">
                <a:solidFill>
                  <a:schemeClr val="dk1">
                    <a:lumMod val="65000"/>
                    <a:lumOff val="35000"/>
                  </a:schemeClr>
                </a:solidFill>
                <a:latin typeface="Titillium Web SemiBold"/>
              </a:rPr>
              <a:t>Project vs. Process</a:t>
            </a:r>
            <a:endParaRPr b="0" lang="en-US" sz="3200" spc="-1" strike="noStrike">
              <a:solidFill>
                <a:schemeClr val="dk1"/>
              </a:solidFill>
              <a:latin typeface="Titillium Web SemiBold"/>
            </a:endParaRPr>
          </a:p>
        </p:txBody>
      </p:sp>
      <p:sp>
        <p:nvSpPr>
          <p:cNvPr id="207" name="PlaceHolder 3"/>
          <p:cNvSpPr>
            <a:spLocks noGrp="1"/>
          </p:cNvSpPr>
          <p:nvPr>
            <p:ph/>
          </p:nvPr>
        </p:nvSpPr>
        <p:spPr>
          <a:xfrm>
            <a:off x="3523320" y="2578680"/>
            <a:ext cx="8228520" cy="3780000"/>
          </a:xfrm>
          <a:prstGeom prst="rect">
            <a:avLst/>
          </a:prstGeom>
          <a:noFill/>
          <a:ln w="0">
            <a:noFill/>
          </a:ln>
        </p:spPr>
        <p:txBody>
          <a:bodyPr lIns="91440" rIns="91440" tIns="45720" bIns="45720" anchor="t">
            <a:normAutofit/>
          </a:bodyPr>
          <a:p>
            <a:pPr marL="285840" indent="-285840" defTabSz="914400">
              <a:lnSpc>
                <a:spcPct val="90000"/>
              </a:lnSpc>
              <a:spcBef>
                <a:spcPts val="1001"/>
              </a:spcBef>
              <a:buClr>
                <a:srgbClr val="595959"/>
              </a:buClr>
              <a:buFont typeface="Wingdings" charset="2"/>
              <a:buChar char=""/>
            </a:pPr>
            <a:r>
              <a:rPr b="0" lang="en-US" sz="2400" spc="-1" strike="noStrike">
                <a:solidFill>
                  <a:srgbClr val="595959"/>
                </a:solidFill>
                <a:latin typeface="Titillium Web"/>
              </a:rPr>
              <a:t>A </a:t>
            </a:r>
            <a:r>
              <a:rPr b="1" lang="en-US" sz="2400" spc="-1" strike="noStrike">
                <a:solidFill>
                  <a:srgbClr val="595959"/>
                </a:solidFill>
                <a:latin typeface="Titillium Web"/>
              </a:rPr>
              <a:t>project</a:t>
            </a:r>
            <a:r>
              <a:rPr b="0" lang="en-US" sz="2400" spc="-1" strike="noStrike">
                <a:solidFill>
                  <a:srgbClr val="595959"/>
                </a:solidFill>
                <a:latin typeface="Titillium Web"/>
              </a:rPr>
              <a:t> is a temporary endeavor designed to produce a unique product, service or result with a defined beginning and end (usually time-constrained, and often constrained by funding or staffing) undertaken to meet unique goals and objectives, typically to bring about beneficial change or added value</a:t>
            </a:r>
            <a:endParaRPr b="0" lang="en-US" sz="2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2400" spc="-1" strike="noStrike">
                <a:solidFill>
                  <a:srgbClr val="595959"/>
                </a:solidFill>
                <a:latin typeface="Titillium Web"/>
              </a:rPr>
              <a:t>In contrast, a </a:t>
            </a:r>
            <a:r>
              <a:rPr b="1" lang="en-US" sz="2400" spc="-1" strike="noStrike">
                <a:solidFill>
                  <a:srgbClr val="595959"/>
                </a:solidFill>
                <a:latin typeface="Titillium Web"/>
              </a:rPr>
              <a:t>process</a:t>
            </a:r>
            <a:r>
              <a:rPr b="0" lang="en-US" sz="2400" spc="-1" strike="noStrike">
                <a:solidFill>
                  <a:srgbClr val="595959"/>
                </a:solidFill>
                <a:latin typeface="Titillium Web"/>
              </a:rPr>
              <a:t> (operations) - </a:t>
            </a:r>
            <a:r>
              <a:rPr b="0" lang="en-CA" sz="2400" spc="-1" strike="noStrike">
                <a:solidFill>
                  <a:srgbClr val="595959"/>
                </a:solidFill>
                <a:latin typeface="Titillium Web"/>
              </a:rPr>
              <a:t>repetitive, permanent, or semi-permanent functional activities to produce products or services</a:t>
            </a:r>
            <a:endParaRPr b="0" lang="en-US" sz="24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CA" sz="2000" spc="-1" strike="noStrike">
                <a:solidFill>
                  <a:srgbClr val="b455cc"/>
                </a:solidFill>
                <a:latin typeface="Titillium Web"/>
                <a:hlinkClick r:id="rId1"/>
              </a:rPr>
              <a:t>https://en.wikipedia.org/wiki/Project_management</a:t>
            </a:r>
            <a:endParaRPr b="0" lang="en-US" sz="20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3523320" y="652680"/>
            <a:ext cx="6971040" cy="1095120"/>
          </a:xfrm>
          <a:prstGeom prst="rect">
            <a:avLst/>
          </a:prstGeom>
          <a:noFill/>
          <a:ln w="0">
            <a:noFill/>
          </a:ln>
        </p:spPr>
        <p:txBody>
          <a:bodyPr lIns="91440" rIns="91440" tIns="45720" bIns="45720" anchor="b">
            <a:normAutofit fontScale="74690"/>
          </a:bodyPr>
          <a:p>
            <a:pPr indent="0" defTabSz="914400">
              <a:lnSpc>
                <a:spcPct val="90000"/>
              </a:lnSpc>
              <a:buNone/>
              <a:tabLst>
                <a:tab algn="l" pos="0"/>
              </a:tabLst>
            </a:pPr>
            <a:r>
              <a:rPr b="0" lang="en-US" sz="4400" spc="148" strike="noStrike" cap="all">
                <a:solidFill>
                  <a:srgbClr val="00b0f0"/>
                </a:solidFill>
                <a:latin typeface="Titillium WebBlack"/>
              </a:rPr>
              <a:t>Projects vs. Processes – Similarities</a:t>
            </a:r>
            <a:endParaRPr b="0" lang="en-US" sz="4400" spc="-1" strike="noStrike">
              <a:solidFill>
                <a:schemeClr val="dk1"/>
              </a:solidFill>
              <a:latin typeface="Calibri"/>
            </a:endParaRPr>
          </a:p>
        </p:txBody>
      </p:sp>
      <p:sp>
        <p:nvSpPr>
          <p:cNvPr id="209" name="PlaceHolder 2"/>
          <p:cNvSpPr>
            <a:spLocks noGrp="1"/>
          </p:cNvSpPr>
          <p:nvPr>
            <p:ph/>
          </p:nvPr>
        </p:nvSpPr>
        <p:spPr>
          <a:xfrm>
            <a:off x="3003120" y="2007360"/>
            <a:ext cx="8780040" cy="3780000"/>
          </a:xfrm>
          <a:prstGeom prst="rect">
            <a:avLst/>
          </a:prstGeom>
          <a:noFill/>
          <a:ln w="0">
            <a:noFill/>
          </a:ln>
        </p:spPr>
        <p:txBody>
          <a:bodyPr lIns="91440" rIns="91440" tIns="45720" bIns="45720" anchor="t">
            <a:normAutofit/>
          </a:bodyPr>
          <a:p>
            <a:pPr marL="285840" indent="-285840" defTabSz="914400">
              <a:lnSpc>
                <a:spcPct val="90000"/>
              </a:lnSpc>
              <a:spcBef>
                <a:spcPts val="1001"/>
              </a:spcBef>
              <a:buClr>
                <a:srgbClr val="595959"/>
              </a:buClr>
              <a:buFont typeface="Wingdings" charset="2"/>
              <a:buChar char=""/>
            </a:pPr>
            <a:r>
              <a:rPr b="0" lang="en-CA" sz="2800" spc="-1" strike="noStrike">
                <a:solidFill>
                  <a:schemeClr val="dk1">
                    <a:lumMod val="65000"/>
                    <a:lumOff val="35000"/>
                  </a:schemeClr>
                </a:solidFill>
                <a:latin typeface="Titillium Web"/>
              </a:rPr>
              <a:t>Planned, executes, and controlled</a:t>
            </a:r>
            <a:endParaRPr b="0" lang="en-US" sz="28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CA" sz="2800" spc="-1" strike="noStrike">
                <a:solidFill>
                  <a:schemeClr val="dk1">
                    <a:lumMod val="65000"/>
                    <a:lumOff val="35000"/>
                  </a:schemeClr>
                </a:solidFill>
                <a:latin typeface="Titillium Web"/>
              </a:rPr>
              <a:t>Performed by people</a:t>
            </a:r>
            <a:endParaRPr b="0" lang="en-US" sz="28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CA" sz="2800" spc="-1" strike="noStrike">
                <a:solidFill>
                  <a:schemeClr val="dk1">
                    <a:lumMod val="65000"/>
                    <a:lumOff val="35000"/>
                  </a:schemeClr>
                </a:solidFill>
                <a:latin typeface="Titillium Web"/>
              </a:rPr>
              <a:t>Resource constrained</a:t>
            </a:r>
            <a:endParaRPr b="0" lang="en-US" sz="28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3523320" y="652680"/>
            <a:ext cx="6971040" cy="1095120"/>
          </a:xfrm>
          <a:prstGeom prst="rect">
            <a:avLst/>
          </a:prstGeom>
          <a:noFill/>
          <a:ln w="0">
            <a:noFill/>
          </a:ln>
        </p:spPr>
        <p:txBody>
          <a:bodyPr lIns="91440" rIns="91440" tIns="45720" bIns="45720" anchor="b">
            <a:normAutofit fontScale="74690"/>
          </a:bodyPr>
          <a:p>
            <a:pPr indent="0" defTabSz="914400">
              <a:lnSpc>
                <a:spcPct val="90000"/>
              </a:lnSpc>
              <a:buNone/>
              <a:tabLst>
                <a:tab algn="l" pos="0"/>
              </a:tabLst>
            </a:pPr>
            <a:r>
              <a:rPr b="0" lang="en-US" sz="4400" spc="148" strike="noStrike" cap="all">
                <a:solidFill>
                  <a:srgbClr val="00b0f0"/>
                </a:solidFill>
                <a:latin typeface="Titillium WebBlack"/>
              </a:rPr>
              <a:t>Projects vs. Processes – Differences</a:t>
            </a:r>
            <a:endParaRPr b="0" lang="en-US" sz="4400" spc="-1" strike="noStrike">
              <a:solidFill>
                <a:schemeClr val="dk1"/>
              </a:solidFill>
              <a:latin typeface="Calibri"/>
            </a:endParaRPr>
          </a:p>
        </p:txBody>
      </p:sp>
      <p:pic>
        <p:nvPicPr>
          <p:cNvPr id="211" name="Picture 2" descr=""/>
          <p:cNvPicPr/>
          <p:nvPr/>
        </p:nvPicPr>
        <p:blipFill>
          <a:blip r:embed="rId1"/>
          <a:stretch/>
        </p:blipFill>
        <p:spPr>
          <a:xfrm>
            <a:off x="3351960" y="1666800"/>
            <a:ext cx="8272800" cy="4389120"/>
          </a:xfrm>
          <a:prstGeom prst="rect">
            <a:avLst/>
          </a:prstGeom>
          <a:ln w="0">
            <a:noFill/>
          </a:ln>
        </p:spPr>
      </p:pic>
      <p:sp>
        <p:nvSpPr>
          <p:cNvPr id="212" name="PlaceHolder 2"/>
          <p:cNvSpPr>
            <a:spLocks noGrp="1"/>
          </p:cNvSpPr>
          <p:nvPr>
            <p:ph/>
          </p:nvPr>
        </p:nvSpPr>
        <p:spPr>
          <a:xfrm>
            <a:off x="8468640" y="6081120"/>
            <a:ext cx="2368800" cy="36324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000" spc="-1" strike="noStrike">
                <a:solidFill>
                  <a:schemeClr val="dk1">
                    <a:lumMod val="65000"/>
                    <a:lumOff val="35000"/>
                  </a:schemeClr>
                </a:solidFill>
                <a:latin typeface="Titillium Web"/>
              </a:rPr>
              <a:t>(Horine, 2013)</a:t>
            </a:r>
            <a:endParaRPr b="0" lang="en-US" sz="20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2732760" y="652680"/>
            <a:ext cx="7761600" cy="1095120"/>
          </a:xfrm>
          <a:prstGeom prst="rect">
            <a:avLst/>
          </a:prstGeom>
          <a:noFill/>
          <a:ln w="0">
            <a:noFill/>
          </a:ln>
        </p:spPr>
        <p:txBody>
          <a:bodyPr lIns="91440" rIns="91440" tIns="45720" bIns="45720" anchor="b">
            <a:normAutofit fontScale="83693"/>
          </a:bodyPr>
          <a:p>
            <a:pPr indent="0" defTabSz="914400">
              <a:lnSpc>
                <a:spcPct val="90000"/>
              </a:lnSpc>
              <a:buNone/>
              <a:tabLst>
                <a:tab algn="l" pos="0"/>
              </a:tabLst>
            </a:pPr>
            <a:r>
              <a:rPr b="0" lang="en-US" sz="4400" spc="148" strike="noStrike" cap="all">
                <a:solidFill>
                  <a:srgbClr val="00b0f0"/>
                </a:solidFill>
                <a:latin typeface="Titillium WebBlack"/>
              </a:rPr>
              <a:t> </a:t>
            </a:r>
            <a:r>
              <a:rPr b="0" lang="en-US" sz="4400" spc="148" strike="noStrike" cap="all">
                <a:solidFill>
                  <a:srgbClr val="00b0f0"/>
                </a:solidFill>
                <a:latin typeface="Titillium WebBlack"/>
              </a:rPr>
              <a:t>Project Characteristics</a:t>
            </a:r>
            <a:endParaRPr b="0" lang="en-US" sz="4400" spc="-1" strike="noStrike">
              <a:solidFill>
                <a:schemeClr val="dk1"/>
              </a:solidFill>
              <a:latin typeface="Calibri"/>
            </a:endParaRPr>
          </a:p>
        </p:txBody>
      </p:sp>
      <p:sp>
        <p:nvSpPr>
          <p:cNvPr id="214" name="PlaceHolder 2"/>
          <p:cNvSpPr>
            <a:spLocks noGrp="1"/>
          </p:cNvSpPr>
          <p:nvPr>
            <p:ph/>
          </p:nvPr>
        </p:nvSpPr>
        <p:spPr>
          <a:xfrm>
            <a:off x="3003120" y="2007360"/>
            <a:ext cx="8780040" cy="3780000"/>
          </a:xfrm>
          <a:prstGeom prst="rect">
            <a:avLst/>
          </a:prstGeom>
          <a:noFill/>
          <a:ln w="0">
            <a:noFill/>
          </a:ln>
        </p:spPr>
        <p:txBody>
          <a:bodyPr lIns="91440" rIns="91440" tIns="45720" bIns="45720" anchor="t">
            <a:normAutofit/>
          </a:bodyPr>
          <a:p>
            <a:pPr marL="285840" indent="-285840" defTabSz="914400">
              <a:lnSpc>
                <a:spcPct val="90000"/>
              </a:lnSpc>
              <a:spcBef>
                <a:spcPts val="1001"/>
              </a:spcBef>
              <a:buClr>
                <a:srgbClr val="595959"/>
              </a:buClr>
              <a:buFont typeface="Wingdings" charset="2"/>
              <a:buChar char=""/>
            </a:pPr>
            <a:r>
              <a:rPr b="0" lang="en-US" sz="2800" spc="-1" strike="noStrike">
                <a:solidFill>
                  <a:schemeClr val="dk1">
                    <a:lumMod val="65000"/>
                    <a:lumOff val="35000"/>
                  </a:schemeClr>
                </a:solidFill>
                <a:latin typeface="Tahoma"/>
              </a:rPr>
              <a:t>A </a:t>
            </a:r>
            <a:r>
              <a:rPr b="0" lang="en-US" sz="2800" spc="-1" strike="noStrike" u="sng">
                <a:solidFill>
                  <a:schemeClr val="dk1">
                    <a:lumMod val="65000"/>
                    <a:lumOff val="35000"/>
                  </a:schemeClr>
                </a:solidFill>
                <a:uFillTx/>
                <a:latin typeface="Tahoma"/>
              </a:rPr>
              <a:t>set of tasks</a:t>
            </a:r>
            <a:r>
              <a:rPr b="0" lang="en-US" sz="2800" spc="-1" strike="noStrike">
                <a:solidFill>
                  <a:schemeClr val="dk1">
                    <a:lumMod val="65000"/>
                    <a:lumOff val="35000"/>
                  </a:schemeClr>
                </a:solidFill>
                <a:latin typeface="Tahoma"/>
              </a:rPr>
              <a:t> which may be performed concurrently and/or in sequence, to </a:t>
            </a:r>
            <a:r>
              <a:rPr b="0" lang="en-US" sz="2800" spc="-1" strike="noStrike" u="sng">
                <a:solidFill>
                  <a:schemeClr val="dk1">
                    <a:lumMod val="65000"/>
                    <a:lumOff val="35000"/>
                  </a:schemeClr>
                </a:solidFill>
                <a:uFillTx/>
                <a:latin typeface="Tahoma"/>
              </a:rPr>
              <a:t>achieve a goal or objective</a:t>
            </a:r>
            <a:endParaRPr b="0" lang="en-US" sz="28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2800" spc="-1" strike="noStrike">
                <a:solidFill>
                  <a:schemeClr val="dk1">
                    <a:lumMod val="65000"/>
                    <a:lumOff val="35000"/>
                  </a:schemeClr>
                </a:solidFill>
                <a:latin typeface="Tahoma"/>
              </a:rPr>
              <a:t>A distinct </a:t>
            </a:r>
            <a:r>
              <a:rPr b="0" lang="en-US" sz="2800" spc="-1" strike="noStrike" u="sng">
                <a:solidFill>
                  <a:schemeClr val="dk1">
                    <a:lumMod val="65000"/>
                    <a:lumOff val="35000"/>
                  </a:schemeClr>
                </a:solidFill>
                <a:uFillTx/>
                <a:latin typeface="Tahoma"/>
              </a:rPr>
              <a:t>start and finish date</a:t>
            </a:r>
            <a:endParaRPr b="0" lang="en-US" sz="2800" spc="-1" strike="noStrike">
              <a:solidFill>
                <a:schemeClr val="dk1"/>
              </a:solidFill>
              <a:latin typeface="Titillium Web SemiBold"/>
            </a:endParaRPr>
          </a:p>
          <a:p>
            <a:pPr marL="285840" indent="-285840" defTabSz="914400">
              <a:lnSpc>
                <a:spcPct val="90000"/>
              </a:lnSpc>
              <a:spcBef>
                <a:spcPts val="1001"/>
              </a:spcBef>
              <a:buClr>
                <a:srgbClr val="595959"/>
              </a:buClr>
              <a:buFont typeface="Wingdings" charset="2"/>
              <a:buChar char=""/>
            </a:pPr>
            <a:r>
              <a:rPr b="0" lang="en-US" sz="2800" spc="-1" strike="noStrike">
                <a:solidFill>
                  <a:schemeClr val="dk1">
                    <a:lumMod val="65000"/>
                    <a:lumOff val="35000"/>
                  </a:schemeClr>
                </a:solidFill>
                <a:latin typeface="Tahoma"/>
              </a:rPr>
              <a:t>A </a:t>
            </a:r>
            <a:r>
              <a:rPr b="0" lang="en-US" sz="2800" spc="-1" strike="noStrike" u="sng">
                <a:solidFill>
                  <a:schemeClr val="dk1">
                    <a:lumMod val="65000"/>
                    <a:lumOff val="35000"/>
                  </a:schemeClr>
                </a:solidFill>
                <a:uFillTx/>
                <a:latin typeface="Tahoma"/>
              </a:rPr>
              <a:t>limited set of resources</a:t>
            </a:r>
            <a:r>
              <a:rPr b="0" lang="en-US" sz="2800" spc="-1" strike="noStrike">
                <a:solidFill>
                  <a:schemeClr val="dk1">
                    <a:lumMod val="65000"/>
                    <a:lumOff val="35000"/>
                  </a:schemeClr>
                </a:solidFill>
                <a:latin typeface="Tahoma"/>
              </a:rPr>
              <a:t> which may be used on more than one project</a:t>
            </a:r>
            <a:endParaRPr b="0" lang="en-US" sz="2800" spc="-1" strike="noStrike">
              <a:solidFill>
                <a:schemeClr val="dk1"/>
              </a:solidFill>
              <a:latin typeface="Titillium Web SemiBold"/>
            </a:endParaRPr>
          </a:p>
          <a:p>
            <a:pPr indent="0" defTabSz="914400">
              <a:lnSpc>
                <a:spcPct val="90000"/>
              </a:lnSpc>
              <a:spcBef>
                <a:spcPts val="1001"/>
              </a:spcBef>
              <a:buNone/>
            </a:pPr>
            <a:endParaRPr b="0" lang="en-US" sz="2800" spc="-1" strike="noStrike">
              <a:solidFill>
                <a:schemeClr val="dk1"/>
              </a:solidFill>
              <a:latin typeface="Titillium Web SemiBold"/>
            </a:endParaRPr>
          </a:p>
          <a:p>
            <a:pPr marL="285840" indent="-285840" defTabSz="914400">
              <a:lnSpc>
                <a:spcPct val="90000"/>
              </a:lnSpc>
              <a:spcBef>
                <a:spcPts val="1001"/>
              </a:spcBef>
              <a:buClr>
                <a:srgbClr val="002060"/>
              </a:buClr>
              <a:buFont typeface="Wingdings" charset="2"/>
              <a:buChar char=""/>
            </a:pPr>
            <a:r>
              <a:rPr b="0" lang="en-US" sz="2800" spc="-1" strike="noStrike">
                <a:solidFill>
                  <a:srgbClr val="002060"/>
                </a:solidFill>
                <a:latin typeface="Tahoma"/>
              </a:rPr>
              <a:t>Give examples of projects and processes</a:t>
            </a:r>
            <a:endParaRPr b="0" lang="en-US" sz="28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3128400" y="522360"/>
            <a:ext cx="7833600" cy="1095120"/>
          </a:xfrm>
          <a:prstGeom prst="rect">
            <a:avLst/>
          </a:prstGeom>
          <a:noFill/>
          <a:ln w="0">
            <a:noFill/>
          </a:ln>
        </p:spPr>
        <p:txBody>
          <a:bodyPr lIns="91440" rIns="91440" tIns="45720" bIns="45720" anchor="b">
            <a:normAutofit fontScale="83693"/>
          </a:bodyPr>
          <a:p>
            <a:pPr indent="0" defTabSz="914400">
              <a:lnSpc>
                <a:spcPct val="90000"/>
              </a:lnSpc>
              <a:buNone/>
              <a:tabLst>
                <a:tab algn="l" pos="0"/>
              </a:tabLst>
            </a:pPr>
            <a:r>
              <a:rPr b="0" lang="en-US" sz="4400" spc="148" strike="noStrike" cap="all">
                <a:solidFill>
                  <a:srgbClr val="00b0f0"/>
                </a:solidFill>
                <a:latin typeface="Titillium WebBlack"/>
              </a:rPr>
              <a:t>Project Goals &amp; Objectives</a:t>
            </a:r>
            <a:endParaRPr b="0" lang="en-US" sz="4400" spc="-1" strike="noStrike">
              <a:solidFill>
                <a:schemeClr val="dk1"/>
              </a:solidFill>
              <a:latin typeface="Calibri"/>
            </a:endParaRPr>
          </a:p>
        </p:txBody>
      </p:sp>
      <p:sp>
        <p:nvSpPr>
          <p:cNvPr id="216" name="PlaceHolder 2"/>
          <p:cNvSpPr>
            <a:spLocks noGrp="1"/>
          </p:cNvSpPr>
          <p:nvPr>
            <p:ph/>
          </p:nvPr>
        </p:nvSpPr>
        <p:spPr>
          <a:xfrm>
            <a:off x="3003120" y="1617840"/>
            <a:ext cx="8780040" cy="4518000"/>
          </a:xfrm>
          <a:prstGeom prst="rect">
            <a:avLst/>
          </a:prstGeom>
          <a:noFill/>
          <a:ln w="0">
            <a:noFill/>
          </a:ln>
        </p:spPr>
        <p:txBody>
          <a:bodyPr lIns="91440" rIns="91440" tIns="45720" bIns="45720" anchor="t">
            <a:normAutofit fontScale="64985"/>
          </a:bodyPr>
          <a:p>
            <a:pPr marL="285840" indent="-285840" defTabSz="914400">
              <a:lnSpc>
                <a:spcPct val="90000"/>
              </a:lnSpc>
              <a:spcBef>
                <a:spcPts val="1001"/>
              </a:spcBef>
              <a:buClr>
                <a:srgbClr val="2a2b2c"/>
              </a:buClr>
              <a:buFont typeface="Wingdings" charset="2"/>
              <a:buChar char=""/>
            </a:pPr>
            <a:r>
              <a:rPr b="0" lang="en-US" sz="3600" spc="-1" strike="noStrike">
                <a:solidFill>
                  <a:srgbClr val="2a2b2c"/>
                </a:solidFill>
                <a:latin typeface="gordita"/>
              </a:rPr>
              <a:t>A </a:t>
            </a:r>
            <a:r>
              <a:rPr b="1" lang="en-US" sz="3600" spc="-1" strike="noStrike">
                <a:solidFill>
                  <a:srgbClr val="2a2b2c"/>
                </a:solidFill>
                <a:latin typeface="gordita"/>
              </a:rPr>
              <a:t>goal</a:t>
            </a:r>
            <a:r>
              <a:rPr b="0" lang="en-US" sz="3600" spc="-1" strike="noStrike">
                <a:solidFill>
                  <a:srgbClr val="2a2b2c"/>
                </a:solidFill>
                <a:latin typeface="gordita"/>
              </a:rPr>
              <a:t> is an achievable outcome that is generally broad and long-term while an </a:t>
            </a:r>
            <a:r>
              <a:rPr b="1" lang="en-US" sz="3600" spc="-1" strike="noStrike">
                <a:solidFill>
                  <a:srgbClr val="2a2b2c"/>
                </a:solidFill>
                <a:latin typeface="gordita"/>
              </a:rPr>
              <a:t>objective</a:t>
            </a:r>
            <a:r>
              <a:rPr b="0" lang="en-US" sz="3600" spc="-1" strike="noStrike">
                <a:solidFill>
                  <a:srgbClr val="2a2b2c"/>
                </a:solidFill>
                <a:latin typeface="gordita"/>
              </a:rPr>
              <a:t> defines measurable actions to achieve the overall goal</a:t>
            </a:r>
            <a:endParaRPr b="0" lang="en-US" sz="3600" spc="-1" strike="noStrike">
              <a:solidFill>
                <a:schemeClr val="dk1"/>
              </a:solidFill>
              <a:latin typeface="Titillium Web SemiBold"/>
            </a:endParaRPr>
          </a:p>
          <a:p>
            <a:pPr marL="285840" indent="-285840" defTabSz="914400">
              <a:lnSpc>
                <a:spcPct val="90000"/>
              </a:lnSpc>
              <a:spcBef>
                <a:spcPts val="1001"/>
              </a:spcBef>
              <a:buClr>
                <a:srgbClr val="2a2b2c"/>
              </a:buClr>
              <a:buFont typeface="Wingdings" charset="2"/>
              <a:buChar char=""/>
            </a:pPr>
            <a:r>
              <a:rPr b="0" lang="en-US" sz="3600" spc="-1" strike="noStrike">
                <a:solidFill>
                  <a:srgbClr val="2a2b2c"/>
                </a:solidFill>
                <a:latin typeface="gordita"/>
              </a:rPr>
              <a:t>Objectives for a  checklist that keep the project on track </a:t>
            </a:r>
            <a:endParaRPr b="0" lang="en-US" sz="3600" spc="-1" strike="noStrike">
              <a:solidFill>
                <a:schemeClr val="dk1"/>
              </a:solidFill>
              <a:latin typeface="Titillium Web SemiBold"/>
            </a:endParaRPr>
          </a:p>
          <a:p>
            <a:pPr marL="285840" indent="-285840" defTabSz="914400">
              <a:lnSpc>
                <a:spcPct val="90000"/>
              </a:lnSpc>
              <a:spcBef>
                <a:spcPts val="1001"/>
              </a:spcBef>
              <a:buClr>
                <a:srgbClr val="2a2b2c"/>
              </a:buClr>
              <a:buFont typeface="Wingdings" charset="2"/>
              <a:buChar char=""/>
            </a:pPr>
            <a:r>
              <a:rPr b="0" lang="en-US" sz="3600" spc="-1" strike="noStrike">
                <a:solidFill>
                  <a:srgbClr val="2a2b2c"/>
                </a:solidFill>
                <a:latin typeface="gordita"/>
              </a:rPr>
              <a:t>Objectives should be SMART:</a:t>
            </a:r>
            <a:endParaRPr b="0" lang="en-US" sz="3600" spc="-1" strike="noStrike">
              <a:solidFill>
                <a:schemeClr val="dk1"/>
              </a:solidFill>
              <a:latin typeface="Titillium Web SemiBold"/>
            </a:endParaRPr>
          </a:p>
          <a:p>
            <a:pPr lvl="2" marL="540000" indent="-228600" defTabSz="914400">
              <a:lnSpc>
                <a:spcPct val="90000"/>
              </a:lnSpc>
              <a:spcBef>
                <a:spcPts val="499"/>
              </a:spcBef>
              <a:buClr>
                <a:srgbClr val="2a2b2c"/>
              </a:buClr>
              <a:buFont typeface="Arial"/>
              <a:buChar char="•"/>
            </a:pPr>
            <a:r>
              <a:rPr b="1" lang="en-US" sz="3600" spc="-1" strike="noStrike">
                <a:solidFill>
                  <a:srgbClr val="2a2b2c"/>
                </a:solidFill>
                <a:latin typeface="gordita"/>
              </a:rPr>
              <a:t>S</a:t>
            </a:r>
            <a:r>
              <a:rPr b="0" lang="en-US" sz="3600" spc="-1" strike="noStrike">
                <a:solidFill>
                  <a:srgbClr val="2a2b2c"/>
                </a:solidFill>
                <a:latin typeface="gordita"/>
              </a:rPr>
              <a:t>pecific</a:t>
            </a:r>
            <a:endParaRPr b="0" lang="en-US" sz="3600" spc="-1" strike="noStrike">
              <a:solidFill>
                <a:schemeClr val="dk1"/>
              </a:solidFill>
              <a:latin typeface="Titillium Web"/>
            </a:endParaRPr>
          </a:p>
          <a:p>
            <a:pPr lvl="2" marL="540000" indent="-228600" defTabSz="914400">
              <a:lnSpc>
                <a:spcPct val="90000"/>
              </a:lnSpc>
              <a:spcBef>
                <a:spcPts val="499"/>
              </a:spcBef>
              <a:buClr>
                <a:srgbClr val="2a2b2c"/>
              </a:buClr>
              <a:buFont typeface="Arial"/>
              <a:buChar char="•"/>
            </a:pPr>
            <a:r>
              <a:rPr b="1" lang="en-US" sz="3600" spc="-1" strike="noStrike">
                <a:solidFill>
                  <a:srgbClr val="2a2b2c"/>
                </a:solidFill>
                <a:latin typeface="gordita"/>
              </a:rPr>
              <a:t>M</a:t>
            </a:r>
            <a:r>
              <a:rPr b="0" lang="en-US" sz="3600" spc="-1" strike="noStrike">
                <a:solidFill>
                  <a:srgbClr val="2a2b2c"/>
                </a:solidFill>
                <a:latin typeface="gordita"/>
              </a:rPr>
              <a:t>easurable</a:t>
            </a:r>
            <a:endParaRPr b="0" lang="en-US" sz="3600" spc="-1" strike="noStrike">
              <a:solidFill>
                <a:schemeClr val="dk1"/>
              </a:solidFill>
              <a:latin typeface="Titillium Web"/>
            </a:endParaRPr>
          </a:p>
          <a:p>
            <a:pPr lvl="2" marL="540000" indent="-228600" defTabSz="914400">
              <a:lnSpc>
                <a:spcPct val="90000"/>
              </a:lnSpc>
              <a:spcBef>
                <a:spcPts val="499"/>
              </a:spcBef>
              <a:buClr>
                <a:srgbClr val="2a2b2c"/>
              </a:buClr>
              <a:buFont typeface="Arial"/>
              <a:buChar char="•"/>
            </a:pPr>
            <a:r>
              <a:rPr b="1" lang="en-US" sz="3600" spc="-1" strike="noStrike">
                <a:solidFill>
                  <a:srgbClr val="2a2b2c"/>
                </a:solidFill>
                <a:latin typeface="gordita"/>
              </a:rPr>
              <a:t>A</a:t>
            </a:r>
            <a:r>
              <a:rPr b="0" lang="en-US" sz="3600" spc="-1" strike="noStrike">
                <a:solidFill>
                  <a:srgbClr val="2a2b2c"/>
                </a:solidFill>
                <a:latin typeface="gordita"/>
              </a:rPr>
              <a:t>chievable</a:t>
            </a:r>
            <a:endParaRPr b="0" lang="en-US" sz="3600" spc="-1" strike="noStrike">
              <a:solidFill>
                <a:schemeClr val="dk1"/>
              </a:solidFill>
              <a:latin typeface="Titillium Web"/>
            </a:endParaRPr>
          </a:p>
          <a:p>
            <a:pPr lvl="2" marL="540000" indent="-228600" defTabSz="914400">
              <a:lnSpc>
                <a:spcPct val="90000"/>
              </a:lnSpc>
              <a:spcBef>
                <a:spcPts val="499"/>
              </a:spcBef>
              <a:buClr>
                <a:srgbClr val="2a2b2c"/>
              </a:buClr>
              <a:buFont typeface="Arial"/>
              <a:buChar char="•"/>
            </a:pPr>
            <a:r>
              <a:rPr b="1" lang="en-US" sz="3600" spc="-1" strike="noStrike">
                <a:solidFill>
                  <a:srgbClr val="2a2b2c"/>
                </a:solidFill>
                <a:latin typeface="gordita"/>
              </a:rPr>
              <a:t>R</a:t>
            </a:r>
            <a:r>
              <a:rPr b="0" lang="en-US" sz="3600" spc="-1" strike="noStrike">
                <a:solidFill>
                  <a:srgbClr val="2a2b2c"/>
                </a:solidFill>
                <a:latin typeface="gordita"/>
              </a:rPr>
              <a:t>ealistic</a:t>
            </a:r>
            <a:endParaRPr b="0" lang="en-US" sz="3600" spc="-1" strike="noStrike">
              <a:solidFill>
                <a:schemeClr val="dk1"/>
              </a:solidFill>
              <a:latin typeface="Titillium Web"/>
            </a:endParaRPr>
          </a:p>
          <a:p>
            <a:pPr lvl="2" marL="540000" indent="-228600" defTabSz="914400">
              <a:lnSpc>
                <a:spcPct val="90000"/>
              </a:lnSpc>
              <a:spcBef>
                <a:spcPts val="499"/>
              </a:spcBef>
              <a:buClr>
                <a:srgbClr val="2a2b2c"/>
              </a:buClr>
              <a:buFont typeface="Arial"/>
              <a:buChar char="•"/>
            </a:pPr>
            <a:r>
              <a:rPr b="1" lang="en-US" sz="3600" spc="-1" strike="noStrike">
                <a:solidFill>
                  <a:srgbClr val="2a2b2c"/>
                </a:solidFill>
                <a:latin typeface="gordita"/>
              </a:rPr>
              <a:t>T</a:t>
            </a:r>
            <a:r>
              <a:rPr b="0" lang="en-US" sz="3600" spc="-1" strike="noStrike">
                <a:solidFill>
                  <a:srgbClr val="2a2b2c"/>
                </a:solidFill>
                <a:latin typeface="gordita"/>
              </a:rPr>
              <a:t>ime-bound</a:t>
            </a:r>
            <a:endParaRPr b="0" lang="en-US" sz="3600" spc="-1" strike="noStrike">
              <a:solidFill>
                <a:schemeClr val="dk1"/>
              </a:solidFill>
              <a:latin typeface="Titillium Web"/>
            </a:endParaRPr>
          </a:p>
          <a:p>
            <a:pPr marL="311400" indent="0" defTabSz="914400">
              <a:lnSpc>
                <a:spcPct val="90000"/>
              </a:lnSpc>
              <a:spcBef>
                <a:spcPts val="499"/>
              </a:spcBef>
              <a:buNone/>
              <a:tabLst>
                <a:tab algn="l" pos="0"/>
              </a:tabLst>
            </a:pPr>
            <a:endParaRPr b="0" lang="en-US" sz="3600" spc="-1" strike="noStrike">
              <a:solidFill>
                <a:schemeClr val="dk1"/>
              </a:solidFill>
              <a:latin typeface="Titillium Web SemiBold"/>
            </a:endParaRPr>
          </a:p>
          <a:p>
            <a:pPr lvl="1" marL="285840" indent="-285840" defTabSz="914400">
              <a:lnSpc>
                <a:spcPct val="90000"/>
              </a:lnSpc>
              <a:spcBef>
                <a:spcPts val="499"/>
              </a:spcBef>
              <a:buClr>
                <a:srgbClr val="000000"/>
              </a:buClr>
              <a:buFont typeface="Arial"/>
              <a:buChar char="•"/>
              <a:tabLst>
                <a:tab algn="l" pos="0"/>
              </a:tabLst>
            </a:pPr>
            <a:r>
              <a:rPr b="0" lang="en-CA" sz="2800" spc="-1" strike="noStrike" u="sng">
                <a:solidFill>
                  <a:schemeClr val="dk1"/>
                </a:solidFill>
                <a:uFillTx/>
                <a:latin typeface="Titillium Web"/>
                <a:hlinkClick r:id="rId1"/>
              </a:rPr>
              <a:t>https://www.smartsheet.com/content/project-goals</a:t>
            </a:r>
            <a:endParaRPr b="0" lang="en-US" sz="2800" spc="-1" strike="noStrike">
              <a:solidFill>
                <a:schemeClr val="dk1"/>
              </a:solidFill>
              <a:latin typeface="Titillium Web"/>
            </a:endParaRPr>
          </a:p>
          <a:p>
            <a:pPr indent="0" defTabSz="914400">
              <a:lnSpc>
                <a:spcPct val="90000"/>
              </a:lnSpc>
              <a:spcBef>
                <a:spcPts val="499"/>
              </a:spcBef>
              <a:buNone/>
              <a:tabLst>
                <a:tab algn="l" pos="0"/>
              </a:tabLst>
            </a:pPr>
            <a:endParaRPr b="0" lang="en-US" sz="2800" spc="-1" strike="noStrike">
              <a:solidFill>
                <a:schemeClr val="dk1"/>
              </a:solidFill>
              <a:latin typeface="Titillium Web SemiBold"/>
            </a:endParaRPr>
          </a:p>
          <a:p>
            <a:pPr indent="0" defTabSz="914400">
              <a:lnSpc>
                <a:spcPct val="90000"/>
              </a:lnSpc>
              <a:spcBef>
                <a:spcPts val="1001"/>
              </a:spcBef>
              <a:buNone/>
              <a:tabLst>
                <a:tab algn="l" pos="0"/>
              </a:tabLst>
            </a:pPr>
            <a:endParaRPr b="0" lang="en-US" sz="14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3128400" y="522360"/>
            <a:ext cx="7833600" cy="1095120"/>
          </a:xfrm>
          <a:prstGeom prst="rect">
            <a:avLst/>
          </a:prstGeom>
          <a:noFill/>
          <a:ln w="0">
            <a:noFill/>
          </a:ln>
        </p:spPr>
        <p:txBody>
          <a:bodyPr lIns="91440" rIns="91440" tIns="45720" bIns="45720" anchor="b">
            <a:normAutofit fontScale="73022"/>
          </a:bodyPr>
          <a:p>
            <a:pPr indent="0" defTabSz="914400">
              <a:lnSpc>
                <a:spcPct val="90000"/>
              </a:lnSpc>
              <a:buNone/>
              <a:tabLst>
                <a:tab algn="l" pos="0"/>
              </a:tabLst>
            </a:pPr>
            <a:r>
              <a:rPr b="0" lang="en-US" sz="4400" spc="148" strike="noStrike" cap="all">
                <a:solidFill>
                  <a:srgbClr val="00b0f0"/>
                </a:solidFill>
                <a:latin typeface="Titillium WebBlack"/>
              </a:rPr>
              <a:t>Why are project goals and objectives important?</a:t>
            </a:r>
            <a:endParaRPr b="0" lang="en-US" sz="4400" spc="-1" strike="noStrike">
              <a:solidFill>
                <a:schemeClr val="dk1"/>
              </a:solidFill>
              <a:latin typeface="Calibri"/>
            </a:endParaRPr>
          </a:p>
        </p:txBody>
      </p:sp>
      <p:sp>
        <p:nvSpPr>
          <p:cNvPr id="218" name="PlaceHolder 2"/>
          <p:cNvSpPr>
            <a:spLocks noGrp="1"/>
          </p:cNvSpPr>
          <p:nvPr>
            <p:ph/>
          </p:nvPr>
        </p:nvSpPr>
        <p:spPr>
          <a:xfrm>
            <a:off x="3003120" y="2007360"/>
            <a:ext cx="8780040" cy="3780000"/>
          </a:xfrm>
          <a:prstGeom prst="rect">
            <a:avLst/>
          </a:prstGeom>
          <a:noFill/>
          <a:ln w="0">
            <a:noFill/>
          </a:ln>
        </p:spPr>
        <p:txBody>
          <a:bodyPr lIns="91440" rIns="91440" tIns="45720" bIns="45720" anchor="t">
            <a:normAutofit/>
          </a:bodyPr>
          <a:p>
            <a:pPr marL="285840" indent="-285840" defTabSz="914400">
              <a:lnSpc>
                <a:spcPct val="90000"/>
              </a:lnSpc>
              <a:spcBef>
                <a:spcPts val="1001"/>
              </a:spcBef>
              <a:buClr>
                <a:srgbClr val="2a2b2c"/>
              </a:buClr>
              <a:buFont typeface="Wingdings" charset="2"/>
              <a:buChar char=""/>
            </a:pPr>
            <a:r>
              <a:rPr b="0" lang="en-US" sz="3600" spc="-1" strike="noStrike">
                <a:solidFill>
                  <a:srgbClr val="2a2b2c"/>
                </a:solidFill>
                <a:latin typeface="gordita"/>
              </a:rPr>
              <a:t>Provide direction for the project</a:t>
            </a:r>
            <a:endParaRPr b="0" lang="en-US" sz="3600" spc="-1" strike="noStrike">
              <a:solidFill>
                <a:schemeClr val="dk1"/>
              </a:solidFill>
              <a:latin typeface="Titillium Web SemiBold"/>
            </a:endParaRPr>
          </a:p>
          <a:p>
            <a:pPr marL="285840" indent="-285840" defTabSz="914400">
              <a:lnSpc>
                <a:spcPct val="90000"/>
              </a:lnSpc>
              <a:spcBef>
                <a:spcPts val="1001"/>
              </a:spcBef>
              <a:buClr>
                <a:srgbClr val="2a2b2c"/>
              </a:buClr>
              <a:buFont typeface="Wingdings" charset="2"/>
              <a:buChar char=""/>
            </a:pPr>
            <a:r>
              <a:rPr b="0" lang="en-US" sz="3600" spc="-1" strike="noStrike">
                <a:solidFill>
                  <a:srgbClr val="2a2b2c"/>
                </a:solidFill>
                <a:latin typeface="gordita"/>
              </a:rPr>
              <a:t>Enhance team’s motivation</a:t>
            </a:r>
            <a:endParaRPr b="0" lang="en-US" sz="3600" spc="-1" strike="noStrike">
              <a:solidFill>
                <a:schemeClr val="dk1"/>
              </a:solidFill>
              <a:latin typeface="Titillium Web SemiBold"/>
            </a:endParaRPr>
          </a:p>
          <a:p>
            <a:pPr marL="285840" indent="-285840" defTabSz="914400">
              <a:lnSpc>
                <a:spcPct val="90000"/>
              </a:lnSpc>
              <a:spcBef>
                <a:spcPts val="1001"/>
              </a:spcBef>
              <a:buClr>
                <a:srgbClr val="2a2b2c"/>
              </a:buClr>
              <a:buFont typeface="Wingdings" charset="2"/>
              <a:buChar char=""/>
            </a:pPr>
            <a:r>
              <a:rPr b="0" lang="en-US" sz="3600" spc="-1" strike="noStrike">
                <a:solidFill>
                  <a:srgbClr val="2a2b2c"/>
                </a:solidFill>
                <a:latin typeface="gordita"/>
              </a:rPr>
              <a:t>Help to keep project on track</a:t>
            </a:r>
            <a:endParaRPr b="0" lang="en-US" sz="3600" spc="-1" strike="noStrike">
              <a:solidFill>
                <a:schemeClr val="dk1"/>
              </a:solidFill>
              <a:latin typeface="Titillium Web SemiBold"/>
            </a:endParaRPr>
          </a:p>
          <a:p>
            <a:pPr marL="285840" indent="-285840" defTabSz="914400">
              <a:lnSpc>
                <a:spcPct val="90000"/>
              </a:lnSpc>
              <a:spcBef>
                <a:spcPts val="1001"/>
              </a:spcBef>
              <a:buClr>
                <a:srgbClr val="2a2b2c"/>
              </a:buClr>
              <a:buFont typeface="Wingdings" charset="2"/>
              <a:buChar char=""/>
            </a:pPr>
            <a:r>
              <a:rPr b="0" lang="en-US" sz="3600" spc="-1" strike="noStrike">
                <a:solidFill>
                  <a:srgbClr val="2a2b2c"/>
                </a:solidFill>
                <a:latin typeface="gordita"/>
              </a:rPr>
              <a:t>Help to evaluate project success</a:t>
            </a:r>
            <a:endParaRPr b="0" lang="en-US" sz="3600" spc="-1" strike="noStrike">
              <a:solidFill>
                <a:schemeClr val="dk1"/>
              </a:solidFill>
              <a:latin typeface="Titillium Web SemiBold"/>
            </a:endParaRPr>
          </a:p>
          <a:p>
            <a:pPr indent="0" defTabSz="914400">
              <a:lnSpc>
                <a:spcPct val="90000"/>
              </a:lnSpc>
              <a:spcBef>
                <a:spcPts val="1001"/>
              </a:spcBef>
              <a:buNone/>
            </a:pPr>
            <a:endParaRPr b="0" lang="en-US" sz="1400" spc="-1" strike="noStrike">
              <a:solidFill>
                <a:schemeClr val="dk1"/>
              </a:solidFill>
              <a:latin typeface="Titillium Web SemiBold"/>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5.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6.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7.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8.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9.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0.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1.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2.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3.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4.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5.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6.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7.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8.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9.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0.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1.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2.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3.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4.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5.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6.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SAIT Theme">
  <a:themeElements>
    <a:clrScheme name="SAIT Colours">
      <a:dk1>
        <a:srgbClr val="000000"/>
      </a:dk1>
      <a:lt1>
        <a:srgbClr val="ffffff"/>
      </a:lt1>
      <a:dk2>
        <a:srgbClr val="414041"/>
      </a:dk2>
      <a:lt2>
        <a:srgbClr val="e7e6e6"/>
      </a:lt2>
      <a:accent1>
        <a:srgbClr val="0069ad"/>
      </a:accent1>
      <a:accent2>
        <a:srgbClr val="e7332a"/>
      </a:accent2>
      <a:accent3>
        <a:srgbClr val="6f2783"/>
      </a:accent3>
      <a:accent4>
        <a:srgbClr val="00a3df"/>
      </a:accent4>
      <a:accent5>
        <a:srgbClr val="a91c36"/>
      </a:accent5>
      <a:accent6>
        <a:srgbClr val="68c8c6"/>
      </a:accent6>
      <a:hlink>
        <a:srgbClr val="702783"/>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1316c24-bf52-4c97-be9a-71c5a96405ed">
      <Terms xmlns="http://schemas.microsoft.com/office/infopath/2007/PartnerControls"/>
    </lcf76f155ced4ddcb4097134ff3c332f>
    <TaxCatchAll xmlns="77dcf62e-7658-4b73-b834-1fc558a6a3a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DA2CE886ABF564A84D063E9B882FC3A" ma:contentTypeVersion="15" ma:contentTypeDescription="Create a new document." ma:contentTypeScope="" ma:versionID="f42d093d34ab80adc44998bd741644c1">
  <xsd:schema xmlns:xsd="http://www.w3.org/2001/XMLSchema" xmlns:xs="http://www.w3.org/2001/XMLSchema" xmlns:p="http://schemas.microsoft.com/office/2006/metadata/properties" xmlns:ns2="21316c24-bf52-4c97-be9a-71c5a96405ed" xmlns:ns3="77dcf62e-7658-4b73-b834-1fc558a6a3a9" targetNamespace="http://schemas.microsoft.com/office/2006/metadata/properties" ma:root="true" ma:fieldsID="10fcceff62a7218a5361ee5e54ff68c9" ns2:_="" ns3:_="">
    <xsd:import namespace="21316c24-bf52-4c97-be9a-71c5a96405ed"/>
    <xsd:import namespace="77dcf62e-7658-4b73-b834-1fc558a6a3a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316c24-bf52-4c97-be9a-71c5a96405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b4715c62-ccfc-45dc-bd41-71cb468c89a3" ma:termSetId="09814cd3-568e-fe90-9814-8d621ff8fb84" ma:anchorId="fba54fb3-c3e1-fe81-a776-ca4b69148c4d" ma:open="true" ma:isKeyword="false">
      <xsd:complexType>
        <xsd:sequence>
          <xsd:element ref="pc:Terms" minOccurs="0" maxOccurs="1"/>
        </xsd:sequence>
      </xsd:complex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dcf62e-7658-4b73-b834-1fc558a6a3a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abde7614-a92e-4232-92c5-0790ec837d4a}" ma:internalName="TaxCatchAll" ma:showField="CatchAllData" ma:web="77dcf62e-7658-4b73-b834-1fc558a6a3a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852902-4EA2-48BB-9991-035909488EEB}">
  <ds:schemaRefs>
    <ds:schemaRef ds:uri="http://schemas.microsoft.com/office/2006/metadata/properties"/>
    <ds:schemaRef ds:uri="http://schemas.microsoft.com/office/infopath/2007/PartnerControls"/>
    <ds:schemaRef ds:uri="21316c24-bf52-4c97-be9a-71c5a96405ed"/>
    <ds:schemaRef ds:uri="77dcf62e-7658-4b73-b834-1fc558a6a3a9"/>
  </ds:schemaRefs>
</ds:datastoreItem>
</file>

<file path=customXml/itemProps2.xml><?xml version="1.0" encoding="utf-8"?>
<ds:datastoreItem xmlns:ds="http://schemas.openxmlformats.org/officeDocument/2006/customXml" ds:itemID="{7463DCD0-7FA0-4C30-BDA8-3CF748C5EA21}">
  <ds:schemaRefs>
    <ds:schemaRef ds:uri="http://schemas.microsoft.com/sharepoint/v3/contenttype/forms"/>
  </ds:schemaRefs>
</ds:datastoreItem>
</file>

<file path=customXml/itemProps3.xml><?xml version="1.0" encoding="utf-8"?>
<ds:datastoreItem xmlns:ds="http://schemas.openxmlformats.org/officeDocument/2006/customXml" ds:itemID="{D5B59DD6-5A60-4C4F-94D3-C72626DFA7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316c24-bf52-4c97-be9a-71c5a96405ed"/>
    <ds:schemaRef ds:uri="77dcf62e-7658-4b73-b834-1fc558a6a3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2887</TotalTime>
  <Application>LibreOffice/24.2.3.2$MacOSX_AARCH64 LibreOffice_project/433d9c2ded56988e8a90e6b2e771ee4e6a5ab2ba</Application>
  <AppVersion>15.0000</AppVersion>
  <Words>1513</Words>
  <Paragraphs>180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2022-02-15T22:03:09Z</dcterms:created>
  <dc:creator>Maria Hernandez</dc:creator>
  <dc:description/>
  <dc:language>en-CA</dc:language>
  <cp:lastModifiedBy/>
  <dcterms:modified xsi:type="dcterms:W3CDTF">2024-06-03T10:23:33Z</dcterms:modified>
  <cp:revision>565</cp:revision>
  <dc:subject/>
  <dc:title>SADT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0x010100EDA2CE886ABF564A84D063E9B882FC3A</vt:lpwstr>
  </property>
  <property fmtid="{D5CDD505-2E9C-101B-9397-08002B2CF9AE}" pid="3" name="MediaServiceImageTags">
    <vt:lpwstr/>
  </property>
  <property fmtid="{D5CDD505-2E9C-101B-9397-08002B2CF9AE}" pid="4" name="PresentationFormat">
    <vt:lpwstr>Widescreen</vt:lpwstr>
  </property>
  <property fmtid="{D5CDD505-2E9C-101B-9397-08002B2CF9AE}" pid="5" name="Slides">
    <vt:i4>31</vt:i4>
  </property>
</Properties>
</file>