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29" r:id="rId6"/>
    <p:sldId id="334" r:id="rId7"/>
    <p:sldId id="343" r:id="rId8"/>
    <p:sldId id="339" r:id="rId9"/>
    <p:sldId id="341" r:id="rId10"/>
    <p:sldId id="322" r:id="rId11"/>
    <p:sldId id="338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5394" autoAdjust="0"/>
  </p:normalViewPr>
  <p:slideViewPr>
    <p:cSldViewPr snapToGrid="0">
      <p:cViewPr>
        <p:scale>
          <a:sx n="114" d="100"/>
          <a:sy n="114" d="100"/>
        </p:scale>
        <p:origin x="34" y="53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38" y="0"/>
            <a:ext cx="8961120" cy="5599062"/>
          </a:xfrm>
        </p:spPr>
        <p:txBody>
          <a:bodyPr/>
          <a:lstStyle/>
          <a:p>
            <a:r>
              <a:rPr lang="en-US" dirty="0"/>
              <a:t>Travel Experts</a:t>
            </a:r>
            <a:br>
              <a:rPr lang="en-US" dirty="0"/>
            </a:br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2106825"/>
            <a:ext cx="6400800" cy="1828800"/>
          </a:xfrm>
        </p:spPr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r>
              <a:rPr lang="en-US" dirty="0"/>
              <a:t>Skye</a:t>
            </a:r>
          </a:p>
          <a:p>
            <a:r>
              <a:rPr lang="en-US" dirty="0"/>
              <a:t>Omar</a:t>
            </a:r>
          </a:p>
          <a:p>
            <a:r>
              <a:rPr lang="en-US" dirty="0"/>
              <a:t>Neil</a:t>
            </a:r>
          </a:p>
          <a:p>
            <a:r>
              <a:rPr lang="en-US" dirty="0"/>
              <a:t>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56" y="80995"/>
            <a:ext cx="6400800" cy="5203387"/>
          </a:xfrm>
        </p:spPr>
        <p:txBody>
          <a:bodyPr anchor="ctr"/>
          <a:lstStyle/>
          <a:p>
            <a:r>
              <a:rPr lang="en-US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20" y="63920"/>
            <a:ext cx="7599718" cy="3051394"/>
          </a:xfrm>
        </p:spPr>
        <p:txBody>
          <a:bodyPr anchor="b"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042" y="2514600"/>
            <a:ext cx="6400800" cy="1828800"/>
          </a:xfrm>
        </p:spPr>
        <p:txBody>
          <a:bodyPr/>
          <a:lstStyle/>
          <a:p>
            <a:r>
              <a:rPr lang="en-US" dirty="0"/>
              <a:t>Contact &amp; Agents</a:t>
            </a:r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67" y="272348"/>
            <a:ext cx="6400800" cy="3051393"/>
          </a:xfrm>
        </p:spPr>
        <p:txBody>
          <a:bodyPr anchor="b"/>
          <a:lstStyle/>
          <a:p>
            <a:r>
              <a:rPr lang="en-US" dirty="0"/>
              <a:t>Admin Tools</a:t>
            </a:r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766" y="2660317"/>
            <a:ext cx="8180412" cy="1828800"/>
          </a:xfrm>
        </p:spPr>
        <p:txBody>
          <a:bodyPr/>
          <a:lstStyle/>
          <a:p>
            <a:r>
              <a:rPr lang="en-US" dirty="0"/>
              <a:t>Booking Flights</a:t>
            </a:r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855" y="1972074"/>
            <a:ext cx="10571734" cy="1160145"/>
          </a:xfrm>
        </p:spPr>
        <p:txBody>
          <a:bodyPr/>
          <a:lstStyle/>
          <a:p>
            <a:r>
              <a:rPr lang="en-US" dirty="0"/>
              <a:t>User Login &amp; Signup</a:t>
            </a:r>
          </a:p>
        </p:txBody>
      </p:sp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87" y="2514600"/>
            <a:ext cx="6275416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tf03460604_wac</Template>
  <TotalTime>56</TotalTime>
  <Words>34</Words>
  <Application>Microsoft Office PowerPoint</Application>
  <PresentationFormat>Widescreen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Custom</vt:lpstr>
      <vt:lpstr>Travel Experts Prototype</vt:lpstr>
      <vt:lpstr>Developers</vt:lpstr>
      <vt:lpstr>Our Goal</vt:lpstr>
      <vt:lpstr>Packages</vt:lpstr>
      <vt:lpstr>Contact &amp; Agents</vt:lpstr>
      <vt:lpstr>Admin Tools</vt:lpstr>
      <vt:lpstr>Booking Flights</vt:lpstr>
      <vt:lpstr>User Login &amp; Signup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Dillon Waddell</dc:creator>
  <cp:lastModifiedBy>Dillon Waddell</cp:lastModifiedBy>
  <cp:revision>1</cp:revision>
  <dcterms:created xsi:type="dcterms:W3CDTF">2024-06-13T14:53:00Z</dcterms:created>
  <dcterms:modified xsi:type="dcterms:W3CDTF">2024-06-13T15:49:23Z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