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63" d="100"/>
          <a:sy n="63" d="100"/>
        </p:scale>
        <p:origin x="8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DE43F6-5F5D-4B3D-B42A-888B619099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75FC2D4-73E7-4D88-A639-6F4E38569652}">
      <dgm:prSet/>
      <dgm:spPr/>
      <dgm:t>
        <a:bodyPr/>
        <a:lstStyle/>
        <a:p>
          <a:r>
            <a:rPr lang="en-US" baseline="0"/>
            <a:t>Use MetaWear CPRO temperature sensor to take current temperature and read in mobile app</a:t>
          </a:r>
          <a:endParaRPr lang="en-US"/>
        </a:p>
      </dgm:t>
    </dgm:pt>
    <dgm:pt modelId="{4B60BE07-B2DC-46E0-A465-6E620B888136}" type="parTrans" cxnId="{125CF2B8-B5B1-4020-BF4C-4F3F4E5BF49D}">
      <dgm:prSet/>
      <dgm:spPr/>
      <dgm:t>
        <a:bodyPr/>
        <a:lstStyle/>
        <a:p>
          <a:endParaRPr lang="en-US"/>
        </a:p>
      </dgm:t>
    </dgm:pt>
    <dgm:pt modelId="{41C0729A-5F62-43FF-8845-C445922E8D96}" type="sibTrans" cxnId="{125CF2B8-B5B1-4020-BF4C-4F3F4E5BF49D}">
      <dgm:prSet/>
      <dgm:spPr/>
      <dgm:t>
        <a:bodyPr/>
        <a:lstStyle/>
        <a:p>
          <a:endParaRPr lang="en-US"/>
        </a:p>
      </dgm:t>
    </dgm:pt>
    <dgm:pt modelId="{8398C15A-CDA7-49BA-B80E-E5730D5590E6}">
      <dgm:prSet/>
      <dgm:spPr/>
      <dgm:t>
        <a:bodyPr/>
        <a:lstStyle/>
        <a:p>
          <a:r>
            <a:rPr lang="en-US" baseline="0"/>
            <a:t>Design app to display temperature data</a:t>
          </a:r>
          <a:endParaRPr lang="en-US"/>
        </a:p>
      </dgm:t>
    </dgm:pt>
    <dgm:pt modelId="{0244B8E6-81A8-4C57-9405-AB4A57D32C62}" type="parTrans" cxnId="{6B0B8324-5FFD-4061-A509-379BEAB28C95}">
      <dgm:prSet/>
      <dgm:spPr/>
      <dgm:t>
        <a:bodyPr/>
        <a:lstStyle/>
        <a:p>
          <a:endParaRPr lang="en-US"/>
        </a:p>
      </dgm:t>
    </dgm:pt>
    <dgm:pt modelId="{4526F4D1-31D0-46FB-85EB-3F54FF733A4E}" type="sibTrans" cxnId="{6B0B8324-5FFD-4061-A509-379BEAB28C95}">
      <dgm:prSet/>
      <dgm:spPr/>
      <dgm:t>
        <a:bodyPr/>
        <a:lstStyle/>
        <a:p>
          <a:endParaRPr lang="en-US"/>
        </a:p>
      </dgm:t>
    </dgm:pt>
    <dgm:pt modelId="{80A15E2F-070A-49D5-BD87-AFF86F44750A}">
      <dgm:prSet/>
      <dgm:spPr/>
      <dgm:t>
        <a:bodyPr/>
        <a:lstStyle/>
        <a:p>
          <a:r>
            <a:rPr lang="en-US" baseline="0"/>
            <a:t>Monitor temperature data for specified threshold</a:t>
          </a:r>
          <a:endParaRPr lang="en-US"/>
        </a:p>
      </dgm:t>
    </dgm:pt>
    <dgm:pt modelId="{E5F5369B-A1F1-4F17-9E02-251426B20D69}" type="parTrans" cxnId="{3D6FE496-3EDD-48D9-BBE7-C0096ABF0521}">
      <dgm:prSet/>
      <dgm:spPr/>
      <dgm:t>
        <a:bodyPr/>
        <a:lstStyle/>
        <a:p>
          <a:endParaRPr lang="en-US"/>
        </a:p>
      </dgm:t>
    </dgm:pt>
    <dgm:pt modelId="{FC102F05-0916-4125-BFD4-F58DCF7E7C05}" type="sibTrans" cxnId="{3D6FE496-3EDD-48D9-BBE7-C0096ABF0521}">
      <dgm:prSet/>
      <dgm:spPr/>
      <dgm:t>
        <a:bodyPr/>
        <a:lstStyle/>
        <a:p>
          <a:endParaRPr lang="en-US"/>
        </a:p>
      </dgm:t>
    </dgm:pt>
    <dgm:pt modelId="{3D65B7CF-6E06-4E59-A90C-3F5D4D1720FF}">
      <dgm:prSet/>
      <dgm:spPr/>
      <dgm:t>
        <a:bodyPr/>
        <a:lstStyle/>
        <a:p>
          <a:r>
            <a:rPr lang="en-US" baseline="0"/>
            <a:t>Connect to Bluetooth speaker and register when paired and connected in app</a:t>
          </a:r>
          <a:endParaRPr lang="en-US"/>
        </a:p>
      </dgm:t>
    </dgm:pt>
    <dgm:pt modelId="{50D121E4-AB24-4C17-B4B6-800841D90987}" type="parTrans" cxnId="{1A0B71EF-E437-4EC5-B2E7-5D96A877752C}">
      <dgm:prSet/>
      <dgm:spPr/>
      <dgm:t>
        <a:bodyPr/>
        <a:lstStyle/>
        <a:p>
          <a:endParaRPr lang="en-US"/>
        </a:p>
      </dgm:t>
    </dgm:pt>
    <dgm:pt modelId="{721BC141-9913-4071-9039-87F7E9063CA4}" type="sibTrans" cxnId="{1A0B71EF-E437-4EC5-B2E7-5D96A877752C}">
      <dgm:prSet/>
      <dgm:spPr/>
      <dgm:t>
        <a:bodyPr/>
        <a:lstStyle/>
        <a:p>
          <a:endParaRPr lang="en-US"/>
        </a:p>
      </dgm:t>
    </dgm:pt>
    <dgm:pt modelId="{CEEBC231-7489-4B86-B2A1-02033FA6B8A6}">
      <dgm:prSet/>
      <dgm:spPr/>
      <dgm:t>
        <a:bodyPr/>
        <a:lstStyle/>
        <a:p>
          <a:r>
            <a:rPr lang="en-US" baseline="0"/>
            <a:t>When speaker is connected and threshold is met, play a song in the app</a:t>
          </a:r>
          <a:endParaRPr lang="en-US"/>
        </a:p>
      </dgm:t>
    </dgm:pt>
    <dgm:pt modelId="{BD8856A0-5209-424E-AFC6-764015C653B3}" type="parTrans" cxnId="{51C31BDD-8BE3-40B2-A8ED-91360B596758}">
      <dgm:prSet/>
      <dgm:spPr/>
      <dgm:t>
        <a:bodyPr/>
        <a:lstStyle/>
        <a:p>
          <a:endParaRPr lang="en-US"/>
        </a:p>
      </dgm:t>
    </dgm:pt>
    <dgm:pt modelId="{175EB3E2-E33D-4491-A19E-AB71FDDD944E}" type="sibTrans" cxnId="{51C31BDD-8BE3-40B2-A8ED-91360B596758}">
      <dgm:prSet/>
      <dgm:spPr/>
      <dgm:t>
        <a:bodyPr/>
        <a:lstStyle/>
        <a:p>
          <a:endParaRPr lang="en-US"/>
        </a:p>
      </dgm:t>
    </dgm:pt>
    <dgm:pt modelId="{D8D38A75-6892-42B5-B45F-B0C3E99AB46F}">
      <dgm:prSet/>
      <dgm:spPr/>
      <dgm:t>
        <a:bodyPr/>
        <a:lstStyle/>
        <a:p>
          <a:r>
            <a:rPr lang="en-US" baseline="0"/>
            <a:t>When either device is disconnected or temperature is below threshold, stop playing song</a:t>
          </a:r>
          <a:endParaRPr lang="en-US"/>
        </a:p>
      </dgm:t>
    </dgm:pt>
    <dgm:pt modelId="{0F26C491-39BF-4272-92A0-1E96423BACE7}" type="parTrans" cxnId="{D73C3290-7BDD-45D6-AEBF-EEB969F9B050}">
      <dgm:prSet/>
      <dgm:spPr/>
      <dgm:t>
        <a:bodyPr/>
        <a:lstStyle/>
        <a:p>
          <a:endParaRPr lang="en-US"/>
        </a:p>
      </dgm:t>
    </dgm:pt>
    <dgm:pt modelId="{B8FCCEBC-FE1A-47DF-935C-912CC01178A2}" type="sibTrans" cxnId="{D73C3290-7BDD-45D6-AEBF-EEB969F9B050}">
      <dgm:prSet/>
      <dgm:spPr/>
      <dgm:t>
        <a:bodyPr/>
        <a:lstStyle/>
        <a:p>
          <a:endParaRPr lang="en-US"/>
        </a:p>
      </dgm:t>
    </dgm:pt>
    <dgm:pt modelId="{1E0905AE-7377-40CD-AB73-71BA10628842}" type="pres">
      <dgm:prSet presAssocID="{3FDE43F6-5F5D-4B3D-B42A-888B61909977}" presName="root" presStyleCnt="0">
        <dgm:presLayoutVars>
          <dgm:dir/>
          <dgm:resizeHandles val="exact"/>
        </dgm:presLayoutVars>
      </dgm:prSet>
      <dgm:spPr/>
    </dgm:pt>
    <dgm:pt modelId="{5F5B70A8-9E52-417C-B190-E4F7BAACE771}" type="pres">
      <dgm:prSet presAssocID="{875FC2D4-73E7-4D88-A639-6F4E38569652}" presName="compNode" presStyleCnt="0"/>
      <dgm:spPr/>
    </dgm:pt>
    <dgm:pt modelId="{CDC7AD4B-2977-48FA-B0BF-5E520E1A8507}" type="pres">
      <dgm:prSet presAssocID="{875FC2D4-73E7-4D88-A639-6F4E38569652}" presName="bgRect" presStyleLbl="bgShp" presStyleIdx="0" presStyleCnt="6"/>
      <dgm:spPr/>
    </dgm:pt>
    <dgm:pt modelId="{C8EE41B6-1705-4A30-B9E2-35C24662F345}" type="pres">
      <dgm:prSet presAssocID="{875FC2D4-73E7-4D88-A639-6F4E3856965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C387C3EC-C65A-4540-92AC-5CF28B5F8677}" type="pres">
      <dgm:prSet presAssocID="{875FC2D4-73E7-4D88-A639-6F4E38569652}" presName="spaceRect" presStyleCnt="0"/>
      <dgm:spPr/>
    </dgm:pt>
    <dgm:pt modelId="{1A219D6F-068A-4C09-917B-98FCC4370728}" type="pres">
      <dgm:prSet presAssocID="{875FC2D4-73E7-4D88-A639-6F4E38569652}" presName="parTx" presStyleLbl="revTx" presStyleIdx="0" presStyleCnt="6">
        <dgm:presLayoutVars>
          <dgm:chMax val="0"/>
          <dgm:chPref val="0"/>
        </dgm:presLayoutVars>
      </dgm:prSet>
      <dgm:spPr/>
    </dgm:pt>
    <dgm:pt modelId="{98DEC0F4-EAFD-4ED4-A325-9CBA1F503FBC}" type="pres">
      <dgm:prSet presAssocID="{41C0729A-5F62-43FF-8845-C445922E8D96}" presName="sibTrans" presStyleCnt="0"/>
      <dgm:spPr/>
    </dgm:pt>
    <dgm:pt modelId="{50D1E513-4AE0-49F4-905F-1643F6E56DE8}" type="pres">
      <dgm:prSet presAssocID="{8398C15A-CDA7-49BA-B80E-E5730D5590E6}" presName="compNode" presStyleCnt="0"/>
      <dgm:spPr/>
    </dgm:pt>
    <dgm:pt modelId="{EB2A30C9-950E-4C16-BCEF-B116C227A5E0}" type="pres">
      <dgm:prSet presAssocID="{8398C15A-CDA7-49BA-B80E-E5730D5590E6}" presName="bgRect" presStyleLbl="bgShp" presStyleIdx="1" presStyleCnt="6"/>
      <dgm:spPr/>
    </dgm:pt>
    <dgm:pt modelId="{225C9FAD-1B74-4D33-96AF-55C33612CD2A}" type="pres">
      <dgm:prSet presAssocID="{8398C15A-CDA7-49BA-B80E-E5730D5590E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95FC2A1-CE66-40D5-A398-327B07167C61}" type="pres">
      <dgm:prSet presAssocID="{8398C15A-CDA7-49BA-B80E-E5730D5590E6}" presName="spaceRect" presStyleCnt="0"/>
      <dgm:spPr/>
    </dgm:pt>
    <dgm:pt modelId="{9CD49C62-3E9C-4577-A606-5AC4690D2A9B}" type="pres">
      <dgm:prSet presAssocID="{8398C15A-CDA7-49BA-B80E-E5730D5590E6}" presName="parTx" presStyleLbl="revTx" presStyleIdx="1" presStyleCnt="6">
        <dgm:presLayoutVars>
          <dgm:chMax val="0"/>
          <dgm:chPref val="0"/>
        </dgm:presLayoutVars>
      </dgm:prSet>
      <dgm:spPr/>
    </dgm:pt>
    <dgm:pt modelId="{ACA9F772-EB9D-4342-8FD0-0F73F581E4FD}" type="pres">
      <dgm:prSet presAssocID="{4526F4D1-31D0-46FB-85EB-3F54FF733A4E}" presName="sibTrans" presStyleCnt="0"/>
      <dgm:spPr/>
    </dgm:pt>
    <dgm:pt modelId="{49171D8B-599F-4276-B8CB-B919FF7DAEC5}" type="pres">
      <dgm:prSet presAssocID="{80A15E2F-070A-49D5-BD87-AFF86F44750A}" presName="compNode" presStyleCnt="0"/>
      <dgm:spPr/>
    </dgm:pt>
    <dgm:pt modelId="{2885BF84-FA07-483D-BF47-88A67B0BF718}" type="pres">
      <dgm:prSet presAssocID="{80A15E2F-070A-49D5-BD87-AFF86F44750A}" presName="bgRect" presStyleLbl="bgShp" presStyleIdx="2" presStyleCnt="6"/>
      <dgm:spPr/>
    </dgm:pt>
    <dgm:pt modelId="{0DC2C56A-F5FE-43CB-996D-740987D2065B}" type="pres">
      <dgm:prSet presAssocID="{80A15E2F-070A-49D5-BD87-AFF86F44750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AE009163-EC7C-4956-B205-319C0EB303A2}" type="pres">
      <dgm:prSet presAssocID="{80A15E2F-070A-49D5-BD87-AFF86F44750A}" presName="spaceRect" presStyleCnt="0"/>
      <dgm:spPr/>
    </dgm:pt>
    <dgm:pt modelId="{A565C119-5E46-4463-8080-9D023652D616}" type="pres">
      <dgm:prSet presAssocID="{80A15E2F-070A-49D5-BD87-AFF86F44750A}" presName="parTx" presStyleLbl="revTx" presStyleIdx="2" presStyleCnt="6">
        <dgm:presLayoutVars>
          <dgm:chMax val="0"/>
          <dgm:chPref val="0"/>
        </dgm:presLayoutVars>
      </dgm:prSet>
      <dgm:spPr/>
    </dgm:pt>
    <dgm:pt modelId="{D0E80441-300A-4464-8831-A6BA37A2145B}" type="pres">
      <dgm:prSet presAssocID="{FC102F05-0916-4125-BFD4-F58DCF7E7C05}" presName="sibTrans" presStyleCnt="0"/>
      <dgm:spPr/>
    </dgm:pt>
    <dgm:pt modelId="{BE690355-75DB-4D12-900E-8413559C8B42}" type="pres">
      <dgm:prSet presAssocID="{3D65B7CF-6E06-4E59-A90C-3F5D4D1720FF}" presName="compNode" presStyleCnt="0"/>
      <dgm:spPr/>
    </dgm:pt>
    <dgm:pt modelId="{21BD3D9F-196B-4A7E-A6EE-9092D0B6222A}" type="pres">
      <dgm:prSet presAssocID="{3D65B7CF-6E06-4E59-A90C-3F5D4D1720FF}" presName="bgRect" presStyleLbl="bgShp" presStyleIdx="3" presStyleCnt="6"/>
      <dgm:spPr/>
    </dgm:pt>
    <dgm:pt modelId="{AA21D9C4-C933-47E1-97DF-B5C6C9C821CC}" type="pres">
      <dgm:prSet presAssocID="{3D65B7CF-6E06-4E59-A90C-3F5D4D1720F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D5F803CB-EFF5-4A34-96EE-21175FE81525}" type="pres">
      <dgm:prSet presAssocID="{3D65B7CF-6E06-4E59-A90C-3F5D4D1720FF}" presName="spaceRect" presStyleCnt="0"/>
      <dgm:spPr/>
    </dgm:pt>
    <dgm:pt modelId="{D52BDF74-8BB9-4DEC-8931-E5C41236E8C5}" type="pres">
      <dgm:prSet presAssocID="{3D65B7CF-6E06-4E59-A90C-3F5D4D1720FF}" presName="parTx" presStyleLbl="revTx" presStyleIdx="3" presStyleCnt="6">
        <dgm:presLayoutVars>
          <dgm:chMax val="0"/>
          <dgm:chPref val="0"/>
        </dgm:presLayoutVars>
      </dgm:prSet>
      <dgm:spPr/>
    </dgm:pt>
    <dgm:pt modelId="{E770137C-250D-486A-8AEE-33956FFBAD91}" type="pres">
      <dgm:prSet presAssocID="{721BC141-9913-4071-9039-87F7E9063CA4}" presName="sibTrans" presStyleCnt="0"/>
      <dgm:spPr/>
    </dgm:pt>
    <dgm:pt modelId="{3E693E6C-3110-41CD-B3AB-9D24B84C80C8}" type="pres">
      <dgm:prSet presAssocID="{CEEBC231-7489-4B86-B2A1-02033FA6B8A6}" presName="compNode" presStyleCnt="0"/>
      <dgm:spPr/>
    </dgm:pt>
    <dgm:pt modelId="{D9D8CE13-9379-4809-86F6-A7E960FB63F2}" type="pres">
      <dgm:prSet presAssocID="{CEEBC231-7489-4B86-B2A1-02033FA6B8A6}" presName="bgRect" presStyleLbl="bgShp" presStyleIdx="4" presStyleCnt="6"/>
      <dgm:spPr/>
    </dgm:pt>
    <dgm:pt modelId="{2904291A-C8DA-42AF-A573-9501781D932E}" type="pres">
      <dgm:prSet presAssocID="{CEEBC231-7489-4B86-B2A1-02033FA6B8A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light curve"/>
        </a:ext>
      </dgm:extLst>
    </dgm:pt>
    <dgm:pt modelId="{17E85B64-939C-40B8-B56F-631585A1C4D9}" type="pres">
      <dgm:prSet presAssocID="{CEEBC231-7489-4B86-B2A1-02033FA6B8A6}" presName="spaceRect" presStyleCnt="0"/>
      <dgm:spPr/>
    </dgm:pt>
    <dgm:pt modelId="{D9ADE453-DBD0-4031-A4F7-1BB24F1825CB}" type="pres">
      <dgm:prSet presAssocID="{CEEBC231-7489-4B86-B2A1-02033FA6B8A6}" presName="parTx" presStyleLbl="revTx" presStyleIdx="4" presStyleCnt="6">
        <dgm:presLayoutVars>
          <dgm:chMax val="0"/>
          <dgm:chPref val="0"/>
        </dgm:presLayoutVars>
      </dgm:prSet>
      <dgm:spPr/>
    </dgm:pt>
    <dgm:pt modelId="{4C5EDB7B-F4BE-4DDE-A912-500264ADA429}" type="pres">
      <dgm:prSet presAssocID="{175EB3E2-E33D-4491-A19E-AB71FDDD944E}" presName="sibTrans" presStyleCnt="0"/>
      <dgm:spPr/>
    </dgm:pt>
    <dgm:pt modelId="{59082E72-9C14-4388-A055-2F88FB4FE16F}" type="pres">
      <dgm:prSet presAssocID="{D8D38A75-6892-42B5-B45F-B0C3E99AB46F}" presName="compNode" presStyleCnt="0"/>
      <dgm:spPr/>
    </dgm:pt>
    <dgm:pt modelId="{8EB6CC54-5ADD-469A-8931-84BC1B322C15}" type="pres">
      <dgm:prSet presAssocID="{D8D38A75-6892-42B5-B45F-B0C3E99AB46F}" presName="bgRect" presStyleLbl="bgShp" presStyleIdx="5" presStyleCnt="6"/>
      <dgm:spPr/>
    </dgm:pt>
    <dgm:pt modelId="{1D7D4D48-6B38-421F-B20E-C95B9511CB62}" type="pres">
      <dgm:prSet presAssocID="{D8D38A75-6892-42B5-B45F-B0C3E99AB46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3C38D352-D7AA-4C9D-958C-9F35370FE638}" type="pres">
      <dgm:prSet presAssocID="{D8D38A75-6892-42B5-B45F-B0C3E99AB46F}" presName="spaceRect" presStyleCnt="0"/>
      <dgm:spPr/>
    </dgm:pt>
    <dgm:pt modelId="{B5415CDD-4C02-45B6-AE6B-26061F6AD365}" type="pres">
      <dgm:prSet presAssocID="{D8D38A75-6892-42B5-B45F-B0C3E99AB46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48C4709-FC37-447A-A485-90624BC3C782}" type="presOf" srcId="{3D65B7CF-6E06-4E59-A90C-3F5D4D1720FF}" destId="{D52BDF74-8BB9-4DEC-8931-E5C41236E8C5}" srcOrd="0" destOrd="0" presId="urn:microsoft.com/office/officeart/2018/2/layout/IconVerticalSolidList"/>
    <dgm:cxn modelId="{BCF0E20A-F2A7-4E87-960B-CD7AE2761976}" type="presOf" srcId="{80A15E2F-070A-49D5-BD87-AFF86F44750A}" destId="{A565C119-5E46-4463-8080-9D023652D616}" srcOrd="0" destOrd="0" presId="urn:microsoft.com/office/officeart/2018/2/layout/IconVerticalSolidList"/>
    <dgm:cxn modelId="{28FA1414-B4C8-41A3-9E9B-E05A0750239E}" type="presOf" srcId="{3FDE43F6-5F5D-4B3D-B42A-888B61909977}" destId="{1E0905AE-7377-40CD-AB73-71BA10628842}" srcOrd="0" destOrd="0" presId="urn:microsoft.com/office/officeart/2018/2/layout/IconVerticalSolidList"/>
    <dgm:cxn modelId="{6B0B8324-5FFD-4061-A509-379BEAB28C95}" srcId="{3FDE43F6-5F5D-4B3D-B42A-888B61909977}" destId="{8398C15A-CDA7-49BA-B80E-E5730D5590E6}" srcOrd="1" destOrd="0" parTransId="{0244B8E6-81A8-4C57-9405-AB4A57D32C62}" sibTransId="{4526F4D1-31D0-46FB-85EB-3F54FF733A4E}"/>
    <dgm:cxn modelId="{7E1DAB5B-66A7-4B47-AC7D-6769009F1999}" type="presOf" srcId="{8398C15A-CDA7-49BA-B80E-E5730D5590E6}" destId="{9CD49C62-3E9C-4577-A606-5AC4690D2A9B}" srcOrd="0" destOrd="0" presId="urn:microsoft.com/office/officeart/2018/2/layout/IconVerticalSolidList"/>
    <dgm:cxn modelId="{D73C3290-7BDD-45D6-AEBF-EEB969F9B050}" srcId="{3FDE43F6-5F5D-4B3D-B42A-888B61909977}" destId="{D8D38A75-6892-42B5-B45F-B0C3E99AB46F}" srcOrd="5" destOrd="0" parTransId="{0F26C491-39BF-4272-92A0-1E96423BACE7}" sibTransId="{B8FCCEBC-FE1A-47DF-935C-912CC01178A2}"/>
    <dgm:cxn modelId="{B33BAB91-48FB-462F-9EED-0C48F53A24B7}" type="presOf" srcId="{875FC2D4-73E7-4D88-A639-6F4E38569652}" destId="{1A219D6F-068A-4C09-917B-98FCC4370728}" srcOrd="0" destOrd="0" presId="urn:microsoft.com/office/officeart/2018/2/layout/IconVerticalSolidList"/>
    <dgm:cxn modelId="{3D6FE496-3EDD-48D9-BBE7-C0096ABF0521}" srcId="{3FDE43F6-5F5D-4B3D-B42A-888B61909977}" destId="{80A15E2F-070A-49D5-BD87-AFF86F44750A}" srcOrd="2" destOrd="0" parTransId="{E5F5369B-A1F1-4F17-9E02-251426B20D69}" sibTransId="{FC102F05-0916-4125-BFD4-F58DCF7E7C05}"/>
    <dgm:cxn modelId="{125CF2B8-B5B1-4020-BF4C-4F3F4E5BF49D}" srcId="{3FDE43F6-5F5D-4B3D-B42A-888B61909977}" destId="{875FC2D4-73E7-4D88-A639-6F4E38569652}" srcOrd="0" destOrd="0" parTransId="{4B60BE07-B2DC-46E0-A465-6E620B888136}" sibTransId="{41C0729A-5F62-43FF-8845-C445922E8D96}"/>
    <dgm:cxn modelId="{94875BCC-22FD-4298-9245-064728F1C14B}" type="presOf" srcId="{CEEBC231-7489-4B86-B2A1-02033FA6B8A6}" destId="{D9ADE453-DBD0-4031-A4F7-1BB24F1825CB}" srcOrd="0" destOrd="0" presId="urn:microsoft.com/office/officeart/2018/2/layout/IconVerticalSolidList"/>
    <dgm:cxn modelId="{B6670CD5-9BC5-41E5-B76A-D60DED21A8F7}" type="presOf" srcId="{D8D38A75-6892-42B5-B45F-B0C3E99AB46F}" destId="{B5415CDD-4C02-45B6-AE6B-26061F6AD365}" srcOrd="0" destOrd="0" presId="urn:microsoft.com/office/officeart/2018/2/layout/IconVerticalSolidList"/>
    <dgm:cxn modelId="{51C31BDD-8BE3-40B2-A8ED-91360B596758}" srcId="{3FDE43F6-5F5D-4B3D-B42A-888B61909977}" destId="{CEEBC231-7489-4B86-B2A1-02033FA6B8A6}" srcOrd="4" destOrd="0" parTransId="{BD8856A0-5209-424E-AFC6-764015C653B3}" sibTransId="{175EB3E2-E33D-4491-A19E-AB71FDDD944E}"/>
    <dgm:cxn modelId="{1A0B71EF-E437-4EC5-B2E7-5D96A877752C}" srcId="{3FDE43F6-5F5D-4B3D-B42A-888B61909977}" destId="{3D65B7CF-6E06-4E59-A90C-3F5D4D1720FF}" srcOrd="3" destOrd="0" parTransId="{50D121E4-AB24-4C17-B4B6-800841D90987}" sibTransId="{721BC141-9913-4071-9039-87F7E9063CA4}"/>
    <dgm:cxn modelId="{5BB7D360-AFFE-490F-BE52-4A66C4028471}" type="presParOf" srcId="{1E0905AE-7377-40CD-AB73-71BA10628842}" destId="{5F5B70A8-9E52-417C-B190-E4F7BAACE771}" srcOrd="0" destOrd="0" presId="urn:microsoft.com/office/officeart/2018/2/layout/IconVerticalSolidList"/>
    <dgm:cxn modelId="{1A93B71F-535E-42C2-A52D-115DB7C3472C}" type="presParOf" srcId="{5F5B70A8-9E52-417C-B190-E4F7BAACE771}" destId="{CDC7AD4B-2977-48FA-B0BF-5E520E1A8507}" srcOrd="0" destOrd="0" presId="urn:microsoft.com/office/officeart/2018/2/layout/IconVerticalSolidList"/>
    <dgm:cxn modelId="{2F6E71FB-91E6-4C76-A6F4-4330DB15BA1A}" type="presParOf" srcId="{5F5B70A8-9E52-417C-B190-E4F7BAACE771}" destId="{C8EE41B6-1705-4A30-B9E2-35C24662F345}" srcOrd="1" destOrd="0" presId="urn:microsoft.com/office/officeart/2018/2/layout/IconVerticalSolidList"/>
    <dgm:cxn modelId="{6B6D67CF-AEA9-4DD0-A536-34729AFAB4C1}" type="presParOf" srcId="{5F5B70A8-9E52-417C-B190-E4F7BAACE771}" destId="{C387C3EC-C65A-4540-92AC-5CF28B5F8677}" srcOrd="2" destOrd="0" presId="urn:microsoft.com/office/officeart/2018/2/layout/IconVerticalSolidList"/>
    <dgm:cxn modelId="{DC031F33-5F20-403F-9F57-BAB7C1B04CBB}" type="presParOf" srcId="{5F5B70A8-9E52-417C-B190-E4F7BAACE771}" destId="{1A219D6F-068A-4C09-917B-98FCC4370728}" srcOrd="3" destOrd="0" presId="urn:microsoft.com/office/officeart/2018/2/layout/IconVerticalSolidList"/>
    <dgm:cxn modelId="{BF7629F9-9466-462D-B3F0-22B75425F07F}" type="presParOf" srcId="{1E0905AE-7377-40CD-AB73-71BA10628842}" destId="{98DEC0F4-EAFD-4ED4-A325-9CBA1F503FBC}" srcOrd="1" destOrd="0" presId="urn:microsoft.com/office/officeart/2018/2/layout/IconVerticalSolidList"/>
    <dgm:cxn modelId="{14D3478F-2ED9-44BE-A1F0-E768494E8CC4}" type="presParOf" srcId="{1E0905AE-7377-40CD-AB73-71BA10628842}" destId="{50D1E513-4AE0-49F4-905F-1643F6E56DE8}" srcOrd="2" destOrd="0" presId="urn:microsoft.com/office/officeart/2018/2/layout/IconVerticalSolidList"/>
    <dgm:cxn modelId="{F6EA62A3-3F4C-4D08-B247-4CF599DEDF07}" type="presParOf" srcId="{50D1E513-4AE0-49F4-905F-1643F6E56DE8}" destId="{EB2A30C9-950E-4C16-BCEF-B116C227A5E0}" srcOrd="0" destOrd="0" presId="urn:microsoft.com/office/officeart/2018/2/layout/IconVerticalSolidList"/>
    <dgm:cxn modelId="{B09A1289-5316-42F1-A031-C12051BC25B9}" type="presParOf" srcId="{50D1E513-4AE0-49F4-905F-1643F6E56DE8}" destId="{225C9FAD-1B74-4D33-96AF-55C33612CD2A}" srcOrd="1" destOrd="0" presId="urn:microsoft.com/office/officeart/2018/2/layout/IconVerticalSolidList"/>
    <dgm:cxn modelId="{6656CBFE-5166-4CB1-A13C-D68C0BC72217}" type="presParOf" srcId="{50D1E513-4AE0-49F4-905F-1643F6E56DE8}" destId="{895FC2A1-CE66-40D5-A398-327B07167C61}" srcOrd="2" destOrd="0" presId="urn:microsoft.com/office/officeart/2018/2/layout/IconVerticalSolidList"/>
    <dgm:cxn modelId="{1DA3F31F-35B4-4820-9E18-F08935EC15A5}" type="presParOf" srcId="{50D1E513-4AE0-49F4-905F-1643F6E56DE8}" destId="{9CD49C62-3E9C-4577-A606-5AC4690D2A9B}" srcOrd="3" destOrd="0" presId="urn:microsoft.com/office/officeart/2018/2/layout/IconVerticalSolidList"/>
    <dgm:cxn modelId="{5BED4F96-A0CC-4B82-BE3D-0501FDB8C425}" type="presParOf" srcId="{1E0905AE-7377-40CD-AB73-71BA10628842}" destId="{ACA9F772-EB9D-4342-8FD0-0F73F581E4FD}" srcOrd="3" destOrd="0" presId="urn:microsoft.com/office/officeart/2018/2/layout/IconVerticalSolidList"/>
    <dgm:cxn modelId="{4953B241-D92F-4839-B4E5-ED4B608B08A5}" type="presParOf" srcId="{1E0905AE-7377-40CD-AB73-71BA10628842}" destId="{49171D8B-599F-4276-B8CB-B919FF7DAEC5}" srcOrd="4" destOrd="0" presId="urn:microsoft.com/office/officeart/2018/2/layout/IconVerticalSolidList"/>
    <dgm:cxn modelId="{EE22A23F-CE16-42FB-B2D4-7789D9F5868F}" type="presParOf" srcId="{49171D8B-599F-4276-B8CB-B919FF7DAEC5}" destId="{2885BF84-FA07-483D-BF47-88A67B0BF718}" srcOrd="0" destOrd="0" presId="urn:microsoft.com/office/officeart/2018/2/layout/IconVerticalSolidList"/>
    <dgm:cxn modelId="{1FC5C0F4-1EAA-4A39-A153-6224CEA7B81F}" type="presParOf" srcId="{49171D8B-599F-4276-B8CB-B919FF7DAEC5}" destId="{0DC2C56A-F5FE-43CB-996D-740987D2065B}" srcOrd="1" destOrd="0" presId="urn:microsoft.com/office/officeart/2018/2/layout/IconVerticalSolidList"/>
    <dgm:cxn modelId="{270903A3-AE2B-407D-B6B5-7B9CDC9673B2}" type="presParOf" srcId="{49171D8B-599F-4276-B8CB-B919FF7DAEC5}" destId="{AE009163-EC7C-4956-B205-319C0EB303A2}" srcOrd="2" destOrd="0" presId="urn:microsoft.com/office/officeart/2018/2/layout/IconVerticalSolidList"/>
    <dgm:cxn modelId="{E1446E01-6260-42E8-95D8-8EFECBBE0376}" type="presParOf" srcId="{49171D8B-599F-4276-B8CB-B919FF7DAEC5}" destId="{A565C119-5E46-4463-8080-9D023652D616}" srcOrd="3" destOrd="0" presId="urn:microsoft.com/office/officeart/2018/2/layout/IconVerticalSolidList"/>
    <dgm:cxn modelId="{1CBB363F-E5E6-4BE4-9310-7227629D11A3}" type="presParOf" srcId="{1E0905AE-7377-40CD-AB73-71BA10628842}" destId="{D0E80441-300A-4464-8831-A6BA37A2145B}" srcOrd="5" destOrd="0" presId="urn:microsoft.com/office/officeart/2018/2/layout/IconVerticalSolidList"/>
    <dgm:cxn modelId="{401776DD-AEE9-4839-AEDB-4D1C863C3803}" type="presParOf" srcId="{1E0905AE-7377-40CD-AB73-71BA10628842}" destId="{BE690355-75DB-4D12-900E-8413559C8B42}" srcOrd="6" destOrd="0" presId="urn:microsoft.com/office/officeart/2018/2/layout/IconVerticalSolidList"/>
    <dgm:cxn modelId="{42FAC136-F3C0-4014-BCB4-10ECB9F77987}" type="presParOf" srcId="{BE690355-75DB-4D12-900E-8413559C8B42}" destId="{21BD3D9F-196B-4A7E-A6EE-9092D0B6222A}" srcOrd="0" destOrd="0" presId="urn:microsoft.com/office/officeart/2018/2/layout/IconVerticalSolidList"/>
    <dgm:cxn modelId="{B04CED28-10E9-46B7-902C-6E02E551011C}" type="presParOf" srcId="{BE690355-75DB-4D12-900E-8413559C8B42}" destId="{AA21D9C4-C933-47E1-97DF-B5C6C9C821CC}" srcOrd="1" destOrd="0" presId="urn:microsoft.com/office/officeart/2018/2/layout/IconVerticalSolidList"/>
    <dgm:cxn modelId="{33F59809-08B4-40B8-95D1-D9AC1E3D2D0B}" type="presParOf" srcId="{BE690355-75DB-4D12-900E-8413559C8B42}" destId="{D5F803CB-EFF5-4A34-96EE-21175FE81525}" srcOrd="2" destOrd="0" presId="urn:microsoft.com/office/officeart/2018/2/layout/IconVerticalSolidList"/>
    <dgm:cxn modelId="{25939FDF-4EBA-4A22-91BC-6025DA10BC17}" type="presParOf" srcId="{BE690355-75DB-4D12-900E-8413559C8B42}" destId="{D52BDF74-8BB9-4DEC-8931-E5C41236E8C5}" srcOrd="3" destOrd="0" presId="urn:microsoft.com/office/officeart/2018/2/layout/IconVerticalSolidList"/>
    <dgm:cxn modelId="{A784E6E8-1DB6-4B45-ACE9-D20B77B5ED86}" type="presParOf" srcId="{1E0905AE-7377-40CD-AB73-71BA10628842}" destId="{E770137C-250D-486A-8AEE-33956FFBAD91}" srcOrd="7" destOrd="0" presId="urn:microsoft.com/office/officeart/2018/2/layout/IconVerticalSolidList"/>
    <dgm:cxn modelId="{D821D2C8-7449-45AC-B1FB-40126AFB2101}" type="presParOf" srcId="{1E0905AE-7377-40CD-AB73-71BA10628842}" destId="{3E693E6C-3110-41CD-B3AB-9D24B84C80C8}" srcOrd="8" destOrd="0" presId="urn:microsoft.com/office/officeart/2018/2/layout/IconVerticalSolidList"/>
    <dgm:cxn modelId="{3DA0C664-8DEB-4FB1-BEF9-27CCD1FF83AC}" type="presParOf" srcId="{3E693E6C-3110-41CD-B3AB-9D24B84C80C8}" destId="{D9D8CE13-9379-4809-86F6-A7E960FB63F2}" srcOrd="0" destOrd="0" presId="urn:microsoft.com/office/officeart/2018/2/layout/IconVerticalSolidList"/>
    <dgm:cxn modelId="{39EADF30-CD95-466E-90A5-6FD42589D389}" type="presParOf" srcId="{3E693E6C-3110-41CD-B3AB-9D24B84C80C8}" destId="{2904291A-C8DA-42AF-A573-9501781D932E}" srcOrd="1" destOrd="0" presId="urn:microsoft.com/office/officeart/2018/2/layout/IconVerticalSolidList"/>
    <dgm:cxn modelId="{CA44338F-7699-4859-A116-ED7EC72D14FE}" type="presParOf" srcId="{3E693E6C-3110-41CD-B3AB-9D24B84C80C8}" destId="{17E85B64-939C-40B8-B56F-631585A1C4D9}" srcOrd="2" destOrd="0" presId="urn:microsoft.com/office/officeart/2018/2/layout/IconVerticalSolidList"/>
    <dgm:cxn modelId="{8E66CBF7-E699-412C-92DB-1B22AE5616B8}" type="presParOf" srcId="{3E693E6C-3110-41CD-B3AB-9D24B84C80C8}" destId="{D9ADE453-DBD0-4031-A4F7-1BB24F1825CB}" srcOrd="3" destOrd="0" presId="urn:microsoft.com/office/officeart/2018/2/layout/IconVerticalSolidList"/>
    <dgm:cxn modelId="{ECE7C74B-F69C-4D0B-9604-AB33CF5A6C2B}" type="presParOf" srcId="{1E0905AE-7377-40CD-AB73-71BA10628842}" destId="{4C5EDB7B-F4BE-4DDE-A912-500264ADA429}" srcOrd="9" destOrd="0" presId="urn:microsoft.com/office/officeart/2018/2/layout/IconVerticalSolidList"/>
    <dgm:cxn modelId="{6C48842F-F35F-4783-9337-32AA8C6755A6}" type="presParOf" srcId="{1E0905AE-7377-40CD-AB73-71BA10628842}" destId="{59082E72-9C14-4388-A055-2F88FB4FE16F}" srcOrd="10" destOrd="0" presId="urn:microsoft.com/office/officeart/2018/2/layout/IconVerticalSolidList"/>
    <dgm:cxn modelId="{EAB036A9-9A02-4DCE-AB98-07CBD83B72AE}" type="presParOf" srcId="{59082E72-9C14-4388-A055-2F88FB4FE16F}" destId="{8EB6CC54-5ADD-469A-8931-84BC1B322C15}" srcOrd="0" destOrd="0" presId="urn:microsoft.com/office/officeart/2018/2/layout/IconVerticalSolidList"/>
    <dgm:cxn modelId="{5D7830A4-14F7-4CD0-B341-B73DC3620FFF}" type="presParOf" srcId="{59082E72-9C14-4388-A055-2F88FB4FE16F}" destId="{1D7D4D48-6B38-421F-B20E-C95B9511CB62}" srcOrd="1" destOrd="0" presId="urn:microsoft.com/office/officeart/2018/2/layout/IconVerticalSolidList"/>
    <dgm:cxn modelId="{DC5ECAF5-58D6-46BE-9307-2B035D0C0AD2}" type="presParOf" srcId="{59082E72-9C14-4388-A055-2F88FB4FE16F}" destId="{3C38D352-D7AA-4C9D-958C-9F35370FE638}" srcOrd="2" destOrd="0" presId="urn:microsoft.com/office/officeart/2018/2/layout/IconVerticalSolidList"/>
    <dgm:cxn modelId="{FD9C20A8-4BE3-442C-B361-1EBB161D77D7}" type="presParOf" srcId="{59082E72-9C14-4388-A055-2F88FB4FE16F}" destId="{B5415CDD-4C02-45B6-AE6B-26061F6AD3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06F1B1-E6B0-4934-845F-013847697176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E82338A-CD99-4B73-A163-30109836EA71}">
      <dgm:prSet/>
      <dgm:spPr/>
      <dgm:t>
        <a:bodyPr/>
        <a:lstStyle/>
        <a:p>
          <a:r>
            <a:rPr lang="en-US"/>
            <a:t>MetaWear CPRO</a:t>
          </a:r>
        </a:p>
      </dgm:t>
    </dgm:pt>
    <dgm:pt modelId="{8826E153-4567-4A49-ABDD-76A47C671D08}" type="parTrans" cxnId="{47CD86FC-906B-4FE0-8A9E-EFF45A91843F}">
      <dgm:prSet/>
      <dgm:spPr/>
      <dgm:t>
        <a:bodyPr/>
        <a:lstStyle/>
        <a:p>
          <a:endParaRPr lang="en-US"/>
        </a:p>
      </dgm:t>
    </dgm:pt>
    <dgm:pt modelId="{EABC9F01-28B8-43DF-B7DF-2A7E248CD1B1}" type="sibTrans" cxnId="{47CD86FC-906B-4FE0-8A9E-EFF45A91843F}">
      <dgm:prSet/>
      <dgm:spPr/>
      <dgm:t>
        <a:bodyPr/>
        <a:lstStyle/>
        <a:p>
          <a:endParaRPr lang="en-US"/>
        </a:p>
      </dgm:t>
    </dgm:pt>
    <dgm:pt modelId="{44083673-F645-48DB-B216-33DA1BF9FE75}">
      <dgm:prSet/>
      <dgm:spPr/>
      <dgm:t>
        <a:bodyPr/>
        <a:lstStyle/>
        <a:p>
          <a:r>
            <a:rPr lang="en-US"/>
            <a:t>Will record temperatures and report to mobile app</a:t>
          </a:r>
        </a:p>
      </dgm:t>
    </dgm:pt>
    <dgm:pt modelId="{CB72212C-676C-430D-B7A8-72DFD2781698}" type="parTrans" cxnId="{75985FE2-CBF2-463D-8544-7AFB4B6AF2D5}">
      <dgm:prSet/>
      <dgm:spPr/>
      <dgm:t>
        <a:bodyPr/>
        <a:lstStyle/>
        <a:p>
          <a:endParaRPr lang="en-US"/>
        </a:p>
      </dgm:t>
    </dgm:pt>
    <dgm:pt modelId="{1B9E94E2-8EAE-4ACE-A559-D53109F3E815}" type="sibTrans" cxnId="{75985FE2-CBF2-463D-8544-7AFB4B6AF2D5}">
      <dgm:prSet/>
      <dgm:spPr/>
      <dgm:t>
        <a:bodyPr/>
        <a:lstStyle/>
        <a:p>
          <a:endParaRPr lang="en-US"/>
        </a:p>
      </dgm:t>
    </dgm:pt>
    <dgm:pt modelId="{43D3C359-66D7-418D-B290-7666B74BF7F6}">
      <dgm:prSet/>
      <dgm:spPr/>
      <dgm:t>
        <a:bodyPr/>
        <a:lstStyle/>
        <a:p>
          <a:r>
            <a:rPr lang="en-US"/>
            <a:t>Android application</a:t>
          </a:r>
        </a:p>
      </dgm:t>
    </dgm:pt>
    <dgm:pt modelId="{C480CFC8-37F3-4E9F-B319-32C3CA8705CF}" type="parTrans" cxnId="{C3639A67-C022-4757-842F-4E6F4F3AD57F}">
      <dgm:prSet/>
      <dgm:spPr/>
      <dgm:t>
        <a:bodyPr/>
        <a:lstStyle/>
        <a:p>
          <a:endParaRPr lang="en-US"/>
        </a:p>
      </dgm:t>
    </dgm:pt>
    <dgm:pt modelId="{0372C489-850C-41E4-BB73-AB7F7AAB99A3}" type="sibTrans" cxnId="{C3639A67-C022-4757-842F-4E6F4F3AD57F}">
      <dgm:prSet/>
      <dgm:spPr/>
      <dgm:t>
        <a:bodyPr/>
        <a:lstStyle/>
        <a:p>
          <a:endParaRPr lang="en-US"/>
        </a:p>
      </dgm:t>
    </dgm:pt>
    <dgm:pt modelId="{35C59BC7-58EE-49D6-9BB6-43728D8FF800}">
      <dgm:prSet/>
      <dgm:spPr/>
      <dgm:t>
        <a:bodyPr/>
        <a:lstStyle/>
        <a:p>
          <a:r>
            <a:rPr lang="en-US"/>
            <a:t>Will take input from CPRO and Bluetooth speaker</a:t>
          </a:r>
        </a:p>
      </dgm:t>
    </dgm:pt>
    <dgm:pt modelId="{1FA4B099-F9A4-45A2-9B7F-B34362B67B29}" type="parTrans" cxnId="{713F6D99-63C6-42FE-B5E7-5E908E1F639A}">
      <dgm:prSet/>
      <dgm:spPr/>
      <dgm:t>
        <a:bodyPr/>
        <a:lstStyle/>
        <a:p>
          <a:endParaRPr lang="en-US"/>
        </a:p>
      </dgm:t>
    </dgm:pt>
    <dgm:pt modelId="{50F5085E-38F5-4382-A441-883EFBA3247D}" type="sibTrans" cxnId="{713F6D99-63C6-42FE-B5E7-5E908E1F639A}">
      <dgm:prSet/>
      <dgm:spPr/>
      <dgm:t>
        <a:bodyPr/>
        <a:lstStyle/>
        <a:p>
          <a:endParaRPr lang="en-US"/>
        </a:p>
      </dgm:t>
    </dgm:pt>
    <dgm:pt modelId="{18A065D6-71FE-402E-AFBF-C311DC8DCF55}">
      <dgm:prSet/>
      <dgm:spPr/>
      <dgm:t>
        <a:bodyPr/>
        <a:lstStyle/>
        <a:p>
          <a:r>
            <a:rPr lang="en-US"/>
            <a:t>Responds appropriately according to input or lack there of</a:t>
          </a:r>
        </a:p>
      </dgm:t>
    </dgm:pt>
    <dgm:pt modelId="{DF50FE20-1216-4D0F-AF65-21B10706E7EA}" type="parTrans" cxnId="{1DDBE728-2A3C-4CAF-BE2A-8F57922C64D1}">
      <dgm:prSet/>
      <dgm:spPr/>
      <dgm:t>
        <a:bodyPr/>
        <a:lstStyle/>
        <a:p>
          <a:endParaRPr lang="en-US"/>
        </a:p>
      </dgm:t>
    </dgm:pt>
    <dgm:pt modelId="{86B85A6B-FC11-4B14-BAD1-D2503687E3E4}" type="sibTrans" cxnId="{1DDBE728-2A3C-4CAF-BE2A-8F57922C64D1}">
      <dgm:prSet/>
      <dgm:spPr/>
      <dgm:t>
        <a:bodyPr/>
        <a:lstStyle/>
        <a:p>
          <a:endParaRPr lang="en-US"/>
        </a:p>
      </dgm:t>
    </dgm:pt>
    <dgm:pt modelId="{E1A46CC9-2E99-4EE3-9534-6C28CDC70C29}">
      <dgm:prSet/>
      <dgm:spPr/>
      <dgm:t>
        <a:bodyPr/>
        <a:lstStyle/>
        <a:p>
          <a:r>
            <a:rPr lang="en-US"/>
            <a:t>Generic Bluetooth Speaker</a:t>
          </a:r>
        </a:p>
      </dgm:t>
    </dgm:pt>
    <dgm:pt modelId="{FC62A12C-6C1F-4880-B7B6-31094064A156}" type="parTrans" cxnId="{AEFEB441-9034-4C6D-AFB1-E5DBDBA31852}">
      <dgm:prSet/>
      <dgm:spPr/>
      <dgm:t>
        <a:bodyPr/>
        <a:lstStyle/>
        <a:p>
          <a:endParaRPr lang="en-US"/>
        </a:p>
      </dgm:t>
    </dgm:pt>
    <dgm:pt modelId="{AC59A550-33D7-42E0-B125-692361C43A9F}" type="sibTrans" cxnId="{AEFEB441-9034-4C6D-AFB1-E5DBDBA31852}">
      <dgm:prSet/>
      <dgm:spPr/>
      <dgm:t>
        <a:bodyPr/>
        <a:lstStyle/>
        <a:p>
          <a:endParaRPr lang="en-US"/>
        </a:p>
      </dgm:t>
    </dgm:pt>
    <dgm:pt modelId="{80F8072D-38C0-47B0-9483-C21040FA2FD7}">
      <dgm:prSet/>
      <dgm:spPr/>
      <dgm:t>
        <a:bodyPr/>
        <a:lstStyle/>
        <a:p>
          <a:r>
            <a:rPr lang="en-US"/>
            <a:t>Will output the song</a:t>
          </a:r>
        </a:p>
      </dgm:t>
    </dgm:pt>
    <dgm:pt modelId="{98A5A1FD-EEC4-4C3A-B344-7A168E2A2EEC}" type="parTrans" cxnId="{1221C6F4-23EE-45E1-87A7-32073D462DE3}">
      <dgm:prSet/>
      <dgm:spPr/>
      <dgm:t>
        <a:bodyPr/>
        <a:lstStyle/>
        <a:p>
          <a:endParaRPr lang="en-US"/>
        </a:p>
      </dgm:t>
    </dgm:pt>
    <dgm:pt modelId="{7F8DBDD3-91C1-4CD8-9ABB-AFA178D87AA5}" type="sibTrans" cxnId="{1221C6F4-23EE-45E1-87A7-32073D462DE3}">
      <dgm:prSet/>
      <dgm:spPr/>
      <dgm:t>
        <a:bodyPr/>
        <a:lstStyle/>
        <a:p>
          <a:endParaRPr lang="en-US"/>
        </a:p>
      </dgm:t>
    </dgm:pt>
    <dgm:pt modelId="{87F57498-9C2A-4A34-9BE5-72EA85440183}">
      <dgm:prSet/>
      <dgm:spPr/>
      <dgm:t>
        <a:bodyPr/>
        <a:lstStyle/>
        <a:p>
          <a:r>
            <a:rPr lang="en-US"/>
            <a:t>Will start/stop music </a:t>
          </a:r>
        </a:p>
      </dgm:t>
    </dgm:pt>
    <dgm:pt modelId="{FE00BA76-9B9B-4E85-8C6B-97AF17E6947A}" type="parTrans" cxnId="{EF836BBE-BE7F-4D37-A542-06936E7A414F}">
      <dgm:prSet/>
      <dgm:spPr/>
      <dgm:t>
        <a:bodyPr/>
        <a:lstStyle/>
        <a:p>
          <a:endParaRPr lang="en-US"/>
        </a:p>
      </dgm:t>
    </dgm:pt>
    <dgm:pt modelId="{689DB67A-C878-446F-93F6-46B48E1C49F1}" type="sibTrans" cxnId="{EF836BBE-BE7F-4D37-A542-06936E7A414F}">
      <dgm:prSet/>
      <dgm:spPr/>
      <dgm:t>
        <a:bodyPr/>
        <a:lstStyle/>
        <a:p>
          <a:endParaRPr lang="en-US"/>
        </a:p>
      </dgm:t>
    </dgm:pt>
    <dgm:pt modelId="{1A5EFCB9-2B73-4D59-8979-989101DB6D82}" type="pres">
      <dgm:prSet presAssocID="{8406F1B1-E6B0-4934-845F-013847697176}" presName="Name0" presStyleCnt="0">
        <dgm:presLayoutVars>
          <dgm:dir/>
          <dgm:animLvl val="lvl"/>
          <dgm:resizeHandles val="exact"/>
        </dgm:presLayoutVars>
      </dgm:prSet>
      <dgm:spPr/>
    </dgm:pt>
    <dgm:pt modelId="{DF8D2945-40D5-4B38-B46A-0DC48A588B23}" type="pres">
      <dgm:prSet presAssocID="{9E82338A-CD99-4B73-A163-30109836EA71}" presName="linNode" presStyleCnt="0"/>
      <dgm:spPr/>
    </dgm:pt>
    <dgm:pt modelId="{7A67A02A-BC65-40C5-90BA-E56D6F4AB4F6}" type="pres">
      <dgm:prSet presAssocID="{9E82338A-CD99-4B73-A163-30109836EA7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1B19B64-06BF-4EC3-9D3B-7193CA0E217C}" type="pres">
      <dgm:prSet presAssocID="{9E82338A-CD99-4B73-A163-30109836EA71}" presName="descendantText" presStyleLbl="alignAccFollowNode1" presStyleIdx="0" presStyleCnt="3">
        <dgm:presLayoutVars>
          <dgm:bulletEnabled val="1"/>
        </dgm:presLayoutVars>
      </dgm:prSet>
      <dgm:spPr/>
    </dgm:pt>
    <dgm:pt modelId="{7C8311B2-2255-4CDE-87A0-EC854B860517}" type="pres">
      <dgm:prSet presAssocID="{EABC9F01-28B8-43DF-B7DF-2A7E248CD1B1}" presName="sp" presStyleCnt="0"/>
      <dgm:spPr/>
    </dgm:pt>
    <dgm:pt modelId="{C5B3CF4F-104A-48C9-B61D-65081F886992}" type="pres">
      <dgm:prSet presAssocID="{43D3C359-66D7-418D-B290-7666B74BF7F6}" presName="linNode" presStyleCnt="0"/>
      <dgm:spPr/>
    </dgm:pt>
    <dgm:pt modelId="{0483D608-BEC3-4BCD-A248-9E07F3912DB4}" type="pres">
      <dgm:prSet presAssocID="{43D3C359-66D7-418D-B290-7666B74BF7F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7BAD0E2-E307-41BF-BD41-152BDD418DB1}" type="pres">
      <dgm:prSet presAssocID="{43D3C359-66D7-418D-B290-7666B74BF7F6}" presName="descendantText" presStyleLbl="alignAccFollowNode1" presStyleIdx="1" presStyleCnt="3">
        <dgm:presLayoutVars>
          <dgm:bulletEnabled val="1"/>
        </dgm:presLayoutVars>
      </dgm:prSet>
      <dgm:spPr/>
    </dgm:pt>
    <dgm:pt modelId="{09D7F05E-7D72-4A2A-9F5F-9983FB7430FE}" type="pres">
      <dgm:prSet presAssocID="{0372C489-850C-41E4-BB73-AB7F7AAB99A3}" presName="sp" presStyleCnt="0"/>
      <dgm:spPr/>
    </dgm:pt>
    <dgm:pt modelId="{30AA8CE9-38A0-42D2-BD33-5F7B8DFBB28A}" type="pres">
      <dgm:prSet presAssocID="{E1A46CC9-2E99-4EE3-9534-6C28CDC70C29}" presName="linNode" presStyleCnt="0"/>
      <dgm:spPr/>
    </dgm:pt>
    <dgm:pt modelId="{A4475F66-CE55-404F-8BE3-FD0F0A573A40}" type="pres">
      <dgm:prSet presAssocID="{E1A46CC9-2E99-4EE3-9534-6C28CDC70C2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C57FC4C8-A480-4357-B7F1-E29C818A5E4B}" type="pres">
      <dgm:prSet presAssocID="{E1A46CC9-2E99-4EE3-9534-6C28CDC70C2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F9BCB0C-26A5-4DD5-9618-37B4D7DEFAA2}" type="presOf" srcId="{E1A46CC9-2E99-4EE3-9534-6C28CDC70C29}" destId="{A4475F66-CE55-404F-8BE3-FD0F0A573A40}" srcOrd="0" destOrd="0" presId="urn:microsoft.com/office/officeart/2005/8/layout/vList5"/>
    <dgm:cxn modelId="{1FED5A1C-08EC-4542-B6B5-009B85BEBB75}" type="presOf" srcId="{44083673-F645-48DB-B216-33DA1BF9FE75}" destId="{A1B19B64-06BF-4EC3-9D3B-7193CA0E217C}" srcOrd="0" destOrd="0" presId="urn:microsoft.com/office/officeart/2005/8/layout/vList5"/>
    <dgm:cxn modelId="{1DDBE728-2A3C-4CAF-BE2A-8F57922C64D1}" srcId="{43D3C359-66D7-418D-B290-7666B74BF7F6}" destId="{18A065D6-71FE-402E-AFBF-C311DC8DCF55}" srcOrd="1" destOrd="0" parTransId="{DF50FE20-1216-4D0F-AF65-21B10706E7EA}" sibTransId="{86B85A6B-FC11-4B14-BAD1-D2503687E3E4}"/>
    <dgm:cxn modelId="{A9F75A2C-6E0F-4C25-A61C-1AA92300A464}" type="presOf" srcId="{87F57498-9C2A-4A34-9BE5-72EA85440183}" destId="{C57FC4C8-A480-4357-B7F1-E29C818A5E4B}" srcOrd="0" destOrd="1" presId="urn:microsoft.com/office/officeart/2005/8/layout/vList5"/>
    <dgm:cxn modelId="{B1FEFC32-086D-4303-B3DF-56DABECACC26}" type="presOf" srcId="{18A065D6-71FE-402E-AFBF-C311DC8DCF55}" destId="{A7BAD0E2-E307-41BF-BD41-152BDD418DB1}" srcOrd="0" destOrd="1" presId="urn:microsoft.com/office/officeart/2005/8/layout/vList5"/>
    <dgm:cxn modelId="{AEFEB441-9034-4C6D-AFB1-E5DBDBA31852}" srcId="{8406F1B1-E6B0-4934-845F-013847697176}" destId="{E1A46CC9-2E99-4EE3-9534-6C28CDC70C29}" srcOrd="2" destOrd="0" parTransId="{FC62A12C-6C1F-4880-B7B6-31094064A156}" sibTransId="{AC59A550-33D7-42E0-B125-692361C43A9F}"/>
    <dgm:cxn modelId="{C3639A67-C022-4757-842F-4E6F4F3AD57F}" srcId="{8406F1B1-E6B0-4934-845F-013847697176}" destId="{43D3C359-66D7-418D-B290-7666B74BF7F6}" srcOrd="1" destOrd="0" parTransId="{C480CFC8-37F3-4E9F-B319-32C3CA8705CF}" sibTransId="{0372C489-850C-41E4-BB73-AB7F7AAB99A3}"/>
    <dgm:cxn modelId="{BF88997F-3A9D-4F8F-9942-54DBC15A5DB2}" type="presOf" srcId="{80F8072D-38C0-47B0-9483-C21040FA2FD7}" destId="{C57FC4C8-A480-4357-B7F1-E29C818A5E4B}" srcOrd="0" destOrd="0" presId="urn:microsoft.com/office/officeart/2005/8/layout/vList5"/>
    <dgm:cxn modelId="{AA196D87-65CB-471A-BD6F-4791716413B6}" type="presOf" srcId="{8406F1B1-E6B0-4934-845F-013847697176}" destId="{1A5EFCB9-2B73-4D59-8979-989101DB6D82}" srcOrd="0" destOrd="0" presId="urn:microsoft.com/office/officeart/2005/8/layout/vList5"/>
    <dgm:cxn modelId="{713F6D99-63C6-42FE-B5E7-5E908E1F639A}" srcId="{43D3C359-66D7-418D-B290-7666B74BF7F6}" destId="{35C59BC7-58EE-49D6-9BB6-43728D8FF800}" srcOrd="0" destOrd="0" parTransId="{1FA4B099-F9A4-45A2-9B7F-B34362B67B29}" sibTransId="{50F5085E-38F5-4382-A441-883EFBA3247D}"/>
    <dgm:cxn modelId="{EEEEAEA0-AB1E-4F8A-8014-5A7459376FB0}" type="presOf" srcId="{9E82338A-CD99-4B73-A163-30109836EA71}" destId="{7A67A02A-BC65-40C5-90BA-E56D6F4AB4F6}" srcOrd="0" destOrd="0" presId="urn:microsoft.com/office/officeart/2005/8/layout/vList5"/>
    <dgm:cxn modelId="{EF836BBE-BE7F-4D37-A542-06936E7A414F}" srcId="{E1A46CC9-2E99-4EE3-9534-6C28CDC70C29}" destId="{87F57498-9C2A-4A34-9BE5-72EA85440183}" srcOrd="1" destOrd="0" parTransId="{FE00BA76-9B9B-4E85-8C6B-97AF17E6947A}" sibTransId="{689DB67A-C878-446F-93F6-46B48E1C49F1}"/>
    <dgm:cxn modelId="{3DDDFAC3-DA51-4EF8-B8AE-FE7B4D8A02E2}" type="presOf" srcId="{43D3C359-66D7-418D-B290-7666B74BF7F6}" destId="{0483D608-BEC3-4BCD-A248-9E07F3912DB4}" srcOrd="0" destOrd="0" presId="urn:microsoft.com/office/officeart/2005/8/layout/vList5"/>
    <dgm:cxn modelId="{75985FE2-CBF2-463D-8544-7AFB4B6AF2D5}" srcId="{9E82338A-CD99-4B73-A163-30109836EA71}" destId="{44083673-F645-48DB-B216-33DA1BF9FE75}" srcOrd="0" destOrd="0" parTransId="{CB72212C-676C-430D-B7A8-72DFD2781698}" sibTransId="{1B9E94E2-8EAE-4ACE-A559-D53109F3E815}"/>
    <dgm:cxn modelId="{1221C6F4-23EE-45E1-87A7-32073D462DE3}" srcId="{E1A46CC9-2E99-4EE3-9534-6C28CDC70C29}" destId="{80F8072D-38C0-47B0-9483-C21040FA2FD7}" srcOrd="0" destOrd="0" parTransId="{98A5A1FD-EEC4-4C3A-B344-7A168E2A2EEC}" sibTransId="{7F8DBDD3-91C1-4CD8-9ABB-AFA178D87AA5}"/>
    <dgm:cxn modelId="{13A129F5-14F7-4C97-8AD8-BFBEFD1F535E}" type="presOf" srcId="{35C59BC7-58EE-49D6-9BB6-43728D8FF800}" destId="{A7BAD0E2-E307-41BF-BD41-152BDD418DB1}" srcOrd="0" destOrd="0" presId="urn:microsoft.com/office/officeart/2005/8/layout/vList5"/>
    <dgm:cxn modelId="{47CD86FC-906B-4FE0-8A9E-EFF45A91843F}" srcId="{8406F1B1-E6B0-4934-845F-013847697176}" destId="{9E82338A-CD99-4B73-A163-30109836EA71}" srcOrd="0" destOrd="0" parTransId="{8826E153-4567-4A49-ABDD-76A47C671D08}" sibTransId="{EABC9F01-28B8-43DF-B7DF-2A7E248CD1B1}"/>
    <dgm:cxn modelId="{29574E78-DD4B-4F5B-B830-EF37842E5740}" type="presParOf" srcId="{1A5EFCB9-2B73-4D59-8979-989101DB6D82}" destId="{DF8D2945-40D5-4B38-B46A-0DC48A588B23}" srcOrd="0" destOrd="0" presId="urn:microsoft.com/office/officeart/2005/8/layout/vList5"/>
    <dgm:cxn modelId="{31FD3830-FDE2-4853-A31B-EF82A45F43CF}" type="presParOf" srcId="{DF8D2945-40D5-4B38-B46A-0DC48A588B23}" destId="{7A67A02A-BC65-40C5-90BA-E56D6F4AB4F6}" srcOrd="0" destOrd="0" presId="urn:microsoft.com/office/officeart/2005/8/layout/vList5"/>
    <dgm:cxn modelId="{150B23A8-C305-47DC-8C4A-CC710D2CEB5C}" type="presParOf" srcId="{DF8D2945-40D5-4B38-B46A-0DC48A588B23}" destId="{A1B19B64-06BF-4EC3-9D3B-7193CA0E217C}" srcOrd="1" destOrd="0" presId="urn:microsoft.com/office/officeart/2005/8/layout/vList5"/>
    <dgm:cxn modelId="{6EABB4AD-91D1-431D-99AC-D51202EFAB14}" type="presParOf" srcId="{1A5EFCB9-2B73-4D59-8979-989101DB6D82}" destId="{7C8311B2-2255-4CDE-87A0-EC854B860517}" srcOrd="1" destOrd="0" presId="urn:microsoft.com/office/officeart/2005/8/layout/vList5"/>
    <dgm:cxn modelId="{E140F54F-5506-4BA9-A5E4-076C5345D5D7}" type="presParOf" srcId="{1A5EFCB9-2B73-4D59-8979-989101DB6D82}" destId="{C5B3CF4F-104A-48C9-B61D-65081F886992}" srcOrd="2" destOrd="0" presId="urn:microsoft.com/office/officeart/2005/8/layout/vList5"/>
    <dgm:cxn modelId="{AE3AA80B-B18D-4D28-8546-1572488B406E}" type="presParOf" srcId="{C5B3CF4F-104A-48C9-B61D-65081F886992}" destId="{0483D608-BEC3-4BCD-A248-9E07F3912DB4}" srcOrd="0" destOrd="0" presId="urn:microsoft.com/office/officeart/2005/8/layout/vList5"/>
    <dgm:cxn modelId="{46C0D40B-0F91-4703-AFB9-F03F2A138F59}" type="presParOf" srcId="{C5B3CF4F-104A-48C9-B61D-65081F886992}" destId="{A7BAD0E2-E307-41BF-BD41-152BDD418DB1}" srcOrd="1" destOrd="0" presId="urn:microsoft.com/office/officeart/2005/8/layout/vList5"/>
    <dgm:cxn modelId="{23D9A932-F705-4792-85D4-30C79C75DAFD}" type="presParOf" srcId="{1A5EFCB9-2B73-4D59-8979-989101DB6D82}" destId="{09D7F05E-7D72-4A2A-9F5F-9983FB7430FE}" srcOrd="3" destOrd="0" presId="urn:microsoft.com/office/officeart/2005/8/layout/vList5"/>
    <dgm:cxn modelId="{B88AB39B-5DF0-426E-9D73-CFF2D6E58B43}" type="presParOf" srcId="{1A5EFCB9-2B73-4D59-8979-989101DB6D82}" destId="{30AA8CE9-38A0-42D2-BD33-5F7B8DFBB28A}" srcOrd="4" destOrd="0" presId="urn:microsoft.com/office/officeart/2005/8/layout/vList5"/>
    <dgm:cxn modelId="{2B82FC00-9BA5-4F02-AC61-2CC87893214C}" type="presParOf" srcId="{30AA8CE9-38A0-42D2-BD33-5F7B8DFBB28A}" destId="{A4475F66-CE55-404F-8BE3-FD0F0A573A40}" srcOrd="0" destOrd="0" presId="urn:microsoft.com/office/officeart/2005/8/layout/vList5"/>
    <dgm:cxn modelId="{45DEF117-3B05-4828-BAF0-F0034D649A66}" type="presParOf" srcId="{30AA8CE9-38A0-42D2-BD33-5F7B8DFBB28A}" destId="{C57FC4C8-A480-4357-B7F1-E29C818A5E4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4B26C2-9723-48CE-9E13-929A6B9E65B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295D1D4-DD70-4F3A-B10D-946BC1CCC24A}">
      <dgm:prSet/>
      <dgm:spPr/>
      <dgm:t>
        <a:bodyPr/>
        <a:lstStyle/>
        <a:p>
          <a:pPr>
            <a:defRPr cap="all"/>
          </a:pPr>
          <a:r>
            <a:rPr lang="en-US" baseline="0"/>
            <a:t>Android 9.0 device</a:t>
          </a:r>
          <a:endParaRPr lang="en-US"/>
        </a:p>
      </dgm:t>
    </dgm:pt>
    <dgm:pt modelId="{AE0B39F2-99C9-41E2-95AA-FE2426DB3A14}" type="parTrans" cxnId="{19B59D5C-BD7E-4BA2-ABD3-166A49795524}">
      <dgm:prSet/>
      <dgm:spPr/>
      <dgm:t>
        <a:bodyPr/>
        <a:lstStyle/>
        <a:p>
          <a:endParaRPr lang="en-US"/>
        </a:p>
      </dgm:t>
    </dgm:pt>
    <dgm:pt modelId="{19797619-4E22-477D-974C-0D4880969D94}" type="sibTrans" cxnId="{19B59D5C-BD7E-4BA2-ABD3-166A49795524}">
      <dgm:prSet/>
      <dgm:spPr/>
      <dgm:t>
        <a:bodyPr/>
        <a:lstStyle/>
        <a:p>
          <a:endParaRPr lang="en-US"/>
        </a:p>
      </dgm:t>
    </dgm:pt>
    <dgm:pt modelId="{3F934DC7-5E1B-496B-BD56-0215BDA0540D}">
      <dgm:prSet/>
      <dgm:spPr/>
      <dgm:t>
        <a:bodyPr/>
        <a:lstStyle/>
        <a:p>
          <a:pPr>
            <a:defRPr cap="all"/>
          </a:pPr>
          <a:r>
            <a:rPr lang="en-US" baseline="0"/>
            <a:t>MetaWear device with temperature sensor</a:t>
          </a:r>
          <a:endParaRPr lang="en-US"/>
        </a:p>
      </dgm:t>
    </dgm:pt>
    <dgm:pt modelId="{295C3357-B810-408D-AD5D-465D9FA26D28}" type="parTrans" cxnId="{CAB85200-E942-44DE-A0EE-FF3E1CA2D11B}">
      <dgm:prSet/>
      <dgm:spPr/>
      <dgm:t>
        <a:bodyPr/>
        <a:lstStyle/>
        <a:p>
          <a:endParaRPr lang="en-US"/>
        </a:p>
      </dgm:t>
    </dgm:pt>
    <dgm:pt modelId="{FAC51FF6-8232-488B-99D9-6E401A53C0B3}" type="sibTrans" cxnId="{CAB85200-E942-44DE-A0EE-FF3E1CA2D11B}">
      <dgm:prSet/>
      <dgm:spPr/>
      <dgm:t>
        <a:bodyPr/>
        <a:lstStyle/>
        <a:p>
          <a:endParaRPr lang="en-US"/>
        </a:p>
      </dgm:t>
    </dgm:pt>
    <dgm:pt modelId="{F9E5BE52-4AF7-4732-92F5-6F1529D8AD28}">
      <dgm:prSet/>
      <dgm:spPr/>
      <dgm:t>
        <a:bodyPr/>
        <a:lstStyle/>
        <a:p>
          <a:pPr>
            <a:defRPr cap="all"/>
          </a:pPr>
          <a:r>
            <a:rPr lang="en-US" baseline="0"/>
            <a:t>Generic Bluetooth Speaker</a:t>
          </a:r>
          <a:endParaRPr lang="en-US"/>
        </a:p>
      </dgm:t>
    </dgm:pt>
    <dgm:pt modelId="{7EEAB237-1144-4EDF-BDDD-4FAED344BB3A}" type="parTrans" cxnId="{E2D1D5C1-B9AE-4DAB-B6FE-30EA3F9362F7}">
      <dgm:prSet/>
      <dgm:spPr/>
      <dgm:t>
        <a:bodyPr/>
        <a:lstStyle/>
        <a:p>
          <a:endParaRPr lang="en-US"/>
        </a:p>
      </dgm:t>
    </dgm:pt>
    <dgm:pt modelId="{7176532A-947C-4D9A-B324-170304A21596}" type="sibTrans" cxnId="{E2D1D5C1-B9AE-4DAB-B6FE-30EA3F9362F7}">
      <dgm:prSet/>
      <dgm:spPr/>
      <dgm:t>
        <a:bodyPr/>
        <a:lstStyle/>
        <a:p>
          <a:endParaRPr lang="en-US"/>
        </a:p>
      </dgm:t>
    </dgm:pt>
    <dgm:pt modelId="{C216470C-320F-4733-A447-5E02450CC7CB}">
      <dgm:prSet/>
      <dgm:spPr/>
      <dgm:t>
        <a:bodyPr/>
        <a:lstStyle/>
        <a:p>
          <a:pPr>
            <a:defRPr cap="all"/>
          </a:pPr>
          <a:r>
            <a:rPr lang="en-US" baseline="0"/>
            <a:t>Android Studio</a:t>
          </a:r>
          <a:endParaRPr lang="en-US"/>
        </a:p>
      </dgm:t>
    </dgm:pt>
    <dgm:pt modelId="{63302CAC-5914-410F-8F80-E9084EF22CF5}" type="parTrans" cxnId="{866DDFBB-A1EF-47AA-AA3B-D40432A7A344}">
      <dgm:prSet/>
      <dgm:spPr/>
      <dgm:t>
        <a:bodyPr/>
        <a:lstStyle/>
        <a:p>
          <a:endParaRPr lang="en-US"/>
        </a:p>
      </dgm:t>
    </dgm:pt>
    <dgm:pt modelId="{7707BE9D-D59B-429D-904A-8F267F0AA730}" type="sibTrans" cxnId="{866DDFBB-A1EF-47AA-AA3B-D40432A7A344}">
      <dgm:prSet/>
      <dgm:spPr/>
      <dgm:t>
        <a:bodyPr/>
        <a:lstStyle/>
        <a:p>
          <a:endParaRPr lang="en-US"/>
        </a:p>
      </dgm:t>
    </dgm:pt>
    <dgm:pt modelId="{76C67DC3-47FD-462F-B250-6D8234216E8E}" type="pres">
      <dgm:prSet presAssocID="{DF4B26C2-9723-48CE-9E13-929A6B9E65BE}" presName="root" presStyleCnt="0">
        <dgm:presLayoutVars>
          <dgm:dir/>
          <dgm:resizeHandles val="exact"/>
        </dgm:presLayoutVars>
      </dgm:prSet>
      <dgm:spPr/>
    </dgm:pt>
    <dgm:pt modelId="{5B110276-C5CC-4615-872E-627939B65B47}" type="pres">
      <dgm:prSet presAssocID="{B295D1D4-DD70-4F3A-B10D-946BC1CCC24A}" presName="compNode" presStyleCnt="0"/>
      <dgm:spPr/>
    </dgm:pt>
    <dgm:pt modelId="{CAE9F73B-C1C2-452A-A62D-6CC17F5A268F}" type="pres">
      <dgm:prSet presAssocID="{B295D1D4-DD70-4F3A-B10D-946BC1CCC24A}" presName="iconBgRect" presStyleLbl="bgShp" presStyleIdx="0" presStyleCnt="4"/>
      <dgm:spPr/>
    </dgm:pt>
    <dgm:pt modelId="{4AB61B2A-77E4-4627-9E15-626DE5E89CA8}" type="pres">
      <dgm:prSet presAssocID="{B295D1D4-DD70-4F3A-B10D-946BC1CCC24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50769D4-B7CE-4D4A-9A8E-AFC84907D643}" type="pres">
      <dgm:prSet presAssocID="{B295D1D4-DD70-4F3A-B10D-946BC1CCC24A}" presName="spaceRect" presStyleCnt="0"/>
      <dgm:spPr/>
    </dgm:pt>
    <dgm:pt modelId="{36548527-960B-4ABE-BD92-B42869B00940}" type="pres">
      <dgm:prSet presAssocID="{B295D1D4-DD70-4F3A-B10D-946BC1CCC24A}" presName="textRect" presStyleLbl="revTx" presStyleIdx="0" presStyleCnt="4">
        <dgm:presLayoutVars>
          <dgm:chMax val="1"/>
          <dgm:chPref val="1"/>
        </dgm:presLayoutVars>
      </dgm:prSet>
      <dgm:spPr/>
    </dgm:pt>
    <dgm:pt modelId="{458B395F-DD8A-4AC0-93AB-464F080F886B}" type="pres">
      <dgm:prSet presAssocID="{19797619-4E22-477D-974C-0D4880969D94}" presName="sibTrans" presStyleCnt="0"/>
      <dgm:spPr/>
    </dgm:pt>
    <dgm:pt modelId="{D9845068-1197-44F8-A594-AC8F1790BE05}" type="pres">
      <dgm:prSet presAssocID="{3F934DC7-5E1B-496B-BD56-0215BDA0540D}" presName="compNode" presStyleCnt="0"/>
      <dgm:spPr/>
    </dgm:pt>
    <dgm:pt modelId="{F3F95962-DCE0-4B33-97D8-F5E654A142A1}" type="pres">
      <dgm:prSet presAssocID="{3F934DC7-5E1B-496B-BD56-0215BDA0540D}" presName="iconBgRect" presStyleLbl="bgShp" presStyleIdx="1" presStyleCnt="4"/>
      <dgm:spPr/>
    </dgm:pt>
    <dgm:pt modelId="{7212C938-4861-4E4E-988B-1AF5CC9BC4E0}" type="pres">
      <dgm:prSet presAssocID="{3F934DC7-5E1B-496B-BD56-0215BDA054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FCF36FE2-75F5-4452-B33F-819B673B92D7}" type="pres">
      <dgm:prSet presAssocID="{3F934DC7-5E1B-496B-BD56-0215BDA0540D}" presName="spaceRect" presStyleCnt="0"/>
      <dgm:spPr/>
    </dgm:pt>
    <dgm:pt modelId="{6928A8A0-F4C5-467F-BB13-770BE78C778B}" type="pres">
      <dgm:prSet presAssocID="{3F934DC7-5E1B-496B-BD56-0215BDA0540D}" presName="textRect" presStyleLbl="revTx" presStyleIdx="1" presStyleCnt="4">
        <dgm:presLayoutVars>
          <dgm:chMax val="1"/>
          <dgm:chPref val="1"/>
        </dgm:presLayoutVars>
      </dgm:prSet>
      <dgm:spPr/>
    </dgm:pt>
    <dgm:pt modelId="{39EEB410-179E-4722-8062-38BB5BFA6A8E}" type="pres">
      <dgm:prSet presAssocID="{FAC51FF6-8232-488B-99D9-6E401A53C0B3}" presName="sibTrans" presStyleCnt="0"/>
      <dgm:spPr/>
    </dgm:pt>
    <dgm:pt modelId="{BF877D22-39C5-4A9E-84B8-C4ED47974AD3}" type="pres">
      <dgm:prSet presAssocID="{F9E5BE52-4AF7-4732-92F5-6F1529D8AD28}" presName="compNode" presStyleCnt="0"/>
      <dgm:spPr/>
    </dgm:pt>
    <dgm:pt modelId="{A4F87147-4080-4CFD-B5DA-A670CBC31155}" type="pres">
      <dgm:prSet presAssocID="{F9E5BE52-4AF7-4732-92F5-6F1529D8AD28}" presName="iconBgRect" presStyleLbl="bgShp" presStyleIdx="2" presStyleCnt="4"/>
      <dgm:spPr/>
    </dgm:pt>
    <dgm:pt modelId="{2C464E55-5F93-47B9-BCBB-9307E4EC16EA}" type="pres">
      <dgm:prSet presAssocID="{F9E5BE52-4AF7-4732-92F5-6F1529D8AD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2B3987C7-FE87-474C-82E3-93A7D9BAFEB4}" type="pres">
      <dgm:prSet presAssocID="{F9E5BE52-4AF7-4732-92F5-6F1529D8AD28}" presName="spaceRect" presStyleCnt="0"/>
      <dgm:spPr/>
    </dgm:pt>
    <dgm:pt modelId="{122A2E80-20CF-4DFD-99D8-D0A955184FE0}" type="pres">
      <dgm:prSet presAssocID="{F9E5BE52-4AF7-4732-92F5-6F1529D8AD28}" presName="textRect" presStyleLbl="revTx" presStyleIdx="2" presStyleCnt="4">
        <dgm:presLayoutVars>
          <dgm:chMax val="1"/>
          <dgm:chPref val="1"/>
        </dgm:presLayoutVars>
      </dgm:prSet>
      <dgm:spPr/>
    </dgm:pt>
    <dgm:pt modelId="{8BF31414-B872-4410-8E10-7D9728C1FF81}" type="pres">
      <dgm:prSet presAssocID="{7176532A-947C-4D9A-B324-170304A21596}" presName="sibTrans" presStyleCnt="0"/>
      <dgm:spPr/>
    </dgm:pt>
    <dgm:pt modelId="{6F0DCD7C-0ED8-43F4-BE9C-CA049D5A9744}" type="pres">
      <dgm:prSet presAssocID="{C216470C-320F-4733-A447-5E02450CC7CB}" presName="compNode" presStyleCnt="0"/>
      <dgm:spPr/>
    </dgm:pt>
    <dgm:pt modelId="{18271E9A-58C4-4140-8EAE-3F90D942A8C5}" type="pres">
      <dgm:prSet presAssocID="{C216470C-320F-4733-A447-5E02450CC7CB}" presName="iconBgRect" presStyleLbl="bgShp" presStyleIdx="3" presStyleCnt="4"/>
      <dgm:spPr/>
    </dgm:pt>
    <dgm:pt modelId="{F165A319-DDB8-4B9B-91EA-B9C601AE2A6A}" type="pres">
      <dgm:prSet presAssocID="{C216470C-320F-4733-A447-5E02450CC7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ADB8F65F-2447-45F5-B3FC-4740B3911E5B}" type="pres">
      <dgm:prSet presAssocID="{C216470C-320F-4733-A447-5E02450CC7CB}" presName="spaceRect" presStyleCnt="0"/>
      <dgm:spPr/>
    </dgm:pt>
    <dgm:pt modelId="{CE60D161-1A05-4592-A5B9-CFC932A33F05}" type="pres">
      <dgm:prSet presAssocID="{C216470C-320F-4733-A447-5E02450CC7C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AB85200-E942-44DE-A0EE-FF3E1CA2D11B}" srcId="{DF4B26C2-9723-48CE-9E13-929A6B9E65BE}" destId="{3F934DC7-5E1B-496B-BD56-0215BDA0540D}" srcOrd="1" destOrd="0" parTransId="{295C3357-B810-408D-AD5D-465D9FA26D28}" sibTransId="{FAC51FF6-8232-488B-99D9-6E401A53C0B3}"/>
    <dgm:cxn modelId="{D5DB7529-B70D-4436-BE4F-EDC65FE61417}" type="presOf" srcId="{F9E5BE52-4AF7-4732-92F5-6F1529D8AD28}" destId="{122A2E80-20CF-4DFD-99D8-D0A955184FE0}" srcOrd="0" destOrd="0" presId="urn:microsoft.com/office/officeart/2018/5/layout/IconCircleLabelList"/>
    <dgm:cxn modelId="{2AE7BE3B-D836-4930-BD30-4B0463F3071F}" type="presOf" srcId="{B295D1D4-DD70-4F3A-B10D-946BC1CCC24A}" destId="{36548527-960B-4ABE-BD92-B42869B00940}" srcOrd="0" destOrd="0" presId="urn:microsoft.com/office/officeart/2018/5/layout/IconCircleLabelList"/>
    <dgm:cxn modelId="{19B59D5C-BD7E-4BA2-ABD3-166A49795524}" srcId="{DF4B26C2-9723-48CE-9E13-929A6B9E65BE}" destId="{B295D1D4-DD70-4F3A-B10D-946BC1CCC24A}" srcOrd="0" destOrd="0" parTransId="{AE0B39F2-99C9-41E2-95AA-FE2426DB3A14}" sibTransId="{19797619-4E22-477D-974C-0D4880969D94}"/>
    <dgm:cxn modelId="{3BBE6C6C-13A4-434A-8D51-608B993FE5BE}" type="presOf" srcId="{DF4B26C2-9723-48CE-9E13-929A6B9E65BE}" destId="{76C67DC3-47FD-462F-B250-6D8234216E8E}" srcOrd="0" destOrd="0" presId="urn:microsoft.com/office/officeart/2018/5/layout/IconCircleLabelList"/>
    <dgm:cxn modelId="{497DBC52-7F4A-49E6-BE88-8B35A56EFEB1}" type="presOf" srcId="{C216470C-320F-4733-A447-5E02450CC7CB}" destId="{CE60D161-1A05-4592-A5B9-CFC932A33F05}" srcOrd="0" destOrd="0" presId="urn:microsoft.com/office/officeart/2018/5/layout/IconCircleLabelList"/>
    <dgm:cxn modelId="{866DDFBB-A1EF-47AA-AA3B-D40432A7A344}" srcId="{DF4B26C2-9723-48CE-9E13-929A6B9E65BE}" destId="{C216470C-320F-4733-A447-5E02450CC7CB}" srcOrd="3" destOrd="0" parTransId="{63302CAC-5914-410F-8F80-E9084EF22CF5}" sibTransId="{7707BE9D-D59B-429D-904A-8F267F0AA730}"/>
    <dgm:cxn modelId="{4C7038BC-3CA9-4FD9-8BDF-3917960753A9}" type="presOf" srcId="{3F934DC7-5E1B-496B-BD56-0215BDA0540D}" destId="{6928A8A0-F4C5-467F-BB13-770BE78C778B}" srcOrd="0" destOrd="0" presId="urn:microsoft.com/office/officeart/2018/5/layout/IconCircleLabelList"/>
    <dgm:cxn modelId="{E2D1D5C1-B9AE-4DAB-B6FE-30EA3F9362F7}" srcId="{DF4B26C2-9723-48CE-9E13-929A6B9E65BE}" destId="{F9E5BE52-4AF7-4732-92F5-6F1529D8AD28}" srcOrd="2" destOrd="0" parTransId="{7EEAB237-1144-4EDF-BDDD-4FAED344BB3A}" sibTransId="{7176532A-947C-4D9A-B324-170304A21596}"/>
    <dgm:cxn modelId="{E4BF698A-7C9B-45D4-A922-717D732A9952}" type="presParOf" srcId="{76C67DC3-47FD-462F-B250-6D8234216E8E}" destId="{5B110276-C5CC-4615-872E-627939B65B47}" srcOrd="0" destOrd="0" presId="urn:microsoft.com/office/officeart/2018/5/layout/IconCircleLabelList"/>
    <dgm:cxn modelId="{6EA12FD6-4DBF-4415-BD22-4F3439E61E13}" type="presParOf" srcId="{5B110276-C5CC-4615-872E-627939B65B47}" destId="{CAE9F73B-C1C2-452A-A62D-6CC17F5A268F}" srcOrd="0" destOrd="0" presId="urn:microsoft.com/office/officeart/2018/5/layout/IconCircleLabelList"/>
    <dgm:cxn modelId="{26484F17-5510-4CFF-8E5C-1DD27CD05F69}" type="presParOf" srcId="{5B110276-C5CC-4615-872E-627939B65B47}" destId="{4AB61B2A-77E4-4627-9E15-626DE5E89CA8}" srcOrd="1" destOrd="0" presId="urn:microsoft.com/office/officeart/2018/5/layout/IconCircleLabelList"/>
    <dgm:cxn modelId="{FD514DF1-F772-4B2F-81A7-4694B724943C}" type="presParOf" srcId="{5B110276-C5CC-4615-872E-627939B65B47}" destId="{C50769D4-B7CE-4D4A-9A8E-AFC84907D643}" srcOrd="2" destOrd="0" presId="urn:microsoft.com/office/officeart/2018/5/layout/IconCircleLabelList"/>
    <dgm:cxn modelId="{4BA23C30-79B6-4C92-BAF0-4E9884ADA77A}" type="presParOf" srcId="{5B110276-C5CC-4615-872E-627939B65B47}" destId="{36548527-960B-4ABE-BD92-B42869B00940}" srcOrd="3" destOrd="0" presId="urn:microsoft.com/office/officeart/2018/5/layout/IconCircleLabelList"/>
    <dgm:cxn modelId="{233AD306-44A2-4626-8E5E-D0BD174002A5}" type="presParOf" srcId="{76C67DC3-47FD-462F-B250-6D8234216E8E}" destId="{458B395F-DD8A-4AC0-93AB-464F080F886B}" srcOrd="1" destOrd="0" presId="urn:microsoft.com/office/officeart/2018/5/layout/IconCircleLabelList"/>
    <dgm:cxn modelId="{E3E9881F-C892-422D-8E0D-9BBB18987670}" type="presParOf" srcId="{76C67DC3-47FD-462F-B250-6D8234216E8E}" destId="{D9845068-1197-44F8-A594-AC8F1790BE05}" srcOrd="2" destOrd="0" presId="urn:microsoft.com/office/officeart/2018/5/layout/IconCircleLabelList"/>
    <dgm:cxn modelId="{D9462147-4C50-4250-A7C4-BB36D2580550}" type="presParOf" srcId="{D9845068-1197-44F8-A594-AC8F1790BE05}" destId="{F3F95962-DCE0-4B33-97D8-F5E654A142A1}" srcOrd="0" destOrd="0" presId="urn:microsoft.com/office/officeart/2018/5/layout/IconCircleLabelList"/>
    <dgm:cxn modelId="{9477AAE2-5621-44CE-A6A7-F697909B23B0}" type="presParOf" srcId="{D9845068-1197-44F8-A594-AC8F1790BE05}" destId="{7212C938-4861-4E4E-988B-1AF5CC9BC4E0}" srcOrd="1" destOrd="0" presId="urn:microsoft.com/office/officeart/2018/5/layout/IconCircleLabelList"/>
    <dgm:cxn modelId="{F142DFF3-7904-4F27-8AAD-34C087DA444A}" type="presParOf" srcId="{D9845068-1197-44F8-A594-AC8F1790BE05}" destId="{FCF36FE2-75F5-4452-B33F-819B673B92D7}" srcOrd="2" destOrd="0" presId="urn:microsoft.com/office/officeart/2018/5/layout/IconCircleLabelList"/>
    <dgm:cxn modelId="{7CFE8B8D-9C0C-43CC-812B-78C5C088B555}" type="presParOf" srcId="{D9845068-1197-44F8-A594-AC8F1790BE05}" destId="{6928A8A0-F4C5-467F-BB13-770BE78C778B}" srcOrd="3" destOrd="0" presId="urn:microsoft.com/office/officeart/2018/5/layout/IconCircleLabelList"/>
    <dgm:cxn modelId="{97C64DDC-567E-4206-A3F0-0770C4F68007}" type="presParOf" srcId="{76C67DC3-47FD-462F-B250-6D8234216E8E}" destId="{39EEB410-179E-4722-8062-38BB5BFA6A8E}" srcOrd="3" destOrd="0" presId="urn:microsoft.com/office/officeart/2018/5/layout/IconCircleLabelList"/>
    <dgm:cxn modelId="{65C7F252-8B7B-45C0-9E88-2476BE8D8444}" type="presParOf" srcId="{76C67DC3-47FD-462F-B250-6D8234216E8E}" destId="{BF877D22-39C5-4A9E-84B8-C4ED47974AD3}" srcOrd="4" destOrd="0" presId="urn:microsoft.com/office/officeart/2018/5/layout/IconCircleLabelList"/>
    <dgm:cxn modelId="{9E379380-38AA-4AF1-B5EE-09ADB02BEB10}" type="presParOf" srcId="{BF877D22-39C5-4A9E-84B8-C4ED47974AD3}" destId="{A4F87147-4080-4CFD-B5DA-A670CBC31155}" srcOrd="0" destOrd="0" presId="urn:microsoft.com/office/officeart/2018/5/layout/IconCircleLabelList"/>
    <dgm:cxn modelId="{04CB1006-49F9-46D1-A0E7-222147598EB2}" type="presParOf" srcId="{BF877D22-39C5-4A9E-84B8-C4ED47974AD3}" destId="{2C464E55-5F93-47B9-BCBB-9307E4EC16EA}" srcOrd="1" destOrd="0" presId="urn:microsoft.com/office/officeart/2018/5/layout/IconCircleLabelList"/>
    <dgm:cxn modelId="{A517FC76-3F4A-4546-903E-0315C1C6C2B7}" type="presParOf" srcId="{BF877D22-39C5-4A9E-84B8-C4ED47974AD3}" destId="{2B3987C7-FE87-474C-82E3-93A7D9BAFEB4}" srcOrd="2" destOrd="0" presId="urn:microsoft.com/office/officeart/2018/5/layout/IconCircleLabelList"/>
    <dgm:cxn modelId="{F382A53B-5F4D-463B-AEBC-436B8ED31629}" type="presParOf" srcId="{BF877D22-39C5-4A9E-84B8-C4ED47974AD3}" destId="{122A2E80-20CF-4DFD-99D8-D0A955184FE0}" srcOrd="3" destOrd="0" presId="urn:microsoft.com/office/officeart/2018/5/layout/IconCircleLabelList"/>
    <dgm:cxn modelId="{C3D66AC6-81F4-4374-8518-7DAB2857D8B3}" type="presParOf" srcId="{76C67DC3-47FD-462F-B250-6D8234216E8E}" destId="{8BF31414-B872-4410-8E10-7D9728C1FF81}" srcOrd="5" destOrd="0" presId="urn:microsoft.com/office/officeart/2018/5/layout/IconCircleLabelList"/>
    <dgm:cxn modelId="{9D8F075C-F923-44A9-B614-4F20A4E96983}" type="presParOf" srcId="{76C67DC3-47FD-462F-B250-6D8234216E8E}" destId="{6F0DCD7C-0ED8-43F4-BE9C-CA049D5A9744}" srcOrd="6" destOrd="0" presId="urn:microsoft.com/office/officeart/2018/5/layout/IconCircleLabelList"/>
    <dgm:cxn modelId="{D4B16CB5-4E3C-4516-953E-71AE5531ED38}" type="presParOf" srcId="{6F0DCD7C-0ED8-43F4-BE9C-CA049D5A9744}" destId="{18271E9A-58C4-4140-8EAE-3F90D942A8C5}" srcOrd="0" destOrd="0" presId="urn:microsoft.com/office/officeart/2018/5/layout/IconCircleLabelList"/>
    <dgm:cxn modelId="{9DD965A2-93E9-40B9-A6FB-E811ECEB2650}" type="presParOf" srcId="{6F0DCD7C-0ED8-43F4-BE9C-CA049D5A9744}" destId="{F165A319-DDB8-4B9B-91EA-B9C601AE2A6A}" srcOrd="1" destOrd="0" presId="urn:microsoft.com/office/officeart/2018/5/layout/IconCircleLabelList"/>
    <dgm:cxn modelId="{98029852-524D-42B3-80FE-E0F8C74E10B8}" type="presParOf" srcId="{6F0DCD7C-0ED8-43F4-BE9C-CA049D5A9744}" destId="{ADB8F65F-2447-45F5-B3FC-4740B3911E5B}" srcOrd="2" destOrd="0" presId="urn:microsoft.com/office/officeart/2018/5/layout/IconCircleLabelList"/>
    <dgm:cxn modelId="{44D49229-B287-409F-8AA2-75ECD963FAA0}" type="presParOf" srcId="{6F0DCD7C-0ED8-43F4-BE9C-CA049D5A9744}" destId="{CE60D161-1A05-4592-A5B9-CFC932A33F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7AD4B-2977-48FA-B0BF-5E520E1A8507}">
      <dsp:nvSpPr>
        <dsp:cNvPr id="0" name=""/>
        <dsp:cNvSpPr/>
      </dsp:nvSpPr>
      <dsp:spPr>
        <a:xfrm>
          <a:off x="0" y="1490"/>
          <a:ext cx="6683374" cy="6350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E41B6-1705-4A30-B9E2-35C24662F345}">
      <dsp:nvSpPr>
        <dsp:cNvPr id="0" name=""/>
        <dsp:cNvSpPr/>
      </dsp:nvSpPr>
      <dsp:spPr>
        <a:xfrm>
          <a:off x="192095" y="144371"/>
          <a:ext cx="349264" cy="3492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19D6F-068A-4C09-917B-98FCC4370728}">
      <dsp:nvSpPr>
        <dsp:cNvPr id="0" name=""/>
        <dsp:cNvSpPr/>
      </dsp:nvSpPr>
      <dsp:spPr>
        <a:xfrm>
          <a:off x="733455" y="1490"/>
          <a:ext cx="5949919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Use MetaWear CPRO temperature sensor to take current temperature and read in mobile app</a:t>
          </a:r>
          <a:endParaRPr lang="en-US" sz="1900" kern="1200"/>
        </a:p>
      </dsp:txBody>
      <dsp:txXfrm>
        <a:off x="733455" y="1490"/>
        <a:ext cx="5949919" cy="635026"/>
      </dsp:txXfrm>
    </dsp:sp>
    <dsp:sp modelId="{EB2A30C9-950E-4C16-BCEF-B116C227A5E0}">
      <dsp:nvSpPr>
        <dsp:cNvPr id="0" name=""/>
        <dsp:cNvSpPr/>
      </dsp:nvSpPr>
      <dsp:spPr>
        <a:xfrm>
          <a:off x="0" y="795273"/>
          <a:ext cx="6683374" cy="6350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C9FAD-1B74-4D33-96AF-55C33612CD2A}">
      <dsp:nvSpPr>
        <dsp:cNvPr id="0" name=""/>
        <dsp:cNvSpPr/>
      </dsp:nvSpPr>
      <dsp:spPr>
        <a:xfrm>
          <a:off x="192095" y="938154"/>
          <a:ext cx="349264" cy="3492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49C62-3E9C-4577-A606-5AC4690D2A9B}">
      <dsp:nvSpPr>
        <dsp:cNvPr id="0" name=""/>
        <dsp:cNvSpPr/>
      </dsp:nvSpPr>
      <dsp:spPr>
        <a:xfrm>
          <a:off x="733455" y="795273"/>
          <a:ext cx="5949919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Design app to display temperature data</a:t>
          </a:r>
          <a:endParaRPr lang="en-US" sz="1900" kern="1200"/>
        </a:p>
      </dsp:txBody>
      <dsp:txXfrm>
        <a:off x="733455" y="795273"/>
        <a:ext cx="5949919" cy="635026"/>
      </dsp:txXfrm>
    </dsp:sp>
    <dsp:sp modelId="{2885BF84-FA07-483D-BF47-88A67B0BF718}">
      <dsp:nvSpPr>
        <dsp:cNvPr id="0" name=""/>
        <dsp:cNvSpPr/>
      </dsp:nvSpPr>
      <dsp:spPr>
        <a:xfrm>
          <a:off x="0" y="1589057"/>
          <a:ext cx="6683374" cy="6350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2C56A-F5FE-43CB-996D-740987D2065B}">
      <dsp:nvSpPr>
        <dsp:cNvPr id="0" name=""/>
        <dsp:cNvSpPr/>
      </dsp:nvSpPr>
      <dsp:spPr>
        <a:xfrm>
          <a:off x="192095" y="1731938"/>
          <a:ext cx="349264" cy="3492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5C119-5E46-4463-8080-9D023652D616}">
      <dsp:nvSpPr>
        <dsp:cNvPr id="0" name=""/>
        <dsp:cNvSpPr/>
      </dsp:nvSpPr>
      <dsp:spPr>
        <a:xfrm>
          <a:off x="733455" y="1589057"/>
          <a:ext cx="5949919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Monitor temperature data for specified threshold</a:t>
          </a:r>
          <a:endParaRPr lang="en-US" sz="1900" kern="1200"/>
        </a:p>
      </dsp:txBody>
      <dsp:txXfrm>
        <a:off x="733455" y="1589057"/>
        <a:ext cx="5949919" cy="635026"/>
      </dsp:txXfrm>
    </dsp:sp>
    <dsp:sp modelId="{21BD3D9F-196B-4A7E-A6EE-9092D0B6222A}">
      <dsp:nvSpPr>
        <dsp:cNvPr id="0" name=""/>
        <dsp:cNvSpPr/>
      </dsp:nvSpPr>
      <dsp:spPr>
        <a:xfrm>
          <a:off x="0" y="2382840"/>
          <a:ext cx="6683374" cy="6350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21D9C4-C933-47E1-97DF-B5C6C9C821CC}">
      <dsp:nvSpPr>
        <dsp:cNvPr id="0" name=""/>
        <dsp:cNvSpPr/>
      </dsp:nvSpPr>
      <dsp:spPr>
        <a:xfrm>
          <a:off x="192095" y="2525721"/>
          <a:ext cx="349264" cy="3492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BDF74-8BB9-4DEC-8931-E5C41236E8C5}">
      <dsp:nvSpPr>
        <dsp:cNvPr id="0" name=""/>
        <dsp:cNvSpPr/>
      </dsp:nvSpPr>
      <dsp:spPr>
        <a:xfrm>
          <a:off x="733455" y="2382840"/>
          <a:ext cx="5949919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Connect to Bluetooth speaker and register when paired and connected in app</a:t>
          </a:r>
          <a:endParaRPr lang="en-US" sz="1900" kern="1200"/>
        </a:p>
      </dsp:txBody>
      <dsp:txXfrm>
        <a:off x="733455" y="2382840"/>
        <a:ext cx="5949919" cy="635026"/>
      </dsp:txXfrm>
    </dsp:sp>
    <dsp:sp modelId="{D9D8CE13-9379-4809-86F6-A7E960FB63F2}">
      <dsp:nvSpPr>
        <dsp:cNvPr id="0" name=""/>
        <dsp:cNvSpPr/>
      </dsp:nvSpPr>
      <dsp:spPr>
        <a:xfrm>
          <a:off x="0" y="3176624"/>
          <a:ext cx="6683374" cy="63502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4291A-C8DA-42AF-A573-9501781D932E}">
      <dsp:nvSpPr>
        <dsp:cNvPr id="0" name=""/>
        <dsp:cNvSpPr/>
      </dsp:nvSpPr>
      <dsp:spPr>
        <a:xfrm>
          <a:off x="192095" y="3319505"/>
          <a:ext cx="349264" cy="3492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DE453-DBD0-4031-A4F7-1BB24F1825CB}">
      <dsp:nvSpPr>
        <dsp:cNvPr id="0" name=""/>
        <dsp:cNvSpPr/>
      </dsp:nvSpPr>
      <dsp:spPr>
        <a:xfrm>
          <a:off x="733455" y="3176624"/>
          <a:ext cx="5949919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When speaker is connected and threshold is met, play a song in the app</a:t>
          </a:r>
          <a:endParaRPr lang="en-US" sz="1900" kern="1200"/>
        </a:p>
      </dsp:txBody>
      <dsp:txXfrm>
        <a:off x="733455" y="3176624"/>
        <a:ext cx="5949919" cy="635026"/>
      </dsp:txXfrm>
    </dsp:sp>
    <dsp:sp modelId="{8EB6CC54-5ADD-469A-8931-84BC1B322C15}">
      <dsp:nvSpPr>
        <dsp:cNvPr id="0" name=""/>
        <dsp:cNvSpPr/>
      </dsp:nvSpPr>
      <dsp:spPr>
        <a:xfrm>
          <a:off x="0" y="3970407"/>
          <a:ext cx="6683374" cy="6350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D4D48-6B38-421F-B20E-C95B9511CB62}">
      <dsp:nvSpPr>
        <dsp:cNvPr id="0" name=""/>
        <dsp:cNvSpPr/>
      </dsp:nvSpPr>
      <dsp:spPr>
        <a:xfrm>
          <a:off x="192095" y="4113288"/>
          <a:ext cx="349264" cy="3492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15CDD-4C02-45B6-AE6B-26061F6AD365}">
      <dsp:nvSpPr>
        <dsp:cNvPr id="0" name=""/>
        <dsp:cNvSpPr/>
      </dsp:nvSpPr>
      <dsp:spPr>
        <a:xfrm>
          <a:off x="733455" y="3970407"/>
          <a:ext cx="5949919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When either device is disconnected or temperature is below threshold, stop playing song</a:t>
          </a:r>
          <a:endParaRPr lang="en-US" sz="1900" kern="1200"/>
        </a:p>
      </dsp:txBody>
      <dsp:txXfrm>
        <a:off x="733455" y="3970407"/>
        <a:ext cx="5949919" cy="6350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19B64-06BF-4EC3-9D3B-7193CA0E217C}">
      <dsp:nvSpPr>
        <dsp:cNvPr id="0" name=""/>
        <dsp:cNvSpPr/>
      </dsp:nvSpPr>
      <dsp:spPr>
        <a:xfrm rot="5400000">
          <a:off x="3950833" y="-1394103"/>
          <a:ext cx="1187722" cy="427736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Will record temperatures and report to mobile app</a:t>
          </a:r>
        </a:p>
      </dsp:txBody>
      <dsp:txXfrm rot="-5400000">
        <a:off x="2406014" y="208696"/>
        <a:ext cx="4219380" cy="1071762"/>
      </dsp:txXfrm>
    </dsp:sp>
    <dsp:sp modelId="{7A67A02A-BC65-40C5-90BA-E56D6F4AB4F6}">
      <dsp:nvSpPr>
        <dsp:cNvPr id="0" name=""/>
        <dsp:cNvSpPr/>
      </dsp:nvSpPr>
      <dsp:spPr>
        <a:xfrm>
          <a:off x="0" y="2249"/>
          <a:ext cx="2406015" cy="148465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MetaWear CPRO</a:t>
          </a:r>
        </a:p>
      </dsp:txBody>
      <dsp:txXfrm>
        <a:off x="72475" y="74724"/>
        <a:ext cx="2261065" cy="1339703"/>
      </dsp:txXfrm>
    </dsp:sp>
    <dsp:sp modelId="{A7BAD0E2-E307-41BF-BD41-152BDD418DB1}">
      <dsp:nvSpPr>
        <dsp:cNvPr id="0" name=""/>
        <dsp:cNvSpPr/>
      </dsp:nvSpPr>
      <dsp:spPr>
        <a:xfrm rot="5400000">
          <a:off x="3950833" y="164782"/>
          <a:ext cx="1187722" cy="427736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Will take input from CPRO and Bluetooth speaker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Responds appropriately according to input or lack there of</a:t>
          </a:r>
        </a:p>
      </dsp:txBody>
      <dsp:txXfrm rot="-5400000">
        <a:off x="2406014" y="1767581"/>
        <a:ext cx="4219380" cy="1071762"/>
      </dsp:txXfrm>
    </dsp:sp>
    <dsp:sp modelId="{0483D608-BEC3-4BCD-A248-9E07F3912DB4}">
      <dsp:nvSpPr>
        <dsp:cNvPr id="0" name=""/>
        <dsp:cNvSpPr/>
      </dsp:nvSpPr>
      <dsp:spPr>
        <a:xfrm>
          <a:off x="0" y="1561135"/>
          <a:ext cx="2406015" cy="148465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Android application</a:t>
          </a:r>
        </a:p>
      </dsp:txBody>
      <dsp:txXfrm>
        <a:off x="72475" y="1633610"/>
        <a:ext cx="2261065" cy="1339703"/>
      </dsp:txXfrm>
    </dsp:sp>
    <dsp:sp modelId="{C57FC4C8-A480-4357-B7F1-E29C818A5E4B}">
      <dsp:nvSpPr>
        <dsp:cNvPr id="0" name=""/>
        <dsp:cNvSpPr/>
      </dsp:nvSpPr>
      <dsp:spPr>
        <a:xfrm rot="5400000">
          <a:off x="3950833" y="1723668"/>
          <a:ext cx="1187722" cy="427736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Will output the song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Will start/stop music </a:t>
          </a:r>
        </a:p>
      </dsp:txBody>
      <dsp:txXfrm rot="-5400000">
        <a:off x="2406014" y="3326467"/>
        <a:ext cx="4219380" cy="1071762"/>
      </dsp:txXfrm>
    </dsp:sp>
    <dsp:sp modelId="{A4475F66-CE55-404F-8BE3-FD0F0A573A40}">
      <dsp:nvSpPr>
        <dsp:cNvPr id="0" name=""/>
        <dsp:cNvSpPr/>
      </dsp:nvSpPr>
      <dsp:spPr>
        <a:xfrm>
          <a:off x="0" y="3120021"/>
          <a:ext cx="2406015" cy="148465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Generic Bluetooth Speaker</a:t>
          </a:r>
        </a:p>
      </dsp:txBody>
      <dsp:txXfrm>
        <a:off x="72475" y="3192496"/>
        <a:ext cx="2261065" cy="13397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9F73B-C1C2-452A-A62D-6CC17F5A268F}">
      <dsp:nvSpPr>
        <dsp:cNvPr id="0" name=""/>
        <dsp:cNvSpPr/>
      </dsp:nvSpPr>
      <dsp:spPr>
        <a:xfrm>
          <a:off x="906836" y="327493"/>
          <a:ext cx="1261236" cy="12612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B61B2A-77E4-4627-9E15-626DE5E89CA8}">
      <dsp:nvSpPr>
        <dsp:cNvPr id="0" name=""/>
        <dsp:cNvSpPr/>
      </dsp:nvSpPr>
      <dsp:spPr>
        <a:xfrm>
          <a:off x="1175624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48527-960B-4ABE-BD92-B42869B00940}">
      <dsp:nvSpPr>
        <dsp:cNvPr id="0" name=""/>
        <dsp:cNvSpPr/>
      </dsp:nvSpPr>
      <dsp:spPr>
        <a:xfrm>
          <a:off x="503654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baseline="0"/>
            <a:t>Android 9.0 device</a:t>
          </a:r>
          <a:endParaRPr lang="en-US" sz="1900" kern="1200"/>
        </a:p>
      </dsp:txBody>
      <dsp:txXfrm>
        <a:off x="503654" y="1981573"/>
        <a:ext cx="2067600" cy="720000"/>
      </dsp:txXfrm>
    </dsp:sp>
    <dsp:sp modelId="{F3F95962-DCE0-4B33-97D8-F5E654A142A1}">
      <dsp:nvSpPr>
        <dsp:cNvPr id="0" name=""/>
        <dsp:cNvSpPr/>
      </dsp:nvSpPr>
      <dsp:spPr>
        <a:xfrm>
          <a:off x="3336266" y="327493"/>
          <a:ext cx="1261236" cy="12612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2C938-4861-4E4E-988B-1AF5CC9BC4E0}">
      <dsp:nvSpPr>
        <dsp:cNvPr id="0" name=""/>
        <dsp:cNvSpPr/>
      </dsp:nvSpPr>
      <dsp:spPr>
        <a:xfrm>
          <a:off x="3605054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8A8A0-F4C5-467F-BB13-770BE78C778B}">
      <dsp:nvSpPr>
        <dsp:cNvPr id="0" name=""/>
        <dsp:cNvSpPr/>
      </dsp:nvSpPr>
      <dsp:spPr>
        <a:xfrm>
          <a:off x="2933084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baseline="0"/>
            <a:t>MetaWear device with temperature sensor</a:t>
          </a:r>
          <a:endParaRPr lang="en-US" sz="1900" kern="1200"/>
        </a:p>
      </dsp:txBody>
      <dsp:txXfrm>
        <a:off x="2933084" y="1981573"/>
        <a:ext cx="2067600" cy="720000"/>
      </dsp:txXfrm>
    </dsp:sp>
    <dsp:sp modelId="{A4F87147-4080-4CFD-B5DA-A670CBC31155}">
      <dsp:nvSpPr>
        <dsp:cNvPr id="0" name=""/>
        <dsp:cNvSpPr/>
      </dsp:nvSpPr>
      <dsp:spPr>
        <a:xfrm>
          <a:off x="5765696" y="327493"/>
          <a:ext cx="1261236" cy="12612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64E55-5F93-47B9-BCBB-9307E4EC16EA}">
      <dsp:nvSpPr>
        <dsp:cNvPr id="0" name=""/>
        <dsp:cNvSpPr/>
      </dsp:nvSpPr>
      <dsp:spPr>
        <a:xfrm>
          <a:off x="6034484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A2E80-20CF-4DFD-99D8-D0A955184FE0}">
      <dsp:nvSpPr>
        <dsp:cNvPr id="0" name=""/>
        <dsp:cNvSpPr/>
      </dsp:nvSpPr>
      <dsp:spPr>
        <a:xfrm>
          <a:off x="5362514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baseline="0"/>
            <a:t>Generic Bluetooth Speaker</a:t>
          </a:r>
          <a:endParaRPr lang="en-US" sz="1900" kern="1200"/>
        </a:p>
      </dsp:txBody>
      <dsp:txXfrm>
        <a:off x="5362514" y="1981573"/>
        <a:ext cx="2067600" cy="720000"/>
      </dsp:txXfrm>
    </dsp:sp>
    <dsp:sp modelId="{18271E9A-58C4-4140-8EAE-3F90D942A8C5}">
      <dsp:nvSpPr>
        <dsp:cNvPr id="0" name=""/>
        <dsp:cNvSpPr/>
      </dsp:nvSpPr>
      <dsp:spPr>
        <a:xfrm>
          <a:off x="8195127" y="327493"/>
          <a:ext cx="1261236" cy="12612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5A319-DDB8-4B9B-91EA-B9C601AE2A6A}">
      <dsp:nvSpPr>
        <dsp:cNvPr id="0" name=""/>
        <dsp:cNvSpPr/>
      </dsp:nvSpPr>
      <dsp:spPr>
        <a:xfrm>
          <a:off x="8463915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0D161-1A05-4592-A5B9-CFC932A33F05}">
      <dsp:nvSpPr>
        <dsp:cNvPr id="0" name=""/>
        <dsp:cNvSpPr/>
      </dsp:nvSpPr>
      <dsp:spPr>
        <a:xfrm>
          <a:off x="7791945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baseline="0"/>
            <a:t>Android Studio</a:t>
          </a:r>
          <a:endParaRPr lang="en-US" sz="1900" kern="1200"/>
        </a:p>
      </dsp:txBody>
      <dsp:txXfrm>
        <a:off x="7791945" y="1981573"/>
        <a:ext cx="20676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6C8A-2E80-4996-AC38-D9AA36495DD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D46D-33BB-43BF-A646-6DA32A43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9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6C8A-2E80-4996-AC38-D9AA36495DD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D46D-33BB-43BF-A646-6DA32A43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8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6C8A-2E80-4996-AC38-D9AA36495DD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D46D-33BB-43BF-A646-6DA32A43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74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6C8A-2E80-4996-AC38-D9AA36495DD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D46D-33BB-43BF-A646-6DA32A4323A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805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6C8A-2E80-4996-AC38-D9AA36495DD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D46D-33BB-43BF-A646-6DA32A43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03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6C8A-2E80-4996-AC38-D9AA36495DD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D46D-33BB-43BF-A646-6DA32A43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0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6C8A-2E80-4996-AC38-D9AA36495DD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D46D-33BB-43BF-A646-6DA32A43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39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6C8A-2E80-4996-AC38-D9AA36495DD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D46D-33BB-43BF-A646-6DA32A43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54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6C8A-2E80-4996-AC38-D9AA36495DD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D46D-33BB-43BF-A646-6DA32A43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02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AA30-1812-4E70-8645-B54E777B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DBF27-CC18-4664-9F24-65510B70A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2C313-ECFB-46E7-B3DE-C4181AEA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6C8A-2E80-4996-AC38-D9AA36495DD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8A81A-6679-458E-A238-9B0EC65E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88A29-9602-4C70-BADC-D36AE43D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D46D-33BB-43BF-A646-6DA32A43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0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6C8A-2E80-4996-AC38-D9AA36495DD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D46D-33BB-43BF-A646-6DA32A43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6C8A-2E80-4996-AC38-D9AA36495DD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D46D-33BB-43BF-A646-6DA32A43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1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6C8A-2E80-4996-AC38-D9AA36495DD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D46D-33BB-43BF-A646-6DA32A43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8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6C8A-2E80-4996-AC38-D9AA36495DD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D46D-33BB-43BF-A646-6DA32A43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7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6C8A-2E80-4996-AC38-D9AA36495DD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D46D-33BB-43BF-A646-6DA32A43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6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6C8A-2E80-4996-AC38-D9AA36495DD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D46D-33BB-43BF-A646-6DA32A43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2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6C8A-2E80-4996-AC38-D9AA36495DD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D46D-33BB-43BF-A646-6DA32A43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3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6C8A-2E80-4996-AC38-D9AA36495DD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D46D-33BB-43BF-A646-6DA32A43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0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3D76C8A-2E80-4996-AC38-D9AA36495DD1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E37D46D-33BB-43BF-A646-6DA32A43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7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E50CAEE-CAC0-4F18-9593-F09A3338C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2DA77D5-12C4-446D-AC72-A514960A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8199690" y="290557"/>
            <a:ext cx="3992310" cy="39055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E04E4F-6B32-4651-ACE0-DACABF1FC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120" r="54326" b="73832"/>
          <a:stretch/>
        </p:blipFill>
        <p:spPr>
          <a:xfrm>
            <a:off x="4581330" y="0"/>
            <a:ext cx="6762408" cy="28677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05D287-BEF9-4120-85E7-87677B449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2213361"/>
            <a:ext cx="6247721" cy="2204815"/>
          </a:xfrm>
        </p:spPr>
        <p:txBody>
          <a:bodyPr>
            <a:normAutofit/>
          </a:bodyPr>
          <a:lstStyle/>
          <a:p>
            <a:pPr algn="l"/>
            <a:r>
              <a:rPr lang="en-US"/>
              <a:t>ShowerTunes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5C551-09E1-4FCA-9F82-03C59E9FD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4" y="4418176"/>
            <a:ext cx="6247721" cy="1264209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By Amber Makovicka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3D4F2B0-7771-46FC-9763-240E8F55F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10246407" y="5429242"/>
            <a:ext cx="1945594" cy="1428758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164F387-6750-4AFF-8A10-65C64D31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9795659" y="4064996"/>
            <a:ext cx="2716669" cy="1658803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631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ED9FD-9DED-4300-8C70-A20A77D9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The Goals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88A2BB-5A43-4C61-AF41-0757F7FF6D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696943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7764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5952BE2-F3EF-4B0A-86F5-986FE49B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camo.githubusercontent.com/13ba62e81562c5e58b948fd82c3c79412c857cad/68747470733a2f2f692e696d6775722e636f6d2f36784330704c592e6a7067">
            <a:extLst>
              <a:ext uri="{FF2B5EF4-FFF2-40B4-BE49-F238E27FC236}">
                <a16:creationId xmlns:a16="http://schemas.microsoft.com/office/drawing/2014/main" id="{5402E4F7-33C1-462C-8C62-E505D4EC5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6385" y="550656"/>
            <a:ext cx="5959230" cy="3292475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5912450-3395-4ED9-B7EE-F6BD262C4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1E589F-33B2-4BEE-9D07-F4108B370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3909806"/>
            <a:ext cx="8689976" cy="13458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The Design</a:t>
            </a:r>
          </a:p>
        </p:txBody>
      </p:sp>
    </p:spTree>
    <p:extLst>
      <p:ext uri="{BB962C8B-B14F-4D97-AF65-F5344CB8AC3E}">
        <p14:creationId xmlns:p14="http://schemas.microsoft.com/office/powerpoint/2010/main" val="341603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E593B-0941-42D2-8D57-388941D3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3400"/>
              <a:t>The Components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4453F55-C9AE-4765-B68C-FB34BDEB7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076435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9470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9A32-E468-4543-A811-B7FE5594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Installing Needs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14766E-C84C-414F-8B9C-6C3E2F8E2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038198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75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D41790-D681-44D6-AA79-5665E261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sz="4100"/>
              <a:t>Installing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EEDB4-0958-4313-BAB8-D96EBFAB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r>
              <a:rPr lang="en-US"/>
              <a:t>TL;DIR</a:t>
            </a:r>
          </a:p>
          <a:p>
            <a:pPr lvl="1"/>
            <a:r>
              <a:rPr lang="en-US"/>
              <a:t>Install Android Studio</a:t>
            </a:r>
          </a:p>
          <a:p>
            <a:pPr lvl="1"/>
            <a:r>
              <a:rPr lang="en-US"/>
              <a:t>Go to Github repository ‘codestuff’ branch and clone/download branch</a:t>
            </a:r>
          </a:p>
          <a:p>
            <a:pPr lvl="1"/>
            <a:r>
              <a:rPr lang="en-US"/>
              <a:t>Open contents in Android Studio</a:t>
            </a:r>
          </a:p>
          <a:p>
            <a:pPr lvl="1"/>
            <a:r>
              <a:rPr lang="en-US"/>
              <a:t>Navigate to app -&gt; Java -&gt; com.example.mbientlab.showertunes -&gt; MainActivity</a:t>
            </a:r>
          </a:p>
          <a:p>
            <a:pPr lvl="1"/>
            <a:r>
              <a:rPr lang="en-US"/>
              <a:t>Edit lines 40-42 for MetaWear and Bluetooth MAC address. Change temperature threshold as fit</a:t>
            </a:r>
          </a:p>
          <a:p>
            <a:pPr lvl="1"/>
            <a:r>
              <a:rPr lang="en-US"/>
              <a:t>Run app from Android Studio to install APK</a:t>
            </a:r>
          </a:p>
          <a:p>
            <a:pPr lvl="1"/>
            <a:r>
              <a:rPr lang="en-US"/>
              <a:t>Wait for thresholds to be met. </a:t>
            </a:r>
            <a:endParaRPr lang="en-US" dirty="0"/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6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7045-1D69-43B3-8D7D-B2015BE7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(if live don’t work)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D7D61-1AD7-4597-BAD5-E53D6C378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8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4E50CAEE-CAC0-4F18-9593-F09A3338C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13">
            <a:extLst>
              <a:ext uri="{FF2B5EF4-FFF2-40B4-BE49-F238E27FC236}">
                <a16:creationId xmlns:a16="http://schemas.microsoft.com/office/drawing/2014/main" id="{D2DA77D5-12C4-446D-AC72-A514960A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8199690" y="290557"/>
            <a:ext cx="3992310" cy="3905520"/>
          </a:xfrm>
          <a:prstGeom prst="rect">
            <a:avLst/>
          </a:prstGeom>
        </p:spPr>
      </p:pic>
      <p:pic>
        <p:nvPicPr>
          <p:cNvPr id="24" name="Picture 15">
            <a:extLst>
              <a:ext uri="{FF2B5EF4-FFF2-40B4-BE49-F238E27FC236}">
                <a16:creationId xmlns:a16="http://schemas.microsoft.com/office/drawing/2014/main" id="{19E04E4F-6B32-4651-ACE0-DACABF1FC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120" r="54326" b="73832"/>
          <a:stretch/>
        </p:blipFill>
        <p:spPr>
          <a:xfrm>
            <a:off x="4581330" y="0"/>
            <a:ext cx="6762408" cy="28677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EAF916-567B-420E-9954-9E500F05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2213361"/>
            <a:ext cx="6247721" cy="22048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9AC45-2650-4472-92DB-4E7D332E5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4418176"/>
            <a:ext cx="6247721" cy="126420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tx1">
                    <a:lumMod val="50000"/>
                    <a:lumOff val="50000"/>
                  </a:schemeClr>
                </a:solidFill>
              </a:rPr>
              <a:t>Show code as necessary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D4F2B0-7771-46FC-9763-240E8F55F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10246407" y="5429242"/>
            <a:ext cx="1945594" cy="1428758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164F387-6750-4AFF-8A10-65C64D31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9795659" y="4064996"/>
            <a:ext cx="2716669" cy="1658803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1678963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216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ShowerTunes</vt:lpstr>
      <vt:lpstr>The Goals</vt:lpstr>
      <vt:lpstr>The Design</vt:lpstr>
      <vt:lpstr>The Components</vt:lpstr>
      <vt:lpstr>Installing Needs</vt:lpstr>
      <vt:lpstr>Installing</vt:lpstr>
      <vt:lpstr>Demo (if live don’t work)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ShowerTunes</dc:title>
  <dc:creator>Amber Makovicka</dc:creator>
  <cp:lastModifiedBy>Amber Makovicka</cp:lastModifiedBy>
  <cp:revision>2</cp:revision>
  <dcterms:created xsi:type="dcterms:W3CDTF">2019-05-01T17:36:58Z</dcterms:created>
  <dcterms:modified xsi:type="dcterms:W3CDTF">2019-05-01T17:38:00Z</dcterms:modified>
</cp:coreProperties>
</file>