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B636-7B40-49E5-A363-4FCF1B54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3B24-4263-48AE-9A80-4017027C3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0C28-E46A-4677-B666-3B706995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2E97-6768-4558-B668-0C8BA9E9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0D52-ACEB-416B-AE8C-51586502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12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8342-BA88-4F9B-AAE4-C02BEB10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4C58-4EBE-43A7-BC46-CEE8C743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74E4-3E78-4D6A-8D1C-00412BE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E8FE-8E51-43B3-BCF0-F34966EC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2B71-1222-4223-8EC3-03905B8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91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C3273-6A4B-4AF7-8091-8B3304F94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081E-3283-4BB0-8FE7-76C66A23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2642-8F91-4775-B26D-5222060B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3D68-9AD6-4791-9160-D6F04BB8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7BEF-7CF4-417D-82BC-D38C90C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331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3E92-C057-4E6F-A8EF-C235579D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A13E-0D30-474C-9FFA-70BBC6B7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98A0-9F49-4F30-B429-0D7ADA5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082D-D9F5-4A5D-B909-386B47F7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3F32-2AF4-45E2-9F81-4EEF075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23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D0C-2097-4515-988D-2759B3BB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B2C6-5651-467C-A894-32933915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3C83-9CC8-42CE-9056-1D624DFD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8949-21FF-44CD-B74B-E93058A5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F743-5444-4482-AC7D-81231A86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20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3FE-CCD0-454B-A1E8-8A5DBCA9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69D8-680F-46C8-AC7C-97FC925BD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D5A02-3577-4541-AA70-280AA317B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1BCA-126A-479F-A714-329D50BC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D1D80-0D80-4CF7-B21E-AC0B1CE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8DF9-A6A0-470A-AD6D-1D72EAC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20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DDC2-F9E9-427C-9D8E-356FDC41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3B25-9D85-4C36-AC46-610F93EF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0897-F02B-479B-85BE-FEE412A3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C37FB-C7D6-4886-AADB-71242A0F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E1E1F-019F-4FCF-989B-49A8ED3E6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A2FB-996A-4E37-9247-19BD8E1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0703A-D3CD-4AD9-AFEC-48B2D444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2CAB-EE3C-4173-922E-D862214D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96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01A7-65EC-4D6E-B292-077304B4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9A94-A375-4667-AA57-BB77BB36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4E4A-0C9A-485E-9BA4-6FE61794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95FC7-F908-424E-A286-1CE60E9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974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B0CC-7077-460A-80E7-2342FE8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8EC30-9920-48B9-9779-D91016DF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F9DBF-3FB9-4BEB-B680-6E57ED77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21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0DF3-8E02-423E-A9FA-F7A53B6E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A769-9636-413D-B7C1-6EB4CCD6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D2BD-F3DD-404E-B11F-66EF2CB5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F0D3-05B6-4EBF-8AC8-97C190C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02E9-83E8-4900-999C-4471AA76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29F3-78EF-4921-A165-E7F68FFB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99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079F-6383-456F-93A2-2EF52C5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ABC98-1572-4CF5-B303-343CCC09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BD9E-6EE2-447D-B352-36E95E01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1255-F28F-48E4-8408-51240FF5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4D2A9-F76C-4C7E-8506-5D74804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CC13-64F1-4B50-98E6-D62AC26E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65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60E6-85EB-4188-923F-B359DF3C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D3BDC-BEF9-4158-813B-2688284B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AD8F-B468-4BBB-85CC-24B49A0AA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187-6056-4A01-8B01-9F27B3C228E2}" type="datetimeFigureOut">
              <a:rPr lang="en-PH" smtClean="0"/>
              <a:t>16/04/2022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B910-4095-473C-BA21-E9FC069E7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5248-FB61-4862-AAC7-1286A4AA4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B7ED-636C-4024-B11E-B796FAFE1F2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170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A100-ED54-4DD1-9DAB-EF0779529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4B8E4-DA75-4C08-9CE8-92292F97E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World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46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AG084</dc:creator>
  <cp:lastModifiedBy>AG084</cp:lastModifiedBy>
  <cp:revision>1</cp:revision>
  <dcterms:created xsi:type="dcterms:W3CDTF">2022-04-16T07:20:38Z</dcterms:created>
  <dcterms:modified xsi:type="dcterms:W3CDTF">2022-04-16T07:21:09Z</dcterms:modified>
</cp:coreProperties>
</file>