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4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C183-2614-4C57-BC0C-329724F601AA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8E-A554-4E64-917F-2815858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>
            <a:off x="3941359" y="800955"/>
            <a:ext cx="2644048" cy="114575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流程图: 数据 5"/>
          <p:cNvSpPr/>
          <p:nvPr/>
        </p:nvSpPr>
        <p:spPr>
          <a:xfrm>
            <a:off x="4152068" y="2464503"/>
            <a:ext cx="1421176" cy="78219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8511" y="3764493"/>
            <a:ext cx="727113" cy="627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84095" y="3764494"/>
            <a:ext cx="727113" cy="627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6" idx="0"/>
          </p:cNvCxnSpPr>
          <p:nvPr/>
        </p:nvCxnSpPr>
        <p:spPr>
          <a:xfrm>
            <a:off x="4998978" y="1946710"/>
            <a:ext cx="5796" cy="51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8" idx="0"/>
          </p:cNvCxnSpPr>
          <p:nvPr/>
        </p:nvCxnSpPr>
        <p:spPr>
          <a:xfrm flipH="1">
            <a:off x="4152068" y="3246701"/>
            <a:ext cx="568470" cy="517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9" idx="0"/>
          </p:cNvCxnSpPr>
          <p:nvPr/>
        </p:nvCxnSpPr>
        <p:spPr>
          <a:xfrm>
            <a:off x="4862656" y="3246701"/>
            <a:ext cx="584996" cy="51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184" y="517794"/>
            <a:ext cx="6764357" cy="473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51680" y="1024569"/>
            <a:ext cx="3503364" cy="267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519418" y="1178805"/>
            <a:ext cx="804232" cy="1002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44745" y="1211855"/>
            <a:ext cx="804232" cy="1002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737690" y="3233451"/>
            <a:ext cx="1224710" cy="4682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2943795" y="2211634"/>
            <a:ext cx="406250" cy="10218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50045" y="2211634"/>
            <a:ext cx="696816" cy="10218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16046" y="1024569"/>
            <a:ext cx="291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nignx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pause</a:t>
            </a:r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：白色矩形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：蓝色矩形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43867" y="5392489"/>
            <a:ext cx="120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3331" y="2886420"/>
            <a:ext cx="120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08370" y="1139470"/>
            <a:ext cx="723904" cy="37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36121" y="1164231"/>
            <a:ext cx="723904" cy="37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39446" y="3282137"/>
            <a:ext cx="723904" cy="37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42305" y="3701668"/>
            <a:ext cx="815480" cy="385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627631" y="2363118"/>
            <a:ext cx="51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共享网络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82109" y="2394940"/>
            <a:ext cx="51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共享网络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05176" y="3714379"/>
            <a:ext cx="51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共享存储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2947" y="1138988"/>
            <a:ext cx="2695073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配置文件注册中心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0" y="770021"/>
            <a:ext cx="1453226" cy="5614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nginx1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4000" y="1588168"/>
            <a:ext cx="1453226" cy="5614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nginx2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524000" y="2406315"/>
            <a:ext cx="1453226" cy="5614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nginx3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24000" y="3986463"/>
            <a:ext cx="1453226" cy="561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nginx1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4804610"/>
            <a:ext cx="1453226" cy="561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</a:rPr>
              <a:t>nginx2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5622757"/>
            <a:ext cx="1453226" cy="561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nginx3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4253" y="1026695"/>
            <a:ext cx="5277852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44253" y="1331494"/>
            <a:ext cx="5277852" cy="133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44253" y="2001251"/>
            <a:ext cx="5277852" cy="239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44253" y="2001251"/>
            <a:ext cx="5277852" cy="39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42867</TotalTime>
  <Words>43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yinxiaoyan</dc:creator>
  <cp:lastModifiedBy>yinxiaoyan</cp:lastModifiedBy>
  <cp:revision>8</cp:revision>
  <dcterms:created xsi:type="dcterms:W3CDTF">2022-09-09T09:20:41Z</dcterms:created>
  <dcterms:modified xsi:type="dcterms:W3CDTF">2023-02-01T06:03:45Z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(3)YI2QYk97wVUG/zqVB85rPg+BlovzMSqat85TVVkNWUYx7LfY7eGXw3NDnMZUWqD8NRQ57lNz
e2jWgLjdg3OCC+5NkYF4yVQAV8hZ8ur8nioXRx9kgUwn7P19hcwkwFMMJCbRk+nV5iE9jxLV
2uUfWU+/OZkprMDvqSRgQBeG9XEWw+NHQN2NSsxXABacpdPPUAo+I+5ouYnr58k2UYIn5ffs
cMFb58LJ7vFyGkdPeU</vt:lpwstr>
  </property>
  <property fmtid="{D5CDD505-2E9C-101B-9397-08002B2CF9AE}" pid="3" name="_2015_ms_pID_7253431">
    <vt:lpwstr>epDYAn5HY/9Hvp4jnrKj+qRGrlp7NfqtpTWGm05LgXRK0tbjai2DqH
nnT3ai0Jt8eUaNttFxbt7IAqhbhsExyp4/bH6wduXsCWLpKApNzmWXTbK+MjtzkiaDzsxKq8
GKV+b5g4gfa4aqZuiD3BExi/yzioTHedq4T9GqFTu1tMfuF1a1COVBEAMBRZoMbHeBd8EfPZ
Bz1DPaWlRGo2oaixPVVccaqyv9Q6ohA2Wl1v</vt:lpwstr>
  </property>
  <property fmtid="{D5CDD505-2E9C-101B-9397-08002B2CF9AE}" pid="4" name="_2015_ms_pID_7253432">
    <vt:lpwstr>GA==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1675220207</vt:lpwstr>
  </property>
</Properties>
</file>