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3"/>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Source Code Pro"/>
      <p:regular r:id="rId31"/>
      <p:bold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CodePr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SourceCodePr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0206" y="685800"/>
            <a:ext cx="60975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600" u="none" cap="none" strike="noStrike">
              <a:solidFill>
                <a:schemeClr val="dk1"/>
              </a:solidFill>
              <a:latin typeface="Calibri"/>
              <a:ea typeface="Calibri"/>
              <a:cs typeface="Calibri"/>
              <a:sym typeface="Calibri"/>
            </a:endParaRPr>
          </a:p>
        </p:txBody>
      </p:sp>
      <p:sp>
        <p:nvSpPr>
          <p:cNvPr id="239" name="Shape 23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Shape 5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54" name="Shape 5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58" name="Shape 58"/>
        <p:cNvGrpSpPr/>
        <p:nvPr/>
      </p:nvGrpSpPr>
      <p:grpSpPr>
        <a:xfrm>
          <a:off x="0" y="0"/>
          <a:ext cx="0" cy="0"/>
          <a:chOff x="0" y="0"/>
          <a:chExt cx="0" cy="0"/>
        </a:xfrm>
      </p:grpSpPr>
      <p:sp>
        <p:nvSpPr>
          <p:cNvPr id="59" name="Shape 5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1" name="Shape 61"/>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62" name="Shape 62"/>
          <p:cNvSpPr txBox="1"/>
          <p:nvPr>
            <p:ph type="ctrTitle"/>
          </p:nvPr>
        </p:nvSpPr>
        <p:spPr>
          <a:xfrm>
            <a:off x="2938225" y="2491450"/>
            <a:ext cx="5379900" cy="1019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63" name="Shape 63"/>
          <p:cNvSpPr txBox="1"/>
          <p:nvPr>
            <p:ph idx="1" type="subTitle"/>
          </p:nvPr>
        </p:nvSpPr>
        <p:spPr>
          <a:xfrm>
            <a:off x="2938225" y="3571325"/>
            <a:ext cx="5379900" cy="550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1pPr>
            <a:lvl2pPr lvl="1"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2pPr>
            <a:lvl3pPr lvl="2"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3pPr>
            <a:lvl4pPr lvl="3"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4pPr>
            <a:lvl5pPr lvl="4"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5pPr>
            <a:lvl6pPr lvl="5"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6pPr>
            <a:lvl7pPr lvl="6"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7pPr>
            <a:lvl8pPr lvl="7"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8pPr>
            <a:lvl9pPr lvl="8" algn="l">
              <a:lnSpc>
                <a:spcPct val="100000"/>
              </a:lnSpc>
              <a:spcBef>
                <a:spcPts val="0"/>
              </a:spcBef>
              <a:spcAft>
                <a:spcPts val="0"/>
              </a:spcAft>
              <a:buClr>
                <a:srgbClr val="212121"/>
              </a:buClr>
              <a:buSzPts val="1400"/>
              <a:buNone/>
              <a:defRPr sz="1400">
                <a:solidFill>
                  <a:srgbClr val="212121"/>
                </a:solidFill>
                <a:latin typeface="Oswald"/>
                <a:ea typeface="Oswald"/>
                <a:cs typeface="Oswald"/>
                <a:sym typeface="Oswald"/>
              </a:defRPr>
            </a:lvl9pPr>
          </a:lstStyle>
          <a:p/>
        </p:txBody>
      </p:sp>
      <p:sp>
        <p:nvSpPr>
          <p:cNvPr id="64" name="Shape 6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65" name="Shape 65"/>
        <p:cNvGrpSpPr/>
        <p:nvPr/>
      </p:nvGrpSpPr>
      <p:grpSpPr>
        <a:xfrm>
          <a:off x="0" y="0"/>
          <a:ext cx="0" cy="0"/>
          <a:chOff x="0" y="0"/>
          <a:chExt cx="0" cy="0"/>
        </a:xfrm>
      </p:grpSpPr>
      <p:sp>
        <p:nvSpPr>
          <p:cNvPr id="66" name="Shape 6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0" y="4665575"/>
            <a:ext cx="9144000" cy="477900"/>
          </a:xfrm>
          <a:prstGeom prst="rect">
            <a:avLst/>
          </a:prstGeom>
          <a:solidFill>
            <a:srgbClr val="21212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349300" y="334525"/>
            <a:ext cx="7407000" cy="6630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Clr>
                <a:schemeClr val="dk1"/>
              </a:buClr>
              <a:buSzPts val="3200"/>
              <a:buNone/>
              <a:defRPr b="1" sz="3200">
                <a:solidFill>
                  <a:srgbClr val="212121"/>
                </a:solidFill>
              </a:defRPr>
            </a:lvl1pPr>
            <a:lvl2pPr lvl="1" rtl="0" algn="l">
              <a:lnSpc>
                <a:spcPct val="100000"/>
              </a:lnSpc>
              <a:spcBef>
                <a:spcPts val="0"/>
              </a:spcBef>
              <a:spcAft>
                <a:spcPts val="0"/>
              </a:spcAft>
              <a:buClr>
                <a:schemeClr val="dk1"/>
              </a:buClr>
              <a:buSzPts val="3200"/>
              <a:buNone/>
              <a:defRPr b="1" sz="3200">
                <a:solidFill>
                  <a:srgbClr val="212121"/>
                </a:solidFill>
              </a:defRPr>
            </a:lvl2pPr>
            <a:lvl3pPr lvl="2" rtl="0" algn="l">
              <a:lnSpc>
                <a:spcPct val="100000"/>
              </a:lnSpc>
              <a:spcBef>
                <a:spcPts val="0"/>
              </a:spcBef>
              <a:spcAft>
                <a:spcPts val="0"/>
              </a:spcAft>
              <a:buClr>
                <a:schemeClr val="dk1"/>
              </a:buClr>
              <a:buSzPts val="3200"/>
              <a:buNone/>
              <a:defRPr b="1" sz="3200">
                <a:solidFill>
                  <a:srgbClr val="212121"/>
                </a:solidFill>
              </a:defRPr>
            </a:lvl3pPr>
            <a:lvl4pPr lvl="3" rtl="0" algn="l">
              <a:lnSpc>
                <a:spcPct val="100000"/>
              </a:lnSpc>
              <a:spcBef>
                <a:spcPts val="0"/>
              </a:spcBef>
              <a:spcAft>
                <a:spcPts val="0"/>
              </a:spcAft>
              <a:buClr>
                <a:schemeClr val="dk1"/>
              </a:buClr>
              <a:buSzPts val="3200"/>
              <a:buNone/>
              <a:defRPr b="1" sz="3200">
                <a:solidFill>
                  <a:srgbClr val="212121"/>
                </a:solidFill>
              </a:defRPr>
            </a:lvl4pPr>
            <a:lvl5pPr lvl="4" rtl="0" algn="l">
              <a:lnSpc>
                <a:spcPct val="100000"/>
              </a:lnSpc>
              <a:spcBef>
                <a:spcPts val="0"/>
              </a:spcBef>
              <a:spcAft>
                <a:spcPts val="0"/>
              </a:spcAft>
              <a:buClr>
                <a:schemeClr val="dk1"/>
              </a:buClr>
              <a:buSzPts val="3200"/>
              <a:buNone/>
              <a:defRPr b="1" sz="3200">
                <a:solidFill>
                  <a:srgbClr val="212121"/>
                </a:solidFill>
              </a:defRPr>
            </a:lvl5pPr>
            <a:lvl6pPr lvl="5" rtl="0" algn="l">
              <a:lnSpc>
                <a:spcPct val="100000"/>
              </a:lnSpc>
              <a:spcBef>
                <a:spcPts val="0"/>
              </a:spcBef>
              <a:spcAft>
                <a:spcPts val="0"/>
              </a:spcAft>
              <a:buClr>
                <a:schemeClr val="dk1"/>
              </a:buClr>
              <a:buSzPts val="3200"/>
              <a:buNone/>
              <a:defRPr b="1" sz="3200">
                <a:solidFill>
                  <a:srgbClr val="212121"/>
                </a:solidFill>
              </a:defRPr>
            </a:lvl6pPr>
            <a:lvl7pPr lvl="6" rtl="0" algn="l">
              <a:lnSpc>
                <a:spcPct val="100000"/>
              </a:lnSpc>
              <a:spcBef>
                <a:spcPts val="0"/>
              </a:spcBef>
              <a:spcAft>
                <a:spcPts val="0"/>
              </a:spcAft>
              <a:buClr>
                <a:schemeClr val="dk1"/>
              </a:buClr>
              <a:buSzPts val="3200"/>
              <a:buNone/>
              <a:defRPr b="1" sz="3200">
                <a:solidFill>
                  <a:srgbClr val="212121"/>
                </a:solidFill>
              </a:defRPr>
            </a:lvl7pPr>
            <a:lvl8pPr lvl="7" rtl="0" algn="l">
              <a:lnSpc>
                <a:spcPct val="100000"/>
              </a:lnSpc>
              <a:spcBef>
                <a:spcPts val="0"/>
              </a:spcBef>
              <a:spcAft>
                <a:spcPts val="0"/>
              </a:spcAft>
              <a:buClr>
                <a:schemeClr val="dk1"/>
              </a:buClr>
              <a:buSzPts val="3200"/>
              <a:buNone/>
              <a:defRPr b="1" sz="3200">
                <a:solidFill>
                  <a:srgbClr val="212121"/>
                </a:solidFill>
              </a:defRPr>
            </a:lvl8pPr>
            <a:lvl9pPr lvl="8" rtl="0" algn="l">
              <a:lnSpc>
                <a:spcPct val="100000"/>
              </a:lnSpc>
              <a:spcBef>
                <a:spcPts val="0"/>
              </a:spcBef>
              <a:spcAft>
                <a:spcPts val="0"/>
              </a:spcAft>
              <a:buClr>
                <a:schemeClr val="dk1"/>
              </a:buClr>
              <a:buSzPts val="3200"/>
              <a:buNone/>
              <a:defRPr b="1" sz="3200">
                <a:solidFill>
                  <a:srgbClr val="212121"/>
                </a:solidFill>
              </a:defRPr>
            </a:lvl9pPr>
          </a:lstStyle>
          <a:p/>
        </p:txBody>
      </p:sp>
      <p:sp>
        <p:nvSpPr>
          <p:cNvPr id="69" name="Shape 69"/>
          <p:cNvSpPr txBox="1"/>
          <p:nvPr>
            <p:ph idx="1" type="body"/>
          </p:nvPr>
        </p:nvSpPr>
        <p:spPr>
          <a:xfrm>
            <a:off x="349300" y="1147425"/>
            <a:ext cx="7407000" cy="3172500"/>
          </a:xfrm>
          <a:prstGeom prst="rect">
            <a:avLst/>
          </a:prstGeom>
          <a:noFill/>
        </p:spPr>
        <p:txBody>
          <a:bodyPr anchorCtr="0" anchor="t" bIns="91425" lIns="91425" spcFirstLastPara="1" rIns="91425" wrap="square" tIns="91425"/>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1600"/>
              </a:spcBef>
              <a:spcAft>
                <a:spcPts val="0"/>
              </a:spcAft>
              <a:buClr>
                <a:schemeClr val="dk2"/>
              </a:buClr>
              <a:buSzPts val="1400"/>
              <a:buChar char="○"/>
              <a:defRPr sz="1400">
                <a:solidFill>
                  <a:schemeClr val="dk2"/>
                </a:solidFill>
              </a:defRPr>
            </a:lvl2pPr>
            <a:lvl3pPr indent="-317500" lvl="2" marL="1371600" rtl="0" algn="l">
              <a:lnSpc>
                <a:spcPct val="115000"/>
              </a:lnSpc>
              <a:spcBef>
                <a:spcPts val="1600"/>
              </a:spcBef>
              <a:spcAft>
                <a:spcPts val="0"/>
              </a:spcAft>
              <a:buClr>
                <a:schemeClr val="dk2"/>
              </a:buClr>
              <a:buSzPts val="1400"/>
              <a:buChar char="■"/>
              <a:defRPr sz="1400">
                <a:solidFill>
                  <a:schemeClr val="dk2"/>
                </a:solidFill>
              </a:defRPr>
            </a:lvl3pPr>
            <a:lvl4pPr indent="-317500" lvl="3" marL="1828800" rtl="0" algn="l">
              <a:lnSpc>
                <a:spcPct val="115000"/>
              </a:lnSpc>
              <a:spcBef>
                <a:spcPts val="1600"/>
              </a:spcBef>
              <a:spcAft>
                <a:spcPts val="0"/>
              </a:spcAft>
              <a:buClr>
                <a:schemeClr val="dk2"/>
              </a:buClr>
              <a:buSzPts val="1400"/>
              <a:buChar char="●"/>
              <a:defRPr sz="1400">
                <a:solidFill>
                  <a:schemeClr val="dk2"/>
                </a:solidFill>
              </a:defRPr>
            </a:lvl4pPr>
            <a:lvl5pPr indent="-317500" lvl="4" marL="2286000" rtl="0" algn="l">
              <a:lnSpc>
                <a:spcPct val="115000"/>
              </a:lnSpc>
              <a:spcBef>
                <a:spcPts val="1600"/>
              </a:spcBef>
              <a:spcAft>
                <a:spcPts val="0"/>
              </a:spcAft>
              <a:buClr>
                <a:schemeClr val="dk2"/>
              </a:buClr>
              <a:buSzPts val="1400"/>
              <a:buChar char="○"/>
              <a:defRPr sz="1400">
                <a:solidFill>
                  <a:schemeClr val="dk2"/>
                </a:solidFill>
              </a:defRPr>
            </a:lvl5pPr>
            <a:lvl6pPr indent="-317500" lvl="5" marL="2743200" rtl="0" algn="l">
              <a:lnSpc>
                <a:spcPct val="115000"/>
              </a:lnSpc>
              <a:spcBef>
                <a:spcPts val="1600"/>
              </a:spcBef>
              <a:spcAft>
                <a:spcPts val="0"/>
              </a:spcAft>
              <a:buClr>
                <a:schemeClr val="dk2"/>
              </a:buClr>
              <a:buSzPts val="1400"/>
              <a:buChar char="■"/>
              <a:defRPr sz="1400">
                <a:solidFill>
                  <a:schemeClr val="dk2"/>
                </a:solidFill>
              </a:defRPr>
            </a:lvl6pPr>
            <a:lvl7pPr indent="-317500" lvl="6" marL="3200400" rtl="0" algn="l">
              <a:lnSpc>
                <a:spcPct val="115000"/>
              </a:lnSpc>
              <a:spcBef>
                <a:spcPts val="1600"/>
              </a:spcBef>
              <a:spcAft>
                <a:spcPts val="0"/>
              </a:spcAft>
              <a:buClr>
                <a:schemeClr val="dk2"/>
              </a:buClr>
              <a:buSzPts val="1400"/>
              <a:buChar char="●"/>
              <a:defRPr sz="1400">
                <a:solidFill>
                  <a:schemeClr val="dk2"/>
                </a:solidFill>
              </a:defRPr>
            </a:lvl7pPr>
            <a:lvl8pPr indent="-317500" lvl="7" marL="3657600" rtl="0" algn="l">
              <a:lnSpc>
                <a:spcPct val="115000"/>
              </a:lnSpc>
              <a:spcBef>
                <a:spcPts val="1600"/>
              </a:spcBef>
              <a:spcAft>
                <a:spcPts val="0"/>
              </a:spcAft>
              <a:buClr>
                <a:schemeClr val="dk2"/>
              </a:buClr>
              <a:buSzPts val="1400"/>
              <a:buChar char="○"/>
              <a:defRPr sz="1400">
                <a:solidFill>
                  <a:schemeClr val="dk2"/>
                </a:solidFill>
              </a:defRPr>
            </a:lvl8pPr>
            <a:lvl9pPr indent="-317500" lvl="8" marL="4114800" rtl="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0" name="Shape 7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Shape 78"/>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9" name="Shape 79"/>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model2">
  <p:cSld name="slidemodel2">
    <p:bg>
      <p:bgPr>
        <a:gradFill>
          <a:gsLst>
            <a:gs pos="0">
              <a:srgbClr val="1181AE"/>
            </a:gs>
            <a:gs pos="55000">
              <a:srgbClr val="1181AE"/>
            </a:gs>
            <a:gs pos="100000">
              <a:srgbClr val="095474"/>
            </a:gs>
          </a:gsLst>
          <a:path path="circle">
            <a:fillToRect b="50%" l="50%" r="50%" t="50%"/>
          </a:path>
          <a:tileRect/>
        </a:gradFill>
      </p:bgPr>
    </p:bg>
    <p:spTree>
      <p:nvGrpSpPr>
        <p:cNvPr id="82" name="Shape 82"/>
        <p:cNvGrpSpPr/>
        <p:nvPr/>
      </p:nvGrpSpPr>
      <p:grpSpPr>
        <a:xfrm>
          <a:off x="0" y="0"/>
          <a:ext cx="0" cy="0"/>
          <a:chOff x="0" y="0"/>
          <a:chExt cx="0" cy="0"/>
        </a:xfrm>
      </p:grpSpPr>
      <p:sp>
        <p:nvSpPr>
          <p:cNvPr id="83" name="Shape 83"/>
          <p:cNvSpPr txBox="1"/>
          <p:nvPr>
            <p:ph type="title"/>
          </p:nvPr>
        </p:nvSpPr>
        <p:spPr>
          <a:xfrm>
            <a:off x="2414004" y="2152975"/>
            <a:ext cx="4449300" cy="5331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84" name="Shape 84"/>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type="title">
  <p:cSld name="TITLE">
    <p:spTree>
      <p:nvGrpSpPr>
        <p:cNvPr id="87" name="Shape 87"/>
        <p:cNvGrpSpPr/>
        <p:nvPr/>
      </p:nvGrpSpPr>
      <p:grpSpPr>
        <a:xfrm>
          <a:off x="0" y="0"/>
          <a:ext cx="0" cy="0"/>
          <a:chOff x="0" y="0"/>
          <a:chExt cx="0" cy="0"/>
        </a:xfrm>
      </p:grpSpPr>
      <p:sp>
        <p:nvSpPr>
          <p:cNvPr id="88" name="Shape 88"/>
          <p:cNvSpPr/>
          <p:nvPr/>
        </p:nvSpPr>
        <p:spPr>
          <a:xfrm>
            <a:off x="0" y="2914650"/>
            <a:ext cx="9144000" cy="2228700"/>
          </a:xfrm>
          <a:prstGeom prst="rect">
            <a:avLst/>
          </a:prstGeom>
          <a:gradFill>
            <a:gsLst>
              <a:gs pos="0">
                <a:srgbClr val="F2F2F2"/>
              </a:gs>
              <a:gs pos="100000">
                <a:srgbClr val="A5A5A5">
                  <a:alpha val="52941"/>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9" name="Shape 89"/>
          <p:cNvSpPr txBox="1"/>
          <p:nvPr>
            <p:ph type="ctrTitle"/>
          </p:nvPr>
        </p:nvSpPr>
        <p:spPr>
          <a:xfrm>
            <a:off x="685800" y="2915338"/>
            <a:ext cx="7772400" cy="4581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Clr>
                <a:srgbClr val="3F3F3F"/>
              </a:buClr>
              <a:buSzPts val="3000"/>
              <a:buFont typeface="Calibri"/>
              <a:buNone/>
              <a:defRPr b="0" i="0" sz="3000" u="none" cap="none" strike="noStrike">
                <a:solidFill>
                  <a:srgbClr val="3F3F3F"/>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0" name="Shape 90"/>
          <p:cNvSpPr txBox="1"/>
          <p:nvPr>
            <p:ph idx="1" type="subTitle"/>
          </p:nvPr>
        </p:nvSpPr>
        <p:spPr>
          <a:xfrm>
            <a:off x="1371600" y="3299265"/>
            <a:ext cx="6400800" cy="573300"/>
          </a:xfrm>
          <a:prstGeom prst="rect">
            <a:avLst/>
          </a:prstGeom>
          <a:noFill/>
          <a:ln>
            <a:noFill/>
          </a:ln>
        </p:spPr>
        <p:txBody>
          <a:bodyPr anchorCtr="0" anchor="t" bIns="68575" lIns="68575" spcFirstLastPara="1" rIns="68575" wrap="square" tIns="68575"/>
          <a:lstStyle>
            <a:lvl1pPr indent="0" lvl="0" marL="0" marR="0" rtl="0" algn="ctr">
              <a:spcBef>
                <a:spcPts val="400"/>
              </a:spcBef>
              <a:spcAft>
                <a:spcPts val="0"/>
              </a:spcAft>
              <a:buClr>
                <a:srgbClr val="595959"/>
              </a:buClr>
              <a:buSzPts val="1800"/>
              <a:buFont typeface="Arial"/>
              <a:buNone/>
              <a:defRPr b="0" i="0" sz="1800" u="none" cap="none" strike="noStrike">
                <a:solidFill>
                  <a:srgbClr val="595959"/>
                </a:solidFill>
                <a:latin typeface="Calibri"/>
                <a:ea typeface="Calibri"/>
                <a:cs typeface="Calibri"/>
                <a:sym typeface="Calibri"/>
              </a:defRPr>
            </a:lvl1pPr>
            <a:lvl2pPr indent="0" lvl="1" marL="457200" marR="0" rtl="0" algn="ctr">
              <a:spcBef>
                <a:spcPts val="5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indent="0" lvl="2" marL="914400"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indent="0" lvl="4" marL="1828800"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91" name="Shape 91"/>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94" name="Shape 94"/>
        <p:cNvGrpSpPr/>
        <p:nvPr/>
      </p:nvGrpSpPr>
      <p:grpSpPr>
        <a:xfrm>
          <a:off x="0" y="0"/>
          <a:ext cx="0" cy="0"/>
          <a:chOff x="0" y="0"/>
          <a:chExt cx="0" cy="0"/>
        </a:xfrm>
      </p:grpSpPr>
      <p:sp>
        <p:nvSpPr>
          <p:cNvPr id="95" name="Shape 95"/>
          <p:cNvSpPr txBox="1"/>
          <p:nvPr>
            <p:ph type="ctrTitle"/>
          </p:nvPr>
        </p:nvSpPr>
        <p:spPr>
          <a:xfrm>
            <a:off x="685800" y="1597819"/>
            <a:ext cx="7772400" cy="11025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96" name="Shape 96"/>
          <p:cNvSpPr txBox="1"/>
          <p:nvPr>
            <p:ph idx="1" type="subTitle"/>
          </p:nvPr>
        </p:nvSpPr>
        <p:spPr>
          <a:xfrm>
            <a:off x="1371600" y="2914650"/>
            <a:ext cx="6400800" cy="1314600"/>
          </a:xfrm>
          <a:prstGeom prst="rect">
            <a:avLst/>
          </a:prstGeom>
          <a:noFill/>
          <a:ln>
            <a:noFill/>
          </a:ln>
        </p:spPr>
        <p:txBody>
          <a:bodyPr anchorCtr="0" anchor="t" bIns="68575" lIns="68575" spcFirstLastPara="1" rIns="68575" wrap="square" tIns="68575"/>
          <a:lstStyle>
            <a:lvl1pPr indent="0" lvl="0" marL="0" marR="0" rtl="0" algn="ctr">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1pPr>
            <a:lvl2pPr indent="0" lvl="1" marL="457200" marR="0" rtl="0" algn="ctr">
              <a:spcBef>
                <a:spcPts val="5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indent="0" lvl="2" marL="914400"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0" lvl="3" marL="1371600"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indent="0" lvl="4" marL="1828800"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97" name="Shape 97"/>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00" name="Shape 100"/>
        <p:cNvGrpSpPr/>
        <p:nvPr/>
      </p:nvGrpSpPr>
      <p:grpSpPr>
        <a:xfrm>
          <a:off x="0" y="0"/>
          <a:ext cx="0" cy="0"/>
          <a:chOff x="0" y="0"/>
          <a:chExt cx="0" cy="0"/>
        </a:xfrm>
      </p:grpSpPr>
      <p:sp>
        <p:nvSpPr>
          <p:cNvPr id="101" name="Shape 101"/>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2" name="Shape 102"/>
          <p:cNvSpPr txBox="1"/>
          <p:nvPr>
            <p:ph idx="1" type="body"/>
          </p:nvPr>
        </p:nvSpPr>
        <p:spPr>
          <a:xfrm>
            <a:off x="457200" y="853819"/>
            <a:ext cx="8229600" cy="3741000"/>
          </a:xfrm>
          <a:prstGeom prst="rect">
            <a:avLst/>
          </a:prstGeom>
          <a:noFill/>
          <a:ln>
            <a:noFill/>
          </a:ln>
        </p:spPr>
        <p:txBody>
          <a:bodyPr anchorCtr="0" anchor="t" bIns="68575" lIns="68575" spcFirstLastPara="1" rIns="68575" wrap="square" tIns="68575"/>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6" name="Shape 106"/>
        <p:cNvGrpSpPr/>
        <p:nvPr/>
      </p:nvGrpSpPr>
      <p:grpSpPr>
        <a:xfrm>
          <a:off x="0" y="0"/>
          <a:ext cx="0" cy="0"/>
          <a:chOff x="0" y="0"/>
          <a:chExt cx="0" cy="0"/>
        </a:xfrm>
      </p:grpSpPr>
      <p:sp>
        <p:nvSpPr>
          <p:cNvPr id="107" name="Shape 107"/>
          <p:cNvSpPr txBox="1"/>
          <p:nvPr>
            <p:ph type="title"/>
          </p:nvPr>
        </p:nvSpPr>
        <p:spPr>
          <a:xfrm>
            <a:off x="722313" y="3305176"/>
            <a:ext cx="7772400" cy="1021500"/>
          </a:xfrm>
          <a:prstGeom prst="rect">
            <a:avLst/>
          </a:prstGeom>
          <a:noFill/>
          <a:ln>
            <a:noFill/>
          </a:ln>
        </p:spPr>
        <p:txBody>
          <a:bodyPr anchorCtr="0" anchor="t" bIns="68575" lIns="68575" spcFirstLastPara="1" rIns="68575" wrap="square" tIns="68575"/>
          <a:lstStyle>
            <a:lvl1pPr indent="0" lvl="0" mar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08" name="Shape 108"/>
          <p:cNvSpPr txBox="1"/>
          <p:nvPr>
            <p:ph idx="1" type="body"/>
          </p:nvPr>
        </p:nvSpPr>
        <p:spPr>
          <a:xfrm>
            <a:off x="722313" y="2180035"/>
            <a:ext cx="7772400" cy="1125300"/>
          </a:xfrm>
          <a:prstGeom prst="rect">
            <a:avLst/>
          </a:prstGeom>
          <a:noFill/>
          <a:ln>
            <a:noFill/>
          </a:ln>
        </p:spPr>
        <p:txBody>
          <a:bodyPr anchorCtr="0" anchor="b" bIns="68575" lIns="68575" spcFirstLastPara="1" rIns="68575" wrap="square" tIns="6857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3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09" name="Shape 109"/>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2" name="Shape 112"/>
        <p:cNvGrpSpPr/>
        <p:nvPr/>
      </p:nvGrpSpPr>
      <p:grpSpPr>
        <a:xfrm>
          <a:off x="0" y="0"/>
          <a:ext cx="0" cy="0"/>
          <a:chOff x="0" y="0"/>
          <a:chExt cx="0" cy="0"/>
        </a:xfrm>
      </p:grpSpPr>
      <p:sp>
        <p:nvSpPr>
          <p:cNvPr id="113" name="Shape 113"/>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14" name="Shape 114"/>
          <p:cNvSpPr txBox="1"/>
          <p:nvPr>
            <p:ph idx="1" type="body"/>
          </p:nvPr>
        </p:nvSpPr>
        <p:spPr>
          <a:xfrm>
            <a:off x="457200" y="1200151"/>
            <a:ext cx="4038600" cy="3394500"/>
          </a:xfrm>
          <a:prstGeom prst="rect">
            <a:avLst/>
          </a:prstGeom>
          <a:noFill/>
          <a:ln>
            <a:noFill/>
          </a:ln>
        </p:spPr>
        <p:txBody>
          <a:bodyPr anchorCtr="0" anchor="t" bIns="68575" lIns="68575" spcFirstLastPara="1" rIns="68575" wrap="square" tIns="68575"/>
          <a:lstStyle>
            <a:lvl1pPr indent="-406400" lvl="0" marL="457200" marR="0" rtl="0" algn="l">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Shape 115"/>
          <p:cNvSpPr txBox="1"/>
          <p:nvPr>
            <p:ph idx="2" type="body"/>
          </p:nvPr>
        </p:nvSpPr>
        <p:spPr>
          <a:xfrm>
            <a:off x="4648200" y="1200151"/>
            <a:ext cx="4038600" cy="3394500"/>
          </a:xfrm>
          <a:prstGeom prst="rect">
            <a:avLst/>
          </a:prstGeom>
          <a:noFill/>
          <a:ln>
            <a:noFill/>
          </a:ln>
        </p:spPr>
        <p:txBody>
          <a:bodyPr anchorCtr="0" anchor="t" bIns="68575" lIns="68575" spcFirstLastPara="1" rIns="68575" wrap="square" tIns="68575"/>
          <a:lstStyle>
            <a:lvl1pPr indent="-406400" lvl="0" marL="457200" marR="0" rtl="0" algn="l">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9" name="Shape 119"/>
        <p:cNvGrpSpPr/>
        <p:nvPr/>
      </p:nvGrpSpPr>
      <p:grpSpPr>
        <a:xfrm>
          <a:off x="0" y="0"/>
          <a:ext cx="0" cy="0"/>
          <a:chOff x="0" y="0"/>
          <a:chExt cx="0" cy="0"/>
        </a:xfrm>
      </p:grpSpPr>
      <p:sp>
        <p:nvSpPr>
          <p:cNvPr id="120" name="Shape 120"/>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21" name="Shape 121"/>
          <p:cNvSpPr txBox="1"/>
          <p:nvPr>
            <p:ph idx="1" type="body"/>
          </p:nvPr>
        </p:nvSpPr>
        <p:spPr>
          <a:xfrm>
            <a:off x="457200" y="1151335"/>
            <a:ext cx="4040400" cy="480000"/>
          </a:xfrm>
          <a:prstGeom prst="rect">
            <a:avLst/>
          </a:prstGeom>
          <a:noFill/>
          <a:ln>
            <a:noFill/>
          </a:ln>
        </p:spPr>
        <p:txBody>
          <a:bodyPr anchorCtr="0" anchor="b" bIns="68575" lIns="68575" spcFirstLastPara="1" rIns="68575" wrap="square" tIns="68575"/>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22" name="Shape 122"/>
          <p:cNvSpPr txBox="1"/>
          <p:nvPr>
            <p:ph idx="2" type="body"/>
          </p:nvPr>
        </p:nvSpPr>
        <p:spPr>
          <a:xfrm>
            <a:off x="457200" y="1631156"/>
            <a:ext cx="4040400" cy="2963400"/>
          </a:xfrm>
          <a:prstGeom prst="rect">
            <a:avLst/>
          </a:prstGeom>
          <a:noFill/>
          <a:ln>
            <a:noFill/>
          </a:ln>
        </p:spPr>
        <p:txBody>
          <a:bodyPr anchorCtr="0" anchor="t" bIns="68575" lIns="68575" spcFirstLastPara="1" rIns="68575" wrap="square" tIns="685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23" name="Shape 123"/>
          <p:cNvSpPr txBox="1"/>
          <p:nvPr>
            <p:ph idx="3" type="body"/>
          </p:nvPr>
        </p:nvSpPr>
        <p:spPr>
          <a:xfrm>
            <a:off x="4645027" y="1151335"/>
            <a:ext cx="4041900" cy="480000"/>
          </a:xfrm>
          <a:prstGeom prst="rect">
            <a:avLst/>
          </a:prstGeom>
          <a:noFill/>
          <a:ln>
            <a:noFill/>
          </a:ln>
        </p:spPr>
        <p:txBody>
          <a:bodyPr anchorCtr="0" anchor="b" bIns="68575" lIns="68575" spcFirstLastPara="1" rIns="68575" wrap="square" tIns="68575"/>
          <a:lstStyle>
            <a:lvl1pPr indent="-228600" lvl="0" marL="457200" marR="0" rtl="0" algn="l">
              <a:spcBef>
                <a:spcPts val="5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24" name="Shape 124"/>
          <p:cNvSpPr txBox="1"/>
          <p:nvPr>
            <p:ph idx="4" type="body"/>
          </p:nvPr>
        </p:nvSpPr>
        <p:spPr>
          <a:xfrm>
            <a:off x="4645027" y="1631156"/>
            <a:ext cx="4041900" cy="2963400"/>
          </a:xfrm>
          <a:prstGeom prst="rect">
            <a:avLst/>
          </a:prstGeom>
          <a:noFill/>
          <a:ln>
            <a:noFill/>
          </a:ln>
        </p:spPr>
        <p:txBody>
          <a:bodyPr anchorCtr="0" anchor="t" bIns="68575" lIns="68575" spcFirstLastPara="1" rIns="68575" wrap="square" tIns="68575"/>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25" name="Shape 125"/>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bg>
      <p:bgPr>
        <a:solidFill>
          <a:srgbClr val="262626"/>
        </a:solidFill>
      </p:bgPr>
    </p:bg>
    <p:spTree>
      <p:nvGrpSpPr>
        <p:cNvPr id="128" name="Shape 128"/>
        <p:cNvGrpSpPr/>
        <p:nvPr/>
      </p:nvGrpSpPr>
      <p:grpSpPr>
        <a:xfrm>
          <a:off x="0" y="0"/>
          <a:ext cx="0" cy="0"/>
          <a:chOff x="0" y="0"/>
          <a:chExt cx="0" cy="0"/>
        </a:xfrm>
      </p:grpSpPr>
      <p:sp>
        <p:nvSpPr>
          <p:cNvPr id="129" name="Shape 129"/>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0" name="Shape 130"/>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32" name="Shape 1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3" name="Shape 133"/>
        <p:cNvGrpSpPr/>
        <p:nvPr/>
      </p:nvGrpSpPr>
      <p:grpSpPr>
        <a:xfrm>
          <a:off x="0" y="0"/>
          <a:ext cx="0" cy="0"/>
          <a:chOff x="0" y="0"/>
          <a:chExt cx="0" cy="0"/>
        </a:xfrm>
      </p:grpSpPr>
      <p:sp>
        <p:nvSpPr>
          <p:cNvPr id="134" name="Shape 134"/>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7" name="Shape 137"/>
        <p:cNvGrpSpPr/>
        <p:nvPr/>
      </p:nvGrpSpPr>
      <p:grpSpPr>
        <a:xfrm>
          <a:off x="0" y="0"/>
          <a:ext cx="0" cy="0"/>
          <a:chOff x="0" y="0"/>
          <a:chExt cx="0" cy="0"/>
        </a:xfrm>
      </p:grpSpPr>
      <p:sp>
        <p:nvSpPr>
          <p:cNvPr id="138" name="Shape 138"/>
          <p:cNvSpPr txBox="1"/>
          <p:nvPr>
            <p:ph type="title"/>
          </p:nvPr>
        </p:nvSpPr>
        <p:spPr>
          <a:xfrm>
            <a:off x="457201" y="204787"/>
            <a:ext cx="3008400" cy="8718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39" name="Shape 139"/>
          <p:cNvSpPr txBox="1"/>
          <p:nvPr>
            <p:ph idx="1" type="body"/>
          </p:nvPr>
        </p:nvSpPr>
        <p:spPr>
          <a:xfrm>
            <a:off x="3575050" y="204789"/>
            <a:ext cx="5111700" cy="4389600"/>
          </a:xfrm>
          <a:prstGeom prst="rect">
            <a:avLst/>
          </a:prstGeom>
          <a:noFill/>
          <a:ln>
            <a:noFill/>
          </a:ln>
        </p:spPr>
        <p:txBody>
          <a:bodyPr anchorCtr="0" anchor="t" bIns="68575" lIns="68575" spcFirstLastPara="1" rIns="68575" wrap="square" tIns="68575"/>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Shape 140"/>
          <p:cNvSpPr txBox="1"/>
          <p:nvPr>
            <p:ph idx="2" type="body"/>
          </p:nvPr>
        </p:nvSpPr>
        <p:spPr>
          <a:xfrm>
            <a:off x="457201" y="1076326"/>
            <a:ext cx="3008400" cy="3518400"/>
          </a:xfrm>
          <a:prstGeom prst="rect">
            <a:avLst/>
          </a:prstGeom>
          <a:noFill/>
          <a:ln>
            <a:noFill/>
          </a:ln>
        </p:spPr>
        <p:txBody>
          <a:bodyPr anchorCtr="0" anchor="t" bIns="68575" lIns="68575" spcFirstLastPara="1" rIns="68575" wrap="square" tIns="68575"/>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1" name="Shape 141"/>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42" name="Shape 142"/>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4" name="Shape 144"/>
        <p:cNvGrpSpPr/>
        <p:nvPr/>
      </p:nvGrpSpPr>
      <p:grpSpPr>
        <a:xfrm>
          <a:off x="0" y="0"/>
          <a:ext cx="0" cy="0"/>
          <a:chOff x="0" y="0"/>
          <a:chExt cx="0" cy="0"/>
        </a:xfrm>
      </p:grpSpPr>
      <p:sp>
        <p:nvSpPr>
          <p:cNvPr id="145" name="Shape 145"/>
          <p:cNvSpPr txBox="1"/>
          <p:nvPr>
            <p:ph type="title"/>
          </p:nvPr>
        </p:nvSpPr>
        <p:spPr>
          <a:xfrm>
            <a:off x="1792288" y="3600450"/>
            <a:ext cx="5486400" cy="425100"/>
          </a:xfrm>
          <a:prstGeom prst="rect">
            <a:avLst/>
          </a:prstGeom>
          <a:noFill/>
          <a:ln>
            <a:noFill/>
          </a:ln>
        </p:spPr>
        <p:txBody>
          <a:bodyPr anchorCtr="0" anchor="b" bIns="68575" lIns="68575" spcFirstLastPara="1" rIns="68575" wrap="square" tIns="68575"/>
          <a:lstStyle>
            <a:lvl1pPr indent="0" lvl="0" mar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46" name="Shape 146"/>
          <p:cNvSpPr/>
          <p:nvPr>
            <p:ph idx="2" type="pic"/>
          </p:nvPr>
        </p:nvSpPr>
        <p:spPr>
          <a:xfrm>
            <a:off x="1792288" y="459581"/>
            <a:ext cx="5486400" cy="3086100"/>
          </a:xfrm>
          <a:prstGeom prst="rect">
            <a:avLst/>
          </a:prstGeom>
          <a:noFill/>
          <a:ln>
            <a:noFill/>
          </a:ln>
        </p:spPr>
        <p:txBody>
          <a:bodyPr anchorCtr="0" anchor="t" bIns="68575" lIns="68575" spcFirstLastPara="1" rIns="68575" wrap="square" tIns="68575"/>
          <a:lstStyle>
            <a:lvl1pPr indent="0" lvl="0" marL="0" marR="0" rtl="0" algn="l">
              <a:spcBef>
                <a:spcPts val="6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6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7" name="Shape 147"/>
          <p:cNvSpPr txBox="1"/>
          <p:nvPr>
            <p:ph idx="1" type="body"/>
          </p:nvPr>
        </p:nvSpPr>
        <p:spPr>
          <a:xfrm>
            <a:off x="1792288" y="4025503"/>
            <a:ext cx="5486400" cy="603600"/>
          </a:xfrm>
          <a:prstGeom prst="rect">
            <a:avLst/>
          </a:prstGeom>
          <a:noFill/>
          <a:ln>
            <a:noFill/>
          </a:ln>
        </p:spPr>
        <p:txBody>
          <a:bodyPr anchorCtr="0" anchor="t" bIns="68575" lIns="68575" spcFirstLastPara="1" rIns="68575" wrap="square" tIns="68575"/>
          <a:lstStyle>
            <a:lvl1pPr indent="-228600" lvl="0" marL="457200"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8" name="Shape 148"/>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1" name="Shape 151"/>
        <p:cNvGrpSpPr/>
        <p:nvPr/>
      </p:nvGrpSpPr>
      <p:grpSpPr>
        <a:xfrm>
          <a:off x="0" y="0"/>
          <a:ext cx="0" cy="0"/>
          <a:chOff x="0" y="0"/>
          <a:chExt cx="0" cy="0"/>
        </a:xfrm>
      </p:grpSpPr>
      <p:sp>
        <p:nvSpPr>
          <p:cNvPr id="152" name="Shape 152"/>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3" name="Shape 153"/>
          <p:cNvSpPr txBox="1"/>
          <p:nvPr>
            <p:ph idx="1" type="body"/>
          </p:nvPr>
        </p:nvSpPr>
        <p:spPr>
          <a:xfrm rot="5400000">
            <a:off x="2701500" y="-1390481"/>
            <a:ext cx="3741000" cy="8229600"/>
          </a:xfrm>
          <a:prstGeom prst="rect">
            <a:avLst/>
          </a:prstGeom>
          <a:noFill/>
          <a:ln>
            <a:noFill/>
          </a:ln>
        </p:spPr>
        <p:txBody>
          <a:bodyPr anchorCtr="0" anchor="t" bIns="68575" lIns="68575" spcFirstLastPara="1" rIns="68575" wrap="square" tIns="68575"/>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Shape 158"/>
          <p:cNvSpPr txBox="1"/>
          <p:nvPr>
            <p:ph type="title"/>
          </p:nvPr>
        </p:nvSpPr>
        <p:spPr>
          <a:xfrm rot="5400000">
            <a:off x="5463750" y="1371629"/>
            <a:ext cx="4388700" cy="20574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159" name="Shape 159"/>
          <p:cNvSpPr txBox="1"/>
          <p:nvPr>
            <p:ph idx="1" type="body"/>
          </p:nvPr>
        </p:nvSpPr>
        <p:spPr>
          <a:xfrm rot="5400000">
            <a:off x="1272750" y="-609571"/>
            <a:ext cx="4388700" cy="6019800"/>
          </a:xfrm>
          <a:prstGeom prst="rect">
            <a:avLst/>
          </a:prstGeom>
          <a:noFill/>
          <a:ln>
            <a:noFill/>
          </a:ln>
        </p:spPr>
        <p:txBody>
          <a:bodyPr anchorCtr="0" anchor="t" bIns="68575" lIns="68575" spcFirstLastPara="1" rIns="68575" wrap="square" tIns="68575"/>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0" name="Shape 160"/>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61" name="Shape 161"/>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162" name="Shape 16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163" name="Shape 163"/>
        <p:cNvGrpSpPr/>
        <p:nvPr/>
      </p:nvGrpSpPr>
      <p:grpSpPr>
        <a:xfrm>
          <a:off x="0" y="0"/>
          <a:ext cx="0" cy="0"/>
          <a:chOff x="0" y="0"/>
          <a:chExt cx="0" cy="0"/>
        </a:xfrm>
      </p:grpSpPr>
      <p:sp>
        <p:nvSpPr>
          <p:cNvPr id="164" name="Shape 16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0" y="0"/>
            <a:ext cx="45834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txBox="1"/>
          <p:nvPr>
            <p:ph type="title"/>
          </p:nvPr>
        </p:nvSpPr>
        <p:spPr>
          <a:xfrm>
            <a:off x="363750" y="554850"/>
            <a:ext cx="3855900" cy="4033800"/>
          </a:xfrm>
          <a:prstGeom prst="rect">
            <a:avLst/>
          </a:prstGeom>
          <a:noFill/>
          <a:ln>
            <a:noFill/>
          </a:ln>
        </p:spPr>
        <p:txBody>
          <a:bodyPr anchorCtr="0" anchor="ctr" bIns="68575" lIns="68575" spcFirstLastPara="1" rIns="68575" wrap="square" tIns="68575"/>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167" name="Shape 167"/>
          <p:cNvSpPr txBox="1"/>
          <p:nvPr>
            <p:ph idx="1" type="body"/>
          </p:nvPr>
        </p:nvSpPr>
        <p:spPr>
          <a:xfrm>
            <a:off x="4947374" y="554850"/>
            <a:ext cx="3855900" cy="4033800"/>
          </a:xfrm>
          <a:prstGeom prst="rect">
            <a:avLst/>
          </a:prstGeom>
          <a:noFill/>
        </p:spPr>
        <p:txBody>
          <a:bodyPr anchorCtr="0" anchor="ctr" bIns="68575" lIns="68575" spcFirstLastPara="1" rIns="68575" wrap="square" tIns="68575"/>
          <a:lstStyle>
            <a:lvl1pPr indent="-330200" lvl="0" marL="457200" algn="l">
              <a:lnSpc>
                <a:spcPct val="115000"/>
              </a:lnSpc>
              <a:spcBef>
                <a:spcPts val="500"/>
              </a:spcBef>
              <a:spcAft>
                <a:spcPts val="0"/>
              </a:spcAft>
              <a:buClr>
                <a:schemeClr val="dk2"/>
              </a:buClr>
              <a:buSzPts val="1600"/>
              <a:buChar char="•"/>
              <a:defRPr sz="1600">
                <a:solidFill>
                  <a:schemeClr val="dk2"/>
                </a:solidFill>
              </a:defRPr>
            </a:lvl1pPr>
            <a:lvl2pPr indent="-381000" lvl="1" marL="914400" algn="l">
              <a:lnSpc>
                <a:spcPct val="115000"/>
              </a:lnSpc>
              <a:spcBef>
                <a:spcPts val="1600"/>
              </a:spcBef>
              <a:spcAft>
                <a:spcPts val="0"/>
              </a:spcAft>
              <a:buClr>
                <a:schemeClr val="dk2"/>
              </a:buClr>
              <a:buSzPts val="2400"/>
              <a:buChar char="–"/>
              <a:defRPr sz="1400">
                <a:solidFill>
                  <a:schemeClr val="dk2"/>
                </a:solidFill>
              </a:defRPr>
            </a:lvl2pPr>
            <a:lvl3pPr indent="-342900" lvl="2" marL="1371600" algn="l">
              <a:lnSpc>
                <a:spcPct val="115000"/>
              </a:lnSpc>
              <a:spcBef>
                <a:spcPts val="1600"/>
              </a:spcBef>
              <a:spcAft>
                <a:spcPts val="0"/>
              </a:spcAft>
              <a:buClr>
                <a:schemeClr val="dk2"/>
              </a:buClr>
              <a:buSzPts val="1800"/>
              <a:buChar char="•"/>
              <a:defRPr sz="1400">
                <a:solidFill>
                  <a:schemeClr val="dk2"/>
                </a:solidFill>
              </a:defRPr>
            </a:lvl3pPr>
            <a:lvl4pPr indent="-323850" lvl="3" marL="1828800" algn="l">
              <a:lnSpc>
                <a:spcPct val="115000"/>
              </a:lnSpc>
              <a:spcBef>
                <a:spcPts val="1600"/>
              </a:spcBef>
              <a:spcAft>
                <a:spcPts val="0"/>
              </a:spcAft>
              <a:buClr>
                <a:schemeClr val="dk2"/>
              </a:buClr>
              <a:buSzPts val="1500"/>
              <a:buChar char="–"/>
              <a:defRPr sz="1400">
                <a:solidFill>
                  <a:schemeClr val="dk2"/>
                </a:solidFill>
              </a:defRPr>
            </a:lvl4pPr>
            <a:lvl5pPr indent="-323850" lvl="4" marL="2286000" algn="l">
              <a:lnSpc>
                <a:spcPct val="115000"/>
              </a:lnSpc>
              <a:spcBef>
                <a:spcPts val="1600"/>
              </a:spcBef>
              <a:spcAft>
                <a:spcPts val="0"/>
              </a:spcAft>
              <a:buClr>
                <a:schemeClr val="dk2"/>
              </a:buClr>
              <a:buSzPts val="1500"/>
              <a:buChar char="»"/>
              <a:defRPr sz="1400">
                <a:solidFill>
                  <a:schemeClr val="dk2"/>
                </a:solidFill>
              </a:defRPr>
            </a:lvl5pPr>
            <a:lvl6pPr indent="-355600" lvl="5" marL="2743200" algn="l">
              <a:lnSpc>
                <a:spcPct val="115000"/>
              </a:lnSpc>
              <a:spcBef>
                <a:spcPts val="1600"/>
              </a:spcBef>
              <a:spcAft>
                <a:spcPts val="0"/>
              </a:spcAft>
              <a:buClr>
                <a:schemeClr val="dk2"/>
              </a:buClr>
              <a:buSzPts val="2000"/>
              <a:buChar char="•"/>
              <a:defRPr sz="1400">
                <a:solidFill>
                  <a:schemeClr val="dk2"/>
                </a:solidFill>
              </a:defRPr>
            </a:lvl6pPr>
            <a:lvl7pPr indent="-355600" lvl="6" marL="3200400" algn="l">
              <a:lnSpc>
                <a:spcPct val="115000"/>
              </a:lnSpc>
              <a:spcBef>
                <a:spcPts val="1600"/>
              </a:spcBef>
              <a:spcAft>
                <a:spcPts val="0"/>
              </a:spcAft>
              <a:buClr>
                <a:schemeClr val="dk2"/>
              </a:buClr>
              <a:buSzPts val="2000"/>
              <a:buChar char="•"/>
              <a:defRPr sz="1400">
                <a:solidFill>
                  <a:schemeClr val="dk2"/>
                </a:solidFill>
              </a:defRPr>
            </a:lvl7pPr>
            <a:lvl8pPr indent="-355600" lvl="7" marL="3657600" algn="l">
              <a:lnSpc>
                <a:spcPct val="115000"/>
              </a:lnSpc>
              <a:spcBef>
                <a:spcPts val="1600"/>
              </a:spcBef>
              <a:spcAft>
                <a:spcPts val="0"/>
              </a:spcAft>
              <a:buClr>
                <a:schemeClr val="dk2"/>
              </a:buClr>
              <a:buSzPts val="2000"/>
              <a:buChar char="•"/>
              <a:defRPr sz="1400">
                <a:solidFill>
                  <a:schemeClr val="dk2"/>
                </a:solidFill>
              </a:defRPr>
            </a:lvl8pPr>
            <a:lvl9pPr indent="-355600" lvl="8" marL="4114800" algn="l">
              <a:lnSpc>
                <a:spcPct val="115000"/>
              </a:lnSpc>
              <a:spcBef>
                <a:spcPts val="1600"/>
              </a:spcBef>
              <a:spcAft>
                <a:spcPts val="1600"/>
              </a:spcAft>
              <a:buClr>
                <a:schemeClr val="dk2"/>
              </a:buClr>
              <a:buSzPts val="2000"/>
              <a:buChar char="•"/>
              <a:defRPr sz="1400">
                <a:solidFill>
                  <a:schemeClr val="dk2"/>
                </a:solidFill>
              </a:defRPr>
            </a:lvl9pPr>
          </a:lstStyle>
          <a:p/>
        </p:txBody>
      </p:sp>
      <p:sp>
        <p:nvSpPr>
          <p:cNvPr id="168" name="Shape 168"/>
          <p:cNvSpPr txBox="1"/>
          <p:nvPr>
            <p:ph idx="12" type="sldNum"/>
          </p:nvPr>
        </p:nvSpPr>
        <p:spPr>
          <a:xfrm>
            <a:off x="8472458" y="4663217"/>
            <a:ext cx="548700" cy="3936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3">
    <p:bg>
      <p:bgPr>
        <a:solidFill>
          <a:srgbClr val="FFFFFF"/>
        </a:solidFill>
      </p:bgPr>
    </p:bg>
    <p:spTree>
      <p:nvGrpSpPr>
        <p:cNvPr id="169" name="Shape 169"/>
        <p:cNvGrpSpPr/>
        <p:nvPr/>
      </p:nvGrpSpPr>
      <p:grpSpPr>
        <a:xfrm>
          <a:off x="0" y="0"/>
          <a:ext cx="0" cy="0"/>
          <a:chOff x="0" y="0"/>
          <a:chExt cx="0" cy="0"/>
        </a:xfrm>
      </p:grpSpPr>
      <p:sp>
        <p:nvSpPr>
          <p:cNvPr id="170" name="Shape 17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1" name="Shape 171"/>
          <p:cNvGrpSpPr/>
          <p:nvPr/>
        </p:nvGrpSpPr>
        <p:grpSpPr>
          <a:xfrm>
            <a:off x="595675" y="2743850"/>
            <a:ext cx="7952774" cy="64502"/>
            <a:chOff x="595675" y="2820050"/>
            <a:chExt cx="7952774" cy="64502"/>
          </a:xfrm>
        </p:grpSpPr>
        <p:sp>
          <p:nvSpPr>
            <p:cNvPr id="172" name="Shape 172"/>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7" name="Shape 177"/>
          <p:cNvSpPr txBox="1"/>
          <p:nvPr>
            <p:ph type="title"/>
          </p:nvPr>
        </p:nvSpPr>
        <p:spPr>
          <a:xfrm>
            <a:off x="595750" y="2072825"/>
            <a:ext cx="7952700" cy="658200"/>
          </a:xfrm>
          <a:prstGeom prst="rect">
            <a:avLst/>
          </a:prstGeom>
          <a:noFill/>
          <a:ln>
            <a:noFill/>
          </a:ln>
        </p:spPr>
        <p:txBody>
          <a:bodyPr anchorCtr="0" anchor="b" bIns="68575" lIns="68575" spcFirstLastPara="1" rIns="68575" wrap="square" tIns="68575"/>
          <a:lstStyle>
            <a:lvl1pPr lvl="0" algn="ctr">
              <a:lnSpc>
                <a:spcPct val="100000"/>
              </a:lnSpc>
              <a:spcBef>
                <a:spcPts val="0"/>
              </a:spcBef>
              <a:spcAft>
                <a:spcPts val="0"/>
              </a:spcAft>
              <a:buClr>
                <a:srgbClr val="212121"/>
              </a:buClr>
              <a:buSzPts val="3000"/>
              <a:buNone/>
              <a:defRPr b="1" sz="3000">
                <a:solidFill>
                  <a:srgbClr val="212121"/>
                </a:solidFill>
              </a:defRPr>
            </a:lvl1pPr>
            <a:lvl2pPr lvl="1" algn="ctr">
              <a:lnSpc>
                <a:spcPct val="100000"/>
              </a:lnSpc>
              <a:spcBef>
                <a:spcPts val="0"/>
              </a:spcBef>
              <a:spcAft>
                <a:spcPts val="0"/>
              </a:spcAft>
              <a:buClr>
                <a:srgbClr val="212121"/>
              </a:buClr>
              <a:buSzPts val="3000"/>
              <a:buNone/>
              <a:defRPr b="1" sz="3000">
                <a:solidFill>
                  <a:srgbClr val="212121"/>
                </a:solidFill>
              </a:defRPr>
            </a:lvl2pPr>
            <a:lvl3pPr lvl="2" algn="ctr">
              <a:lnSpc>
                <a:spcPct val="100000"/>
              </a:lnSpc>
              <a:spcBef>
                <a:spcPts val="0"/>
              </a:spcBef>
              <a:spcAft>
                <a:spcPts val="0"/>
              </a:spcAft>
              <a:buClr>
                <a:srgbClr val="212121"/>
              </a:buClr>
              <a:buSzPts val="3000"/>
              <a:buNone/>
              <a:defRPr b="1" sz="3000">
                <a:solidFill>
                  <a:srgbClr val="212121"/>
                </a:solidFill>
              </a:defRPr>
            </a:lvl3pPr>
            <a:lvl4pPr lvl="3" algn="ctr">
              <a:lnSpc>
                <a:spcPct val="100000"/>
              </a:lnSpc>
              <a:spcBef>
                <a:spcPts val="0"/>
              </a:spcBef>
              <a:spcAft>
                <a:spcPts val="0"/>
              </a:spcAft>
              <a:buClr>
                <a:srgbClr val="212121"/>
              </a:buClr>
              <a:buSzPts val="3000"/>
              <a:buNone/>
              <a:defRPr b="1" sz="3000">
                <a:solidFill>
                  <a:srgbClr val="212121"/>
                </a:solidFill>
              </a:defRPr>
            </a:lvl4pPr>
            <a:lvl5pPr lvl="4" algn="ctr">
              <a:lnSpc>
                <a:spcPct val="100000"/>
              </a:lnSpc>
              <a:spcBef>
                <a:spcPts val="0"/>
              </a:spcBef>
              <a:spcAft>
                <a:spcPts val="0"/>
              </a:spcAft>
              <a:buClr>
                <a:srgbClr val="212121"/>
              </a:buClr>
              <a:buSzPts val="3000"/>
              <a:buNone/>
              <a:defRPr b="1" sz="3000">
                <a:solidFill>
                  <a:srgbClr val="212121"/>
                </a:solidFill>
              </a:defRPr>
            </a:lvl5pPr>
            <a:lvl6pPr lvl="5" algn="ctr">
              <a:lnSpc>
                <a:spcPct val="100000"/>
              </a:lnSpc>
              <a:spcBef>
                <a:spcPts val="0"/>
              </a:spcBef>
              <a:spcAft>
                <a:spcPts val="0"/>
              </a:spcAft>
              <a:buClr>
                <a:srgbClr val="212121"/>
              </a:buClr>
              <a:buSzPts val="3000"/>
              <a:buNone/>
              <a:defRPr b="1" sz="3000">
                <a:solidFill>
                  <a:srgbClr val="212121"/>
                </a:solidFill>
              </a:defRPr>
            </a:lvl6pPr>
            <a:lvl7pPr lvl="6" algn="ctr">
              <a:lnSpc>
                <a:spcPct val="100000"/>
              </a:lnSpc>
              <a:spcBef>
                <a:spcPts val="0"/>
              </a:spcBef>
              <a:spcAft>
                <a:spcPts val="0"/>
              </a:spcAft>
              <a:buClr>
                <a:srgbClr val="212121"/>
              </a:buClr>
              <a:buSzPts val="3000"/>
              <a:buNone/>
              <a:defRPr b="1" sz="3000">
                <a:solidFill>
                  <a:srgbClr val="212121"/>
                </a:solidFill>
              </a:defRPr>
            </a:lvl7pPr>
            <a:lvl8pPr lvl="7" algn="ctr">
              <a:lnSpc>
                <a:spcPct val="100000"/>
              </a:lnSpc>
              <a:spcBef>
                <a:spcPts val="0"/>
              </a:spcBef>
              <a:spcAft>
                <a:spcPts val="0"/>
              </a:spcAft>
              <a:buClr>
                <a:srgbClr val="212121"/>
              </a:buClr>
              <a:buSzPts val="3000"/>
              <a:buNone/>
              <a:defRPr b="1" sz="3000">
                <a:solidFill>
                  <a:srgbClr val="212121"/>
                </a:solidFill>
              </a:defRPr>
            </a:lvl8pPr>
            <a:lvl9pPr lvl="8" algn="ctr">
              <a:lnSpc>
                <a:spcPct val="100000"/>
              </a:lnSpc>
              <a:spcBef>
                <a:spcPts val="0"/>
              </a:spcBef>
              <a:spcAft>
                <a:spcPts val="0"/>
              </a:spcAft>
              <a:buClr>
                <a:srgbClr val="212121"/>
              </a:buClr>
              <a:buSzPts val="3000"/>
              <a:buNone/>
              <a:defRPr b="1" sz="3000">
                <a:solidFill>
                  <a:srgbClr val="212121"/>
                </a:solidFill>
              </a:defRPr>
            </a:lvl9pPr>
          </a:lstStyle>
          <a:p/>
        </p:txBody>
      </p:sp>
      <p:sp>
        <p:nvSpPr>
          <p:cNvPr id="178" name="Shape 178"/>
          <p:cNvSpPr txBox="1"/>
          <p:nvPr>
            <p:ph idx="12" type="sldNum"/>
          </p:nvPr>
        </p:nvSpPr>
        <p:spPr>
          <a:xfrm>
            <a:off x="8497999" y="4688759"/>
            <a:ext cx="548700" cy="393600"/>
          </a:xfrm>
          <a:prstGeom prst="rect">
            <a:avLst/>
          </a:prstGeom>
          <a:noFill/>
        </p:spPr>
        <p:txBody>
          <a:bodyPr anchorCtr="0" anchor="ctr" bIns="45700" lIns="91425" spcFirstLastPara="1" rIns="91425" wrap="square" tIns="45700">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Shape 2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3" name="Shape 183"/>
        <p:cNvGrpSpPr/>
        <p:nvPr/>
      </p:nvGrpSpPr>
      <p:grpSpPr>
        <a:xfrm>
          <a:off x="0" y="0"/>
          <a:ext cx="0" cy="0"/>
          <a:chOff x="0" y="0"/>
          <a:chExt cx="0" cy="0"/>
        </a:xfrm>
      </p:grpSpPr>
      <p:sp>
        <p:nvSpPr>
          <p:cNvPr id="184" name="Shape 18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5" name="Shape 18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6" name="Shape 1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7" name="Shape 187"/>
        <p:cNvGrpSpPr/>
        <p:nvPr/>
      </p:nvGrpSpPr>
      <p:grpSpPr>
        <a:xfrm>
          <a:off x="0" y="0"/>
          <a:ext cx="0" cy="0"/>
          <a:chOff x="0" y="0"/>
          <a:chExt cx="0" cy="0"/>
        </a:xfrm>
      </p:grpSpPr>
      <p:sp>
        <p:nvSpPr>
          <p:cNvPr id="188" name="Shape 18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9" name="Shape 1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2" name="Shape 19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 name="Shape 19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7" name="Shape 19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98" name="Shape 1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02" name="Shape 202"/>
        <p:cNvGrpSpPr/>
        <p:nvPr/>
      </p:nvGrpSpPr>
      <p:grpSpPr>
        <a:xfrm>
          <a:off x="0" y="0"/>
          <a:ext cx="0" cy="0"/>
          <a:chOff x="0" y="0"/>
          <a:chExt cx="0" cy="0"/>
        </a:xfrm>
      </p:grpSpPr>
      <p:sp>
        <p:nvSpPr>
          <p:cNvPr id="203" name="Shape 20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4" name="Shape 20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206" name="Shape 206"/>
        <p:cNvGrpSpPr/>
        <p:nvPr/>
      </p:nvGrpSpPr>
      <p:grpSpPr>
        <a:xfrm>
          <a:off x="0" y="0"/>
          <a:ext cx="0" cy="0"/>
          <a:chOff x="0" y="0"/>
          <a:chExt cx="0" cy="0"/>
        </a:xfrm>
      </p:grpSpPr>
      <p:sp>
        <p:nvSpPr>
          <p:cNvPr id="207" name="Shape 207"/>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8" name="Shape 2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09" name="Shape 209"/>
        <p:cNvGrpSpPr/>
        <p:nvPr/>
      </p:nvGrpSpPr>
      <p:grpSpPr>
        <a:xfrm>
          <a:off x="0" y="0"/>
          <a:ext cx="0" cy="0"/>
          <a:chOff x="0" y="0"/>
          <a:chExt cx="0" cy="0"/>
        </a:xfrm>
      </p:grpSpPr>
      <p:sp>
        <p:nvSpPr>
          <p:cNvPr id="210" name="Shape 2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2" name="Shape 21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Shape 213"/>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14" name="Shape 2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15" name="Shape 215"/>
        <p:cNvGrpSpPr/>
        <p:nvPr/>
      </p:nvGrpSpPr>
      <p:grpSpPr>
        <a:xfrm>
          <a:off x="0" y="0"/>
          <a:ext cx="0" cy="0"/>
          <a:chOff x="0" y="0"/>
          <a:chExt cx="0" cy="0"/>
        </a:xfrm>
      </p:grpSpPr>
      <p:sp>
        <p:nvSpPr>
          <p:cNvPr id="216" name="Shape 216"/>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217" name="Shape 2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18" name="Shape 218"/>
        <p:cNvGrpSpPr/>
        <p:nvPr/>
      </p:nvGrpSpPr>
      <p:grpSpPr>
        <a:xfrm>
          <a:off x="0" y="0"/>
          <a:ext cx="0" cy="0"/>
          <a:chOff x="0" y="0"/>
          <a:chExt cx="0" cy="0"/>
        </a:xfrm>
      </p:grpSpPr>
      <p:sp>
        <p:nvSpPr>
          <p:cNvPr id="219" name="Shape 2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Shape 220"/>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Shape 2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2" name="Shape 222"/>
        <p:cNvGrpSpPr/>
        <p:nvPr/>
      </p:nvGrpSpPr>
      <p:grpSpPr>
        <a:xfrm>
          <a:off x="0" y="0"/>
          <a:ext cx="0" cy="0"/>
          <a:chOff x="0" y="0"/>
          <a:chExt cx="0" cy="0"/>
        </a:xfrm>
      </p:grpSpPr>
      <p:sp>
        <p:nvSpPr>
          <p:cNvPr id="223" name="Shape 2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Shape 35"/>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 name="Shape 36"/>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Shape 44"/>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45" name="Shape 45"/>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theme" Target="../theme/theme3.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71" name="Shape 71"/>
        <p:cNvGrpSpPr/>
        <p:nvPr/>
      </p:nvGrpSpPr>
      <p:grpSpPr>
        <a:xfrm>
          <a:off x="0" y="0"/>
          <a:ext cx="0" cy="0"/>
          <a:chOff x="0" y="0"/>
          <a:chExt cx="0" cy="0"/>
        </a:xfrm>
      </p:grpSpPr>
      <p:sp>
        <p:nvSpPr>
          <p:cNvPr id="72" name="Shape 72"/>
          <p:cNvSpPr txBox="1"/>
          <p:nvPr>
            <p:ph type="title"/>
          </p:nvPr>
        </p:nvSpPr>
        <p:spPr>
          <a:xfrm>
            <a:off x="457200" y="205979"/>
            <a:ext cx="8229600" cy="5331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indent="0" lvl="1" rtl="0">
              <a:spcBef>
                <a:spcPts val="0"/>
              </a:spcBef>
              <a:spcAft>
                <a:spcPts val="0"/>
              </a:spcAft>
              <a:buSzPts val="1100"/>
              <a:buNone/>
              <a:defRPr sz="1400"/>
            </a:lvl2pPr>
            <a:lvl3pPr indent="0" lvl="2" rtl="0">
              <a:spcBef>
                <a:spcPts val="0"/>
              </a:spcBef>
              <a:spcAft>
                <a:spcPts val="0"/>
              </a:spcAft>
              <a:buSzPts val="1100"/>
              <a:buNone/>
              <a:defRPr sz="1400"/>
            </a:lvl3pPr>
            <a:lvl4pPr indent="0" lvl="3" rtl="0">
              <a:spcBef>
                <a:spcPts val="0"/>
              </a:spcBef>
              <a:spcAft>
                <a:spcPts val="0"/>
              </a:spcAft>
              <a:buSzPts val="1100"/>
              <a:buNone/>
              <a:defRPr sz="1400"/>
            </a:lvl4pPr>
            <a:lvl5pPr indent="0" lvl="4" rtl="0">
              <a:spcBef>
                <a:spcPts val="0"/>
              </a:spcBef>
              <a:spcAft>
                <a:spcPts val="0"/>
              </a:spcAft>
              <a:buSzPts val="1100"/>
              <a:buNone/>
              <a:defRPr sz="1400"/>
            </a:lvl5pPr>
            <a:lvl6pPr indent="0" lvl="5" rtl="0">
              <a:spcBef>
                <a:spcPts val="0"/>
              </a:spcBef>
              <a:spcAft>
                <a:spcPts val="0"/>
              </a:spcAft>
              <a:buSzPts val="1100"/>
              <a:buNone/>
              <a:defRPr sz="1400"/>
            </a:lvl6pPr>
            <a:lvl7pPr indent="0" lvl="6" rtl="0">
              <a:spcBef>
                <a:spcPts val="0"/>
              </a:spcBef>
              <a:spcAft>
                <a:spcPts val="0"/>
              </a:spcAft>
              <a:buSzPts val="1100"/>
              <a:buNone/>
              <a:defRPr sz="1400"/>
            </a:lvl7pPr>
            <a:lvl8pPr indent="0" lvl="7" rtl="0">
              <a:spcBef>
                <a:spcPts val="0"/>
              </a:spcBef>
              <a:spcAft>
                <a:spcPts val="0"/>
              </a:spcAft>
              <a:buSzPts val="1100"/>
              <a:buNone/>
              <a:defRPr sz="1400"/>
            </a:lvl8pPr>
            <a:lvl9pPr indent="0" lvl="8" rtl="0">
              <a:spcBef>
                <a:spcPts val="0"/>
              </a:spcBef>
              <a:spcAft>
                <a:spcPts val="0"/>
              </a:spcAft>
              <a:buSzPts val="1100"/>
              <a:buNone/>
              <a:defRPr sz="1400"/>
            </a:lvl9pPr>
          </a:lstStyle>
          <a:p/>
        </p:txBody>
      </p:sp>
      <p:sp>
        <p:nvSpPr>
          <p:cNvPr id="73" name="Shape 73"/>
          <p:cNvSpPr txBox="1"/>
          <p:nvPr>
            <p:ph idx="1" type="body"/>
          </p:nvPr>
        </p:nvSpPr>
        <p:spPr>
          <a:xfrm>
            <a:off x="457200" y="853819"/>
            <a:ext cx="8229600" cy="3741000"/>
          </a:xfrm>
          <a:prstGeom prst="rect">
            <a:avLst/>
          </a:prstGeom>
          <a:noFill/>
          <a:ln>
            <a:noFill/>
          </a:ln>
        </p:spPr>
        <p:txBody>
          <a:bodyPr anchorCtr="0" anchor="t" bIns="68575" lIns="68575" spcFirstLastPara="1" rIns="68575" wrap="square" tIns="68575"/>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4767263"/>
            <a:ext cx="21336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4767263"/>
            <a:ext cx="28956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1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1" name="Shape 1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82" name="Shape 1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ctrTitle"/>
          </p:nvPr>
        </p:nvSpPr>
        <p:spPr>
          <a:xfrm>
            <a:off x="1978275" y="2491450"/>
            <a:ext cx="6339900" cy="1019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Analysis of Family Planning Data</a:t>
            </a:r>
            <a:endParaRPr sz="3600"/>
          </a:p>
        </p:txBody>
      </p:sp>
      <p:sp>
        <p:nvSpPr>
          <p:cNvPr id="229" name="Shape 229"/>
          <p:cNvSpPr txBox="1"/>
          <p:nvPr>
            <p:ph idx="1" type="subTitle"/>
          </p:nvPr>
        </p:nvSpPr>
        <p:spPr>
          <a:xfrm>
            <a:off x="2938225" y="3571325"/>
            <a:ext cx="5379900" cy="7809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sz="1800"/>
              <a:t>-</a:t>
            </a:r>
            <a:r>
              <a:rPr lang="en" sz="1800"/>
              <a:t>Bipul Kumar</a:t>
            </a:r>
            <a:endParaRPr sz="1800"/>
          </a:p>
          <a:p>
            <a:pPr indent="0" lvl="0" marL="0" algn="r">
              <a:spcBef>
                <a:spcPts val="0"/>
              </a:spcBef>
              <a:spcAft>
                <a:spcPts val="0"/>
              </a:spcAft>
              <a:buNone/>
            </a:pPr>
            <a:r>
              <a:rPr lang="en" sz="1800"/>
              <a:t>-2014CS50282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Condom Use vs District</a:t>
            </a:r>
            <a:endParaRPr b="1"/>
          </a:p>
        </p:txBody>
      </p:sp>
      <p:pic>
        <p:nvPicPr>
          <p:cNvPr id="291" name="Shape 291"/>
          <p:cNvPicPr preferRelativeResize="0"/>
          <p:nvPr/>
        </p:nvPicPr>
        <p:blipFill>
          <a:blip r:embed="rId3">
            <a:alphaModFix/>
          </a:blip>
          <a:stretch>
            <a:fillRect/>
          </a:stretch>
        </p:blipFill>
        <p:spPr>
          <a:xfrm>
            <a:off x="152400" y="1510600"/>
            <a:ext cx="8839202" cy="3632900"/>
          </a:xfrm>
          <a:prstGeom prst="rect">
            <a:avLst/>
          </a:prstGeom>
          <a:noFill/>
          <a:ln>
            <a:noFill/>
          </a:ln>
        </p:spPr>
      </p:pic>
      <p:sp>
        <p:nvSpPr>
          <p:cNvPr id="292" name="Shape 292"/>
          <p:cNvSpPr txBox="1"/>
          <p:nvPr/>
        </p:nvSpPr>
        <p:spPr>
          <a:xfrm>
            <a:off x="498300" y="360200"/>
            <a:ext cx="8147400" cy="12378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This analysis has been done in Chhattisgarh state.</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Raipur has highest % of women preferring condoms as a means of contraception.</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Kawardha district has minimum awareness and hence condom is preferred by only 50% of women.</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Contraceptive Pills vs District</a:t>
            </a:r>
            <a:endParaRPr b="1"/>
          </a:p>
        </p:txBody>
      </p:sp>
      <p:pic>
        <p:nvPicPr>
          <p:cNvPr id="298" name="Shape 298"/>
          <p:cNvPicPr preferRelativeResize="0"/>
          <p:nvPr/>
        </p:nvPicPr>
        <p:blipFill>
          <a:blip r:embed="rId3">
            <a:alphaModFix/>
          </a:blip>
          <a:stretch>
            <a:fillRect/>
          </a:stretch>
        </p:blipFill>
        <p:spPr>
          <a:xfrm>
            <a:off x="152400" y="1510600"/>
            <a:ext cx="8839202" cy="3632900"/>
          </a:xfrm>
          <a:prstGeom prst="rect">
            <a:avLst/>
          </a:prstGeom>
          <a:noFill/>
          <a:ln>
            <a:noFill/>
          </a:ln>
        </p:spPr>
      </p:pic>
      <p:sp>
        <p:nvSpPr>
          <p:cNvPr id="299" name="Shape 299"/>
          <p:cNvSpPr txBox="1"/>
          <p:nvPr/>
        </p:nvSpPr>
        <p:spPr>
          <a:xfrm>
            <a:off x="498300" y="360200"/>
            <a:ext cx="8147400" cy="12378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Raipur and Durg has the highest percentage of women using contraceptive pills.</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Durg has highest literacy rate even for women in Chhattisgarh.</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Kawardha and Bastar are lagging in pills uses.</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More than 30% of women population don't use birth control pills.</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9"/>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Condom Use vs Born Decade</a:t>
            </a:r>
            <a:endParaRPr b="1"/>
          </a:p>
        </p:txBody>
      </p:sp>
      <p:pic>
        <p:nvPicPr>
          <p:cNvPr id="305" name="Shape 305"/>
          <p:cNvPicPr preferRelativeResize="0"/>
          <p:nvPr/>
        </p:nvPicPr>
        <p:blipFill>
          <a:blip r:embed="rId3">
            <a:alphaModFix/>
          </a:blip>
          <a:stretch>
            <a:fillRect/>
          </a:stretch>
        </p:blipFill>
        <p:spPr>
          <a:xfrm>
            <a:off x="472375" y="891479"/>
            <a:ext cx="8199241" cy="40996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nvSpPr>
        <p:spPr>
          <a:xfrm>
            <a:off x="503250" y="312100"/>
            <a:ext cx="8137500" cy="20430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The awareness and preference of modern contraceptive methods increases as population gets more younger.</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Condom preference varies from around 50% of women born in 1961-1970 to 70% of women born in 1981-1990.</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Condom preference decreases by few % in case of women born in 1991-2000.</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This is because such population ranges from age 11 to 21. So they are not much literate.</a:t>
            </a:r>
            <a:endParaRPr sz="1600">
              <a:solidFill>
                <a:schemeClr val="dk1"/>
              </a:solidFill>
            </a:endParaRPr>
          </a:p>
        </p:txBody>
      </p:sp>
      <p:pic>
        <p:nvPicPr>
          <p:cNvPr id="311" name="Shape 311"/>
          <p:cNvPicPr preferRelativeResize="0"/>
          <p:nvPr/>
        </p:nvPicPr>
        <p:blipFill>
          <a:blip r:embed="rId3">
            <a:alphaModFix/>
          </a:blip>
          <a:stretch>
            <a:fillRect/>
          </a:stretch>
        </p:blipFill>
        <p:spPr>
          <a:xfrm>
            <a:off x="4961525" y="2355025"/>
            <a:ext cx="4114800" cy="2743200"/>
          </a:xfrm>
          <a:prstGeom prst="rect">
            <a:avLst/>
          </a:prstGeom>
          <a:noFill/>
          <a:ln>
            <a:noFill/>
          </a:ln>
        </p:spPr>
      </p:pic>
      <p:sp>
        <p:nvSpPr>
          <p:cNvPr id="312" name="Shape 312"/>
          <p:cNvSpPr txBox="1"/>
          <p:nvPr/>
        </p:nvSpPr>
        <p:spPr>
          <a:xfrm>
            <a:off x="736575" y="2521825"/>
            <a:ext cx="3607800" cy="24096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Illiterate</a:t>
            </a:r>
            <a:endParaRPr sz="1600"/>
          </a:p>
          <a:p>
            <a:pPr indent="-330200" lvl="0" marL="457200" rtl="0">
              <a:spcBef>
                <a:spcPts val="0"/>
              </a:spcBef>
              <a:spcAft>
                <a:spcPts val="0"/>
              </a:spcAft>
              <a:buSzPts val="1600"/>
              <a:buAutoNum type="arabicPeriod"/>
            </a:pPr>
            <a:r>
              <a:rPr lang="en" sz="1600"/>
              <a:t>Literate but didn’t complete 5th.</a:t>
            </a:r>
            <a:endParaRPr sz="1600"/>
          </a:p>
          <a:p>
            <a:pPr indent="-330200" lvl="0" marL="457200" rtl="0">
              <a:spcBef>
                <a:spcPts val="0"/>
              </a:spcBef>
              <a:spcAft>
                <a:spcPts val="0"/>
              </a:spcAft>
              <a:buSzPts val="1600"/>
              <a:buAutoNum type="arabicPeriod"/>
            </a:pPr>
            <a:r>
              <a:rPr lang="en" sz="1600"/>
              <a:t>Literate with primary (5th class)</a:t>
            </a:r>
            <a:endParaRPr sz="1600"/>
          </a:p>
          <a:p>
            <a:pPr indent="-330200" lvl="0" marL="457200" rtl="0">
              <a:spcBef>
                <a:spcPts val="0"/>
              </a:spcBef>
              <a:spcAft>
                <a:spcPts val="0"/>
              </a:spcAft>
              <a:buSzPts val="1600"/>
              <a:buAutoNum type="arabicPeriod"/>
            </a:pPr>
            <a:r>
              <a:rPr lang="en" sz="1600"/>
              <a:t>Literate with middle (8th class)</a:t>
            </a:r>
            <a:endParaRPr sz="1600"/>
          </a:p>
          <a:p>
            <a:pPr indent="-330200" lvl="0" marL="457200">
              <a:spcBef>
                <a:spcPts val="0"/>
              </a:spcBef>
              <a:spcAft>
                <a:spcPts val="0"/>
              </a:spcAft>
              <a:buSzPts val="1600"/>
              <a:buAutoNum type="arabicPeriod"/>
            </a:pPr>
            <a:r>
              <a:rPr lang="en" sz="1600"/>
              <a:t>Literate with secondary (10th)</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Contraceptive Pills vs Born Decade</a:t>
            </a:r>
            <a:endParaRPr b="1"/>
          </a:p>
        </p:txBody>
      </p:sp>
      <p:pic>
        <p:nvPicPr>
          <p:cNvPr id="318" name="Shape 318"/>
          <p:cNvPicPr preferRelativeResize="0"/>
          <p:nvPr/>
        </p:nvPicPr>
        <p:blipFill>
          <a:blip r:embed="rId3">
            <a:alphaModFix/>
          </a:blip>
          <a:stretch>
            <a:fillRect/>
          </a:stretch>
        </p:blipFill>
        <p:spPr>
          <a:xfrm>
            <a:off x="472375" y="891479"/>
            <a:ext cx="8199241" cy="4099621"/>
          </a:xfrm>
          <a:prstGeom prst="rect">
            <a:avLst/>
          </a:prstGeom>
          <a:noFill/>
          <a:ln>
            <a:noFill/>
          </a:ln>
        </p:spPr>
      </p:pic>
      <p:sp>
        <p:nvSpPr>
          <p:cNvPr id="319" name="Shape 319"/>
          <p:cNvSpPr txBox="1"/>
          <p:nvPr/>
        </p:nvSpPr>
        <p:spPr>
          <a:xfrm>
            <a:off x="498300" y="452575"/>
            <a:ext cx="8147400" cy="4389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Trend is similar to that of condom use</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a:t>
            </a:r>
            <a:endParaRPr/>
          </a:p>
        </p:txBody>
      </p:sp>
      <p:sp>
        <p:nvSpPr>
          <p:cNvPr id="325" name="Shape 3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have survey data for women aged 15-49 years.</a:t>
            </a:r>
            <a:endParaRPr/>
          </a:p>
          <a:p>
            <a:pPr indent="-342900" lvl="0" marL="457200" rtl="0">
              <a:spcBef>
                <a:spcPts val="0"/>
              </a:spcBef>
              <a:spcAft>
                <a:spcPts val="0"/>
              </a:spcAft>
              <a:buSzPts val="1800"/>
              <a:buChar char="●"/>
            </a:pPr>
            <a:r>
              <a:rPr lang="en"/>
              <a:t>We want to compare the age of women when she gave birth to first child.</a:t>
            </a:r>
            <a:endParaRPr/>
          </a:p>
          <a:p>
            <a:pPr indent="-342900" lvl="0" marL="457200" rtl="0">
              <a:spcBef>
                <a:spcPts val="0"/>
              </a:spcBef>
              <a:spcAft>
                <a:spcPts val="0"/>
              </a:spcAft>
              <a:buSzPts val="1800"/>
              <a:buChar char="●"/>
            </a:pPr>
            <a:r>
              <a:rPr lang="en"/>
              <a:t>We divided our data into 4 categories: Women born in 1991-2000, 1981-1990, 1971-1980, 1961-1970.</a:t>
            </a:r>
            <a:endParaRPr/>
          </a:p>
          <a:p>
            <a:pPr indent="-342900" lvl="0" marL="457200" rtl="0">
              <a:spcBef>
                <a:spcPts val="0"/>
              </a:spcBef>
              <a:spcAft>
                <a:spcPts val="0"/>
              </a:spcAft>
              <a:buSzPts val="1800"/>
              <a:buChar char="●"/>
            </a:pPr>
            <a:r>
              <a:rPr lang="en"/>
              <a:t>But in this case comparing the age of women of age 11-19 during their first child birth with the age of women of age 20-29 because for the former women only got 20 years for child birth time.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Modelling solutions:</a:t>
            </a:r>
            <a:endParaRPr/>
          </a:p>
        </p:txBody>
      </p:sp>
      <p:sp>
        <p:nvSpPr>
          <p:cNvPr id="331" name="Shape 3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AutoNum type="arabicPeriod"/>
            </a:pPr>
            <a:r>
              <a:rPr lang="en" sz="1900"/>
              <a:t>Generate proportional samples and add it to our dataset.</a:t>
            </a:r>
            <a:endParaRPr sz="1900"/>
          </a:p>
          <a:p>
            <a:pPr indent="-330200" lvl="1" marL="914400" rtl="0">
              <a:spcBef>
                <a:spcPts val="0"/>
              </a:spcBef>
              <a:spcAft>
                <a:spcPts val="0"/>
              </a:spcAft>
              <a:buSzPts val="1600"/>
              <a:buChar char="○"/>
            </a:pPr>
            <a:r>
              <a:rPr lang="en" sz="1600"/>
              <a:t>We want to find out situation as if we would have done the survey 10 years ahead for women born in 1971-1980.</a:t>
            </a:r>
            <a:endParaRPr sz="1600"/>
          </a:p>
          <a:p>
            <a:pPr indent="-330200" lvl="1" marL="914400" rtl="0">
              <a:spcBef>
                <a:spcPts val="0"/>
              </a:spcBef>
              <a:spcAft>
                <a:spcPts val="0"/>
              </a:spcAft>
              <a:buSzPts val="1600"/>
              <a:buChar char="○"/>
            </a:pPr>
            <a:r>
              <a:rPr lang="en" sz="1600"/>
              <a:t>Similarly for survey 20 years ahead for women born in 1981-1990 and survey done at 30 years ahead for women born in 1991-2000.</a:t>
            </a:r>
            <a:endParaRPr sz="1600"/>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Shape 336"/>
          <p:cNvPicPr preferRelativeResize="0"/>
          <p:nvPr/>
        </p:nvPicPr>
        <p:blipFill>
          <a:blip r:embed="rId3">
            <a:alphaModFix/>
          </a:blip>
          <a:stretch>
            <a:fillRect/>
          </a:stretch>
        </p:blipFill>
        <p:spPr>
          <a:xfrm>
            <a:off x="-262175" y="0"/>
            <a:ext cx="5056124" cy="5143500"/>
          </a:xfrm>
          <a:prstGeom prst="rect">
            <a:avLst/>
          </a:prstGeom>
          <a:noFill/>
          <a:ln>
            <a:noFill/>
          </a:ln>
        </p:spPr>
      </p:pic>
      <p:pic>
        <p:nvPicPr>
          <p:cNvPr id="337" name="Shape 337"/>
          <p:cNvPicPr preferRelativeResize="0"/>
          <p:nvPr/>
        </p:nvPicPr>
        <p:blipFill>
          <a:blip r:embed="rId4">
            <a:alphaModFix/>
          </a:blip>
          <a:stretch>
            <a:fillRect/>
          </a:stretch>
        </p:blipFill>
        <p:spPr>
          <a:xfrm>
            <a:off x="4406925" y="0"/>
            <a:ext cx="49937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341" name="Shape 341"/>
        <p:cNvGrpSpPr/>
        <p:nvPr/>
      </p:nvGrpSpPr>
      <p:grpSpPr>
        <a:xfrm>
          <a:off x="0" y="0"/>
          <a:ext cx="0" cy="0"/>
          <a:chOff x="0" y="0"/>
          <a:chExt cx="0" cy="0"/>
        </a:xfrm>
      </p:grpSpPr>
      <p:sp>
        <p:nvSpPr>
          <p:cNvPr id="342" name="Shape 3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400"/>
              <a:t>Generate proportional samples and add it to our dataset:</a:t>
            </a:r>
            <a:endParaRPr/>
          </a:p>
        </p:txBody>
      </p:sp>
      <p:sp>
        <p:nvSpPr>
          <p:cNvPr id="343" name="Shape 3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Conclusions:</a:t>
            </a:r>
            <a:endParaRPr/>
          </a:p>
          <a:p>
            <a:pPr indent="-342900" lvl="0" marL="457200" rtl="0">
              <a:lnSpc>
                <a:spcPct val="100000"/>
              </a:lnSpc>
              <a:spcBef>
                <a:spcPts val="1600"/>
              </a:spcBef>
              <a:spcAft>
                <a:spcPts val="0"/>
              </a:spcAft>
              <a:buSzPts val="1800"/>
              <a:buChar char="●"/>
            </a:pPr>
            <a:r>
              <a:rPr lang="en"/>
              <a:t>Most of women became mother between age of 18 and 25 years.</a:t>
            </a:r>
            <a:endParaRPr/>
          </a:p>
          <a:p>
            <a:pPr indent="-342900" lvl="0" marL="457200" rtl="0">
              <a:lnSpc>
                <a:spcPct val="100000"/>
              </a:lnSpc>
              <a:spcBef>
                <a:spcPts val="0"/>
              </a:spcBef>
              <a:spcAft>
                <a:spcPts val="0"/>
              </a:spcAft>
              <a:buSzPts val="1800"/>
              <a:buChar char="●"/>
            </a:pPr>
            <a:r>
              <a:rPr lang="en"/>
              <a:t>Most women born in 1961-1990 became mother at the age of 20 years.</a:t>
            </a:r>
            <a:endParaRPr/>
          </a:p>
          <a:p>
            <a:pPr indent="-342900" lvl="0" marL="457200" rtl="0">
              <a:lnSpc>
                <a:spcPct val="100000"/>
              </a:lnSpc>
              <a:spcBef>
                <a:spcPts val="0"/>
              </a:spcBef>
              <a:spcAft>
                <a:spcPts val="0"/>
              </a:spcAft>
              <a:buSzPts val="1800"/>
              <a:buChar char="●"/>
            </a:pPr>
            <a:r>
              <a:rPr lang="en"/>
              <a:t>Women born in year 1991-2000 appear to become mother 1 year earlier. </a:t>
            </a:r>
            <a:endParaRPr/>
          </a:p>
          <a:p>
            <a:pPr indent="-342900" lvl="0" marL="457200" rtl="0">
              <a:lnSpc>
                <a:spcPct val="100000"/>
              </a:lnSpc>
              <a:spcBef>
                <a:spcPts val="0"/>
              </a:spcBef>
              <a:spcAft>
                <a:spcPts val="0"/>
              </a:spcAft>
              <a:buSzPts val="1800"/>
              <a:buChar char="●"/>
            </a:pPr>
            <a:r>
              <a:rPr lang="en"/>
              <a:t>It seems that modern women are becoming mother earlier. But our dataset is biased in the sense that the women who were interviewed were already mothers. So we could not get later peaks and hence we don’t know the relative fraction of women who would choose to become mother after 19 years.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Modelling solutions:</a:t>
            </a:r>
            <a:endParaRPr/>
          </a:p>
        </p:txBody>
      </p:sp>
      <p:sp>
        <p:nvSpPr>
          <p:cNvPr id="349" name="Shape 3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AutoNum type="arabicPeriod"/>
            </a:pPr>
            <a:r>
              <a:rPr lang="en" sz="1900"/>
              <a:t>Only consider samples till mothers of age&lt;20.</a:t>
            </a:r>
            <a:endParaRPr sz="1900"/>
          </a:p>
          <a:p>
            <a:pPr indent="-330200" lvl="1" marL="914400" rtl="0">
              <a:spcBef>
                <a:spcPts val="0"/>
              </a:spcBef>
              <a:spcAft>
                <a:spcPts val="0"/>
              </a:spcAft>
              <a:buSzPts val="1600"/>
              <a:buChar char="○"/>
            </a:pPr>
            <a:r>
              <a:rPr lang="en" sz="1600"/>
              <a:t>We want to find out situation if survey had been done 10 years back for women born in 1981-1990.</a:t>
            </a:r>
            <a:endParaRPr sz="1600"/>
          </a:p>
          <a:p>
            <a:pPr indent="-330200" lvl="1" marL="914400" rtl="0">
              <a:spcBef>
                <a:spcPts val="0"/>
              </a:spcBef>
              <a:spcAft>
                <a:spcPts val="0"/>
              </a:spcAft>
              <a:buSzPts val="1600"/>
              <a:buChar char="○"/>
            </a:pPr>
            <a:r>
              <a:rPr lang="en" sz="1600"/>
              <a:t>Similarly for survey done 20 years back for born in 1971-1980 and survey done 30 years back for women born in 1961-1970.</a:t>
            </a:r>
            <a:endParaRPr sz="1900"/>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49300" y="195150"/>
            <a:ext cx="7407000" cy="66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Why</a:t>
            </a:r>
            <a:endParaRPr/>
          </a:p>
        </p:txBody>
      </p:sp>
      <p:sp>
        <p:nvSpPr>
          <p:cNvPr id="235" name="Shape 235"/>
          <p:cNvSpPr txBox="1"/>
          <p:nvPr>
            <p:ph idx="1" type="body"/>
          </p:nvPr>
        </p:nvSpPr>
        <p:spPr>
          <a:xfrm>
            <a:off x="349300" y="858150"/>
            <a:ext cx="8256300" cy="37785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a:t>Policy makers require the deeper understanding about the demographics of population before creating policies.</a:t>
            </a:r>
            <a:endParaRPr/>
          </a:p>
          <a:p>
            <a:pPr indent="-330200" lvl="0" marL="457200" rtl="0">
              <a:spcBef>
                <a:spcPts val="0"/>
              </a:spcBef>
              <a:spcAft>
                <a:spcPts val="0"/>
              </a:spcAft>
              <a:buSzPts val="1600"/>
              <a:buChar char="●"/>
            </a:pPr>
            <a:r>
              <a:rPr lang="en"/>
              <a:t>They are also need to be aware of current impact of their previous policies.</a:t>
            </a:r>
            <a:endParaRPr/>
          </a:p>
          <a:p>
            <a:pPr indent="-330200" lvl="0" marL="457200" rtl="0">
              <a:spcBef>
                <a:spcPts val="0"/>
              </a:spcBef>
              <a:spcAft>
                <a:spcPts val="0"/>
              </a:spcAft>
              <a:buSzPts val="1600"/>
              <a:buChar char="●"/>
            </a:pPr>
            <a:r>
              <a:rPr lang="en"/>
              <a:t>but due to various constraints such as time and effort, they couldn’t.</a:t>
            </a:r>
            <a:endParaRPr/>
          </a:p>
          <a:p>
            <a:pPr indent="-330200" lvl="0" marL="457200" rtl="0">
              <a:spcBef>
                <a:spcPts val="0"/>
              </a:spcBef>
              <a:spcAft>
                <a:spcPts val="0"/>
              </a:spcAft>
              <a:buSzPts val="1600"/>
              <a:buChar char="●"/>
            </a:pPr>
            <a:r>
              <a:rPr lang="en"/>
              <a:t>So as a data analyst, it is our job to gather evidence of policy impact and offer them in easy to understand terms.</a:t>
            </a:r>
            <a:endParaRPr/>
          </a:p>
          <a:p>
            <a:pPr indent="-330200" lvl="0" marL="457200" rtl="0">
              <a:spcBef>
                <a:spcPts val="0"/>
              </a:spcBef>
              <a:spcAft>
                <a:spcPts val="0"/>
              </a:spcAft>
              <a:buSzPts val="1600"/>
              <a:buChar char="●"/>
            </a:pPr>
            <a:r>
              <a:rPr lang="en"/>
              <a:t>The evidence should be accessible on web interface.</a:t>
            </a:r>
            <a:endParaRPr/>
          </a:p>
          <a:p>
            <a:pPr indent="-330200" lvl="0" marL="457200" rtl="0">
              <a:spcBef>
                <a:spcPts val="0"/>
              </a:spcBef>
              <a:spcAft>
                <a:spcPts val="0"/>
              </a:spcAft>
              <a:buSzPts val="1600"/>
              <a:buChar char="●"/>
            </a:pPr>
            <a:r>
              <a:rPr lang="en"/>
              <a:t>Also learn from data to forecast models by trying to predict upcoming situation down the few years.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pic>
        <p:nvPicPr>
          <p:cNvPr id="354" name="Shape 354"/>
          <p:cNvPicPr preferRelativeResize="0"/>
          <p:nvPr/>
        </p:nvPicPr>
        <p:blipFill>
          <a:blip r:embed="rId3">
            <a:alphaModFix/>
          </a:blip>
          <a:stretch>
            <a:fillRect/>
          </a:stretch>
        </p:blipFill>
        <p:spPr>
          <a:xfrm>
            <a:off x="-274650" y="0"/>
            <a:ext cx="5031150" cy="5143500"/>
          </a:xfrm>
          <a:prstGeom prst="rect">
            <a:avLst/>
          </a:prstGeom>
          <a:noFill/>
          <a:ln>
            <a:noFill/>
          </a:ln>
        </p:spPr>
      </p:pic>
      <p:pic>
        <p:nvPicPr>
          <p:cNvPr id="355" name="Shape 355"/>
          <p:cNvPicPr preferRelativeResize="0"/>
          <p:nvPr/>
        </p:nvPicPr>
        <p:blipFill>
          <a:blip r:embed="rId4">
            <a:alphaModFix/>
          </a:blip>
          <a:stretch>
            <a:fillRect/>
          </a:stretch>
        </p:blipFill>
        <p:spPr>
          <a:xfrm>
            <a:off x="4444375" y="0"/>
            <a:ext cx="4881349"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81000">
              <a:srgbClr val="EEEEEE"/>
            </a:gs>
            <a:gs pos="100000">
              <a:srgbClr val="D8D8D8"/>
            </a:gs>
          </a:gsLst>
          <a:path path="circle">
            <a:fillToRect b="50%" l="50%" r="50%" t="50%"/>
          </a:path>
          <a:tileRect/>
        </a:gradFill>
      </p:bgPr>
    </p:bg>
    <p:spTree>
      <p:nvGrpSpPr>
        <p:cNvPr id="359" name="Shape 359"/>
        <p:cNvGrpSpPr/>
        <p:nvPr/>
      </p:nvGrpSpPr>
      <p:grpSpPr>
        <a:xfrm>
          <a:off x="0" y="0"/>
          <a:ext cx="0" cy="0"/>
          <a:chOff x="0" y="0"/>
          <a:chExt cx="0" cy="0"/>
        </a:xfrm>
      </p:grpSpPr>
      <p:sp>
        <p:nvSpPr>
          <p:cNvPr id="360" name="Shape 3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Only consider samples till mothers of age&lt;20:</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361" name="Shape 3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Conclusions:</a:t>
            </a:r>
            <a:endParaRPr sz="1900"/>
          </a:p>
          <a:p>
            <a:pPr indent="-336550" lvl="1" marL="914400" rtl="0">
              <a:spcBef>
                <a:spcPts val="0"/>
              </a:spcBef>
              <a:spcAft>
                <a:spcPts val="0"/>
              </a:spcAft>
              <a:buSzPts val="1700"/>
              <a:buChar char="○"/>
            </a:pPr>
            <a:r>
              <a:rPr lang="en" sz="1700"/>
              <a:t>Most of the women born in 1961-1970 had their first baby at the age of 18.</a:t>
            </a:r>
            <a:endParaRPr sz="1700"/>
          </a:p>
          <a:p>
            <a:pPr indent="-336550" lvl="1" marL="914400" rtl="0">
              <a:spcBef>
                <a:spcPts val="0"/>
              </a:spcBef>
              <a:spcAft>
                <a:spcPts val="0"/>
              </a:spcAft>
              <a:buSzPts val="1700"/>
              <a:buChar char="○"/>
            </a:pPr>
            <a:r>
              <a:rPr lang="en" sz="1700"/>
              <a:t>But the fraction of such women is decreasing over period. As we can see almost equal fraction of women born in 1971-1980 had their first child at age 18 and age 19.</a:t>
            </a:r>
            <a:endParaRPr sz="1700"/>
          </a:p>
          <a:p>
            <a:pPr indent="-336550" lvl="1" marL="914400" rtl="0">
              <a:spcBef>
                <a:spcPts val="0"/>
              </a:spcBef>
              <a:spcAft>
                <a:spcPts val="0"/>
              </a:spcAft>
              <a:buSzPts val="1700"/>
              <a:buChar char="○"/>
            </a:pPr>
            <a:r>
              <a:rPr lang="en" sz="1700"/>
              <a:t>We can also see for women born in 1981-1990, there is very subtle peak at 18 but eventually most of women prefer 19 as their age of motherhood.</a:t>
            </a:r>
            <a:endParaRPr sz="1700"/>
          </a:p>
          <a:p>
            <a:pPr indent="-336550" lvl="1" marL="914400" rtl="0">
              <a:spcBef>
                <a:spcPts val="0"/>
              </a:spcBef>
              <a:spcAft>
                <a:spcPts val="0"/>
              </a:spcAft>
              <a:buSzPts val="1700"/>
              <a:buChar char="○"/>
            </a:pPr>
            <a:r>
              <a:rPr lang="en" sz="1700"/>
              <a:t>Women born in 1991 onwards prefer to become mother at age 19.</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68" name="Shape 368"/>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63750" y="554850"/>
            <a:ext cx="3855900" cy="40338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solidFill>
                  <a:schemeClr val="dk2"/>
                </a:solidFill>
                <a:latin typeface="Oswald"/>
                <a:ea typeface="Oswald"/>
                <a:cs typeface="Oswald"/>
                <a:sym typeface="Oswald"/>
              </a:rPr>
              <a:t>Further Work</a:t>
            </a:r>
            <a:endParaRPr>
              <a:solidFill>
                <a:schemeClr val="dk2"/>
              </a:solidFill>
              <a:latin typeface="Oswald"/>
              <a:ea typeface="Oswald"/>
              <a:cs typeface="Oswald"/>
              <a:sym typeface="Oswald"/>
            </a:endParaRPr>
          </a:p>
        </p:txBody>
      </p:sp>
      <p:sp>
        <p:nvSpPr>
          <p:cNvPr id="374" name="Shape 374"/>
          <p:cNvSpPr txBox="1"/>
          <p:nvPr>
            <p:ph idx="1" type="body"/>
          </p:nvPr>
        </p:nvSpPr>
        <p:spPr>
          <a:xfrm>
            <a:off x="4611850" y="554850"/>
            <a:ext cx="4191300" cy="4033800"/>
          </a:xfrm>
          <a:prstGeom prst="rect">
            <a:avLst/>
          </a:prstGeom>
        </p:spPr>
        <p:txBody>
          <a:bodyPr anchorCtr="0" anchor="ctr" bIns="68575" lIns="68575" spcFirstLastPara="1" rIns="68575" wrap="square" tIns="68575">
            <a:noAutofit/>
          </a:bodyPr>
          <a:lstStyle/>
          <a:p>
            <a:pPr indent="-342900" lvl="0" marL="457200" rtl="0">
              <a:spcBef>
                <a:spcPts val="500"/>
              </a:spcBef>
              <a:spcAft>
                <a:spcPts val="0"/>
              </a:spcAft>
              <a:buSzPts val="1800"/>
              <a:buFont typeface="Consolas"/>
              <a:buChar char="●"/>
            </a:pPr>
            <a:r>
              <a:rPr lang="en" sz="1800">
                <a:latin typeface="Consolas"/>
                <a:ea typeface="Consolas"/>
                <a:cs typeface="Consolas"/>
                <a:sym typeface="Consolas"/>
              </a:rPr>
              <a:t>Instead of generating samples for a batch of 10 year population at a time, do it for each year and then take its average over 10 years.</a:t>
            </a:r>
            <a:endParaRPr sz="1800">
              <a:latin typeface="Consolas"/>
              <a:ea typeface="Consolas"/>
              <a:cs typeface="Consolas"/>
              <a:sym typeface="Consolas"/>
            </a:endParaRPr>
          </a:p>
          <a:p>
            <a:pPr indent="-342900" lvl="0" marL="457200" rtl="0">
              <a:spcBef>
                <a:spcPts val="0"/>
              </a:spcBef>
              <a:spcAft>
                <a:spcPts val="0"/>
              </a:spcAft>
              <a:buSzPts val="1800"/>
              <a:buFont typeface="Consolas"/>
              <a:buChar char="●"/>
            </a:pPr>
            <a:r>
              <a:rPr lang="en" sz="1800">
                <a:latin typeface="Consolas"/>
                <a:ea typeface="Consolas"/>
                <a:cs typeface="Consolas"/>
                <a:sym typeface="Consolas"/>
              </a:rPr>
              <a:t>Make aesthetic of website better.</a:t>
            </a:r>
            <a:endParaRPr sz="1800">
              <a:latin typeface="Consolas"/>
              <a:ea typeface="Consolas"/>
              <a:cs typeface="Consolas"/>
              <a:sym typeface="Consolas"/>
            </a:endParaRPr>
          </a:p>
          <a:p>
            <a:pPr indent="-342900" lvl="0" marL="457200" rtl="0">
              <a:spcBef>
                <a:spcPts val="0"/>
              </a:spcBef>
              <a:spcAft>
                <a:spcPts val="0"/>
              </a:spcAft>
              <a:buSzPts val="1800"/>
              <a:buFont typeface="Consolas"/>
              <a:buChar char="●"/>
            </a:pPr>
            <a:r>
              <a:rPr lang="en" sz="1800">
                <a:latin typeface="Consolas"/>
                <a:ea typeface="Consolas"/>
                <a:cs typeface="Consolas"/>
                <a:sym typeface="Consolas"/>
              </a:rPr>
              <a:t>Make website accessible to other screen sizes as well as over internet.</a:t>
            </a:r>
            <a:endParaRPr sz="1800">
              <a:latin typeface="Consolas"/>
              <a:ea typeface="Consolas"/>
              <a:cs typeface="Consolas"/>
              <a:sym typeface="Consolas"/>
            </a:endParaRPr>
          </a:p>
          <a:p>
            <a:pPr indent="-342900" lvl="0" marL="457200" rtl="0">
              <a:spcBef>
                <a:spcPts val="0"/>
              </a:spcBef>
              <a:spcAft>
                <a:spcPts val="0"/>
              </a:spcAft>
              <a:buSzPts val="1800"/>
              <a:buFont typeface="Consolas"/>
              <a:buChar char="●"/>
            </a:pPr>
            <a:r>
              <a:rPr lang="en" sz="1800">
                <a:latin typeface="Consolas"/>
                <a:ea typeface="Consolas"/>
                <a:cs typeface="Consolas"/>
                <a:sym typeface="Consolas"/>
              </a:rPr>
              <a:t>Perform explanatory data analysis to get the understanding of the results of mother’s health with demographic variables.</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595750" y="2072825"/>
            <a:ext cx="7952700" cy="658200"/>
          </a:xfrm>
          <a:prstGeom prst="rect">
            <a:avLst/>
          </a:prstGeom>
        </p:spPr>
        <p:txBody>
          <a:bodyPr anchorCtr="0" anchor="b" bIns="68575" lIns="68575" spcFirstLastPara="1" rIns="68575" wrap="square" tIns="68575">
            <a:noAutofit/>
          </a:bodyPr>
          <a:lstStyle/>
          <a:p>
            <a:pPr indent="0" lvl="0" marL="0">
              <a:spcBef>
                <a:spcPts val="0"/>
              </a:spcBef>
              <a:spcAft>
                <a:spcPts val="0"/>
              </a:spcAft>
              <a:buNone/>
            </a:pPr>
            <a:r>
              <a:rPr lang="en">
                <a:latin typeface="Comic Sans MS"/>
                <a:ea typeface="Comic Sans MS"/>
                <a:cs typeface="Comic Sans MS"/>
                <a:sym typeface="Comic Sans MS"/>
              </a:rPr>
              <a:t>Thank you</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BFBFBF"/>
            </a:gs>
            <a:gs pos="100000">
              <a:srgbClr val="737373"/>
            </a:gs>
          </a:gsLst>
          <a:path path="circle">
            <a:fillToRect b="50%" l="50%" r="50%" t="50%"/>
          </a:path>
          <a:tileRect/>
        </a:gradFill>
      </p:bgPr>
    </p:bg>
    <p:spTree>
      <p:nvGrpSpPr>
        <p:cNvPr id="240" name="Shape 240"/>
        <p:cNvGrpSpPr/>
        <p:nvPr/>
      </p:nvGrpSpPr>
      <p:grpSpPr>
        <a:xfrm>
          <a:off x="0" y="0"/>
          <a:ext cx="0" cy="0"/>
          <a:chOff x="0" y="0"/>
          <a:chExt cx="0" cy="0"/>
        </a:xfrm>
      </p:grpSpPr>
      <p:sp>
        <p:nvSpPr>
          <p:cNvPr id="241" name="Shape 241"/>
          <p:cNvSpPr txBox="1"/>
          <p:nvPr>
            <p:ph type="title"/>
          </p:nvPr>
        </p:nvSpPr>
        <p:spPr>
          <a:xfrm>
            <a:off x="457200" y="205979"/>
            <a:ext cx="8229600" cy="533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700"/>
              <a:buFont typeface="Calibri"/>
              <a:buNone/>
            </a:pPr>
            <a:r>
              <a:rPr b="1" lang="en" sz="3000">
                <a:solidFill>
                  <a:schemeClr val="lt1"/>
                </a:solidFill>
                <a:latin typeface="Oswald"/>
                <a:ea typeface="Oswald"/>
                <a:cs typeface="Oswald"/>
                <a:sym typeface="Oswald"/>
              </a:rPr>
              <a:t>Our Job</a:t>
            </a:r>
            <a:endParaRPr b="1" i="0" sz="3000" u="none" cap="none" strike="noStrike">
              <a:solidFill>
                <a:schemeClr val="lt1"/>
              </a:solidFill>
              <a:latin typeface="Oswald"/>
              <a:ea typeface="Oswald"/>
              <a:cs typeface="Oswald"/>
              <a:sym typeface="Oswald"/>
            </a:endParaRPr>
          </a:p>
        </p:txBody>
      </p:sp>
      <p:sp>
        <p:nvSpPr>
          <p:cNvPr id="242" name="Shape 242"/>
          <p:cNvSpPr txBox="1"/>
          <p:nvPr/>
        </p:nvSpPr>
        <p:spPr>
          <a:xfrm>
            <a:off x="1460650" y="1250700"/>
            <a:ext cx="7039500" cy="721800"/>
          </a:xfrm>
          <a:prstGeom prst="rect">
            <a:avLst/>
          </a:prstGeom>
          <a:noFill/>
          <a:ln>
            <a:noFill/>
          </a:ln>
        </p:spPr>
        <p:txBody>
          <a:bodyPr anchorCtr="0" anchor="b" bIns="34275" lIns="68575" spcFirstLastPara="1" rIns="68575" wrap="square" tIns="34275">
            <a:noAutofit/>
          </a:bodyPr>
          <a:lstStyle/>
          <a:p>
            <a:pPr indent="0" lvl="0" marL="0" marR="0" rtl="0" algn="l">
              <a:spcBef>
                <a:spcPts val="0"/>
              </a:spcBef>
              <a:spcAft>
                <a:spcPts val="0"/>
              </a:spcAft>
              <a:buSzPts val="1100"/>
              <a:buNone/>
            </a:pPr>
            <a:r>
              <a:rPr b="1" lang="en" sz="2200">
                <a:solidFill>
                  <a:schemeClr val="accent3"/>
                </a:solidFill>
                <a:latin typeface="Calibri"/>
                <a:ea typeface="Calibri"/>
                <a:cs typeface="Calibri"/>
                <a:sym typeface="Calibri"/>
              </a:rPr>
              <a:t>Gather Evidence</a:t>
            </a:r>
            <a:r>
              <a:rPr b="1" lang="en" sz="2200">
                <a:solidFill>
                  <a:schemeClr val="accent3"/>
                </a:solidFill>
                <a:latin typeface="Calibri"/>
                <a:ea typeface="Calibri"/>
                <a:cs typeface="Calibri"/>
                <a:sym typeface="Calibri"/>
              </a:rPr>
              <a:t>:</a:t>
            </a:r>
            <a:endParaRPr b="1" sz="2200">
              <a:solidFill>
                <a:schemeClr val="accent3"/>
              </a:solidFill>
              <a:latin typeface="Calibri"/>
              <a:ea typeface="Calibri"/>
              <a:cs typeface="Calibri"/>
              <a:sym typeface="Calibri"/>
            </a:endParaRPr>
          </a:p>
          <a:p>
            <a:pPr indent="0" lvl="0" marL="0" marR="0" rtl="0" algn="l">
              <a:spcBef>
                <a:spcPts val="0"/>
              </a:spcBef>
              <a:spcAft>
                <a:spcPts val="0"/>
              </a:spcAft>
              <a:buSzPts val="1100"/>
              <a:buNone/>
            </a:pPr>
            <a:r>
              <a:rPr b="1" lang="en" sz="1800">
                <a:solidFill>
                  <a:srgbClr val="FFFFFF"/>
                </a:solidFill>
                <a:latin typeface="Calibri"/>
                <a:ea typeface="Calibri"/>
                <a:cs typeface="Calibri"/>
                <a:sym typeface="Calibri"/>
              </a:rPr>
              <a:t> Gather the evidence of the impact of family planning</a:t>
            </a:r>
            <a:endParaRPr b="1" sz="1800">
              <a:solidFill>
                <a:srgbClr val="FFFFFF"/>
              </a:solidFill>
              <a:latin typeface="Calibri"/>
              <a:ea typeface="Calibri"/>
              <a:cs typeface="Calibri"/>
              <a:sym typeface="Calibri"/>
            </a:endParaRPr>
          </a:p>
        </p:txBody>
      </p:sp>
      <p:sp>
        <p:nvSpPr>
          <p:cNvPr id="243" name="Shape 243"/>
          <p:cNvSpPr txBox="1"/>
          <p:nvPr/>
        </p:nvSpPr>
        <p:spPr>
          <a:xfrm>
            <a:off x="1460525" y="2234425"/>
            <a:ext cx="7039500" cy="1046400"/>
          </a:xfrm>
          <a:prstGeom prst="rect">
            <a:avLst/>
          </a:prstGeom>
          <a:noFill/>
          <a:ln>
            <a:noFill/>
          </a:ln>
        </p:spPr>
        <p:txBody>
          <a:bodyPr anchorCtr="0" anchor="b" bIns="34275" lIns="68575" spcFirstLastPara="1" rIns="68575" wrap="square" tIns="34275">
            <a:noAutofit/>
          </a:bodyPr>
          <a:lstStyle/>
          <a:p>
            <a:pPr indent="0" lvl="0" marL="0" marR="0" rtl="0" algn="l">
              <a:spcBef>
                <a:spcPts val="0"/>
              </a:spcBef>
              <a:spcAft>
                <a:spcPts val="0"/>
              </a:spcAft>
              <a:buNone/>
            </a:pPr>
            <a:r>
              <a:rPr b="1" lang="en" sz="2200">
                <a:solidFill>
                  <a:schemeClr val="accent4"/>
                </a:solidFill>
                <a:latin typeface="Calibri"/>
                <a:ea typeface="Calibri"/>
                <a:cs typeface="Calibri"/>
                <a:sym typeface="Calibri"/>
              </a:rPr>
              <a:t>Present</a:t>
            </a:r>
            <a:r>
              <a:rPr b="1" lang="en" sz="2200">
                <a:solidFill>
                  <a:schemeClr val="accent4"/>
                </a:solidFill>
                <a:latin typeface="Calibri"/>
                <a:ea typeface="Calibri"/>
                <a:cs typeface="Calibri"/>
                <a:sym typeface="Calibri"/>
              </a:rPr>
              <a:t>:</a:t>
            </a:r>
            <a:r>
              <a:rPr b="1" lang="en" sz="2200">
                <a:solidFill>
                  <a:srgbClr val="FFFFFF"/>
                </a:solidFill>
                <a:latin typeface="Calibri"/>
                <a:ea typeface="Calibri"/>
                <a:cs typeface="Calibri"/>
                <a:sym typeface="Calibri"/>
              </a:rPr>
              <a:t> </a:t>
            </a:r>
            <a:endParaRPr b="1" sz="2200">
              <a:solidFill>
                <a:srgbClr val="FFFFFF"/>
              </a:solidFill>
              <a:latin typeface="Calibri"/>
              <a:ea typeface="Calibri"/>
              <a:cs typeface="Calibri"/>
              <a:sym typeface="Calibri"/>
            </a:endParaRPr>
          </a:p>
          <a:p>
            <a:pPr indent="0" lvl="0" marL="0" marR="0" rtl="0" algn="l">
              <a:spcBef>
                <a:spcPts val="0"/>
              </a:spcBef>
              <a:spcAft>
                <a:spcPts val="0"/>
              </a:spcAft>
              <a:buNone/>
            </a:pPr>
            <a:r>
              <a:rPr b="1" lang="en" sz="1800">
                <a:solidFill>
                  <a:srgbClr val="FFFFFF"/>
                </a:solidFill>
                <a:latin typeface="Calibri"/>
                <a:ea typeface="Calibri"/>
                <a:cs typeface="Calibri"/>
                <a:sym typeface="Calibri"/>
              </a:rPr>
              <a:t>Make the evidences easily accessible by web interface</a:t>
            </a:r>
            <a:endParaRPr b="1" sz="1800">
              <a:solidFill>
                <a:srgbClr val="FFFFFF"/>
              </a:solidFill>
              <a:latin typeface="Calibri"/>
              <a:ea typeface="Calibri"/>
              <a:cs typeface="Calibri"/>
              <a:sym typeface="Calibri"/>
            </a:endParaRPr>
          </a:p>
        </p:txBody>
      </p:sp>
      <p:sp>
        <p:nvSpPr>
          <p:cNvPr id="244" name="Shape 244"/>
          <p:cNvSpPr txBox="1"/>
          <p:nvPr/>
        </p:nvSpPr>
        <p:spPr>
          <a:xfrm>
            <a:off x="1460450" y="3552975"/>
            <a:ext cx="7039500" cy="928800"/>
          </a:xfrm>
          <a:prstGeom prst="rect">
            <a:avLst/>
          </a:prstGeom>
          <a:noFill/>
          <a:ln>
            <a:noFill/>
          </a:ln>
        </p:spPr>
        <p:txBody>
          <a:bodyPr anchorCtr="0" anchor="b" bIns="34275" lIns="68575" spcFirstLastPara="1" rIns="68575" wrap="square" tIns="34275">
            <a:noAutofit/>
          </a:bodyPr>
          <a:lstStyle/>
          <a:p>
            <a:pPr indent="0" lvl="0" marL="0" marR="0" rtl="0" algn="l">
              <a:spcBef>
                <a:spcPts val="0"/>
              </a:spcBef>
              <a:spcAft>
                <a:spcPts val="0"/>
              </a:spcAft>
              <a:buNone/>
            </a:pPr>
            <a:r>
              <a:rPr b="1" lang="en" sz="2200">
                <a:solidFill>
                  <a:schemeClr val="accent5"/>
                </a:solidFill>
                <a:latin typeface="Calibri"/>
                <a:ea typeface="Calibri"/>
                <a:cs typeface="Calibri"/>
                <a:sym typeface="Calibri"/>
              </a:rPr>
              <a:t>Explore</a:t>
            </a:r>
            <a:r>
              <a:rPr b="1" lang="en" sz="2200">
                <a:solidFill>
                  <a:schemeClr val="accent5"/>
                </a:solidFill>
                <a:latin typeface="Calibri"/>
                <a:ea typeface="Calibri"/>
                <a:cs typeface="Calibri"/>
                <a:sym typeface="Calibri"/>
              </a:rPr>
              <a:t>:</a:t>
            </a:r>
            <a:r>
              <a:rPr b="1" lang="en" sz="2200">
                <a:solidFill>
                  <a:srgbClr val="FFFFFF"/>
                </a:solidFill>
                <a:latin typeface="Calibri"/>
                <a:ea typeface="Calibri"/>
                <a:cs typeface="Calibri"/>
                <a:sym typeface="Calibri"/>
              </a:rPr>
              <a:t> </a:t>
            </a:r>
            <a:endParaRPr b="1" sz="2200">
              <a:solidFill>
                <a:srgbClr val="FFFFFF"/>
              </a:solidFill>
              <a:latin typeface="Calibri"/>
              <a:ea typeface="Calibri"/>
              <a:cs typeface="Calibri"/>
              <a:sym typeface="Calibri"/>
            </a:endParaRPr>
          </a:p>
          <a:p>
            <a:pPr indent="0" lvl="0" marL="0" marR="0" rtl="0" algn="l">
              <a:spcBef>
                <a:spcPts val="0"/>
              </a:spcBef>
              <a:spcAft>
                <a:spcPts val="0"/>
              </a:spcAft>
              <a:buNone/>
            </a:pPr>
            <a:r>
              <a:rPr b="1" lang="en" sz="1800">
                <a:solidFill>
                  <a:srgbClr val="FFFFFF"/>
                </a:solidFill>
                <a:latin typeface="Calibri"/>
                <a:ea typeface="Calibri"/>
                <a:cs typeface="Calibri"/>
                <a:sym typeface="Calibri"/>
              </a:rPr>
              <a:t>Explore factors which best explain the variations in policy impact across districts</a:t>
            </a:r>
            <a:endParaRPr b="1" sz="1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56179"/>
            <a:ext cx="8229600" cy="5331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sz="3000">
                <a:latin typeface="Oswald"/>
                <a:ea typeface="Oswald"/>
                <a:cs typeface="Oswald"/>
                <a:sym typeface="Oswald"/>
              </a:rPr>
              <a:t>Results so far</a:t>
            </a:r>
            <a:endParaRPr b="1"/>
          </a:p>
        </p:txBody>
      </p:sp>
      <p:pic>
        <p:nvPicPr>
          <p:cNvPr id="250" name="Shape 250"/>
          <p:cNvPicPr preferRelativeResize="0"/>
          <p:nvPr/>
        </p:nvPicPr>
        <p:blipFill>
          <a:blip r:embed="rId3">
            <a:alphaModFix/>
          </a:blip>
          <a:stretch>
            <a:fillRect/>
          </a:stretch>
        </p:blipFill>
        <p:spPr>
          <a:xfrm>
            <a:off x="0" y="1398225"/>
            <a:ext cx="9144000" cy="3745274"/>
          </a:xfrm>
          <a:prstGeom prst="rect">
            <a:avLst/>
          </a:prstGeom>
          <a:noFill/>
          <a:ln>
            <a:noFill/>
          </a:ln>
        </p:spPr>
      </p:pic>
      <p:sp>
        <p:nvSpPr>
          <p:cNvPr id="251" name="Shape 251"/>
          <p:cNvSpPr txBox="1"/>
          <p:nvPr/>
        </p:nvSpPr>
        <p:spPr>
          <a:xfrm>
            <a:off x="0" y="524300"/>
            <a:ext cx="8526600" cy="7491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Log graph between TFR and Highest education level of population. 0-complete illiterate. 1-means literate but below primary (Didn’t completed till class 5th)</a:t>
            </a:r>
            <a:endParaRPr sz="1600"/>
          </a:p>
          <a:p>
            <a:pPr indent="-330200" lvl="0" marL="457200" rtl="0">
              <a:spcBef>
                <a:spcPts val="0"/>
              </a:spcBef>
              <a:spcAft>
                <a:spcPts val="0"/>
              </a:spcAft>
              <a:buSzPts val="1600"/>
              <a:buChar char="●"/>
            </a:pPr>
            <a:r>
              <a:rPr lang="en" sz="1600"/>
              <a:t>I</a:t>
            </a:r>
            <a:r>
              <a:rPr lang="en" sz="1600"/>
              <a:t>lliterates</a:t>
            </a:r>
            <a:r>
              <a:rPr lang="en" sz="1600"/>
              <a:t> have tfr 5 times of tfr of non primary educated women.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305204"/>
            <a:ext cx="8229600" cy="5331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b="1" lang="en"/>
              <a:t>Contraceptive Methods vs Demographic Variables</a:t>
            </a:r>
            <a:endParaRPr b="1"/>
          </a:p>
        </p:txBody>
      </p:sp>
      <p:sp>
        <p:nvSpPr>
          <p:cNvPr id="257" name="Shape 257"/>
          <p:cNvSpPr txBox="1"/>
          <p:nvPr/>
        </p:nvSpPr>
        <p:spPr>
          <a:xfrm>
            <a:off x="976500" y="1323325"/>
            <a:ext cx="7191000" cy="8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000">
                <a:solidFill>
                  <a:schemeClr val="dk1"/>
                </a:solidFill>
                <a:latin typeface="Calibri"/>
                <a:ea typeface="Calibri"/>
                <a:cs typeface="Calibri"/>
                <a:sym typeface="Calibri"/>
              </a:rPr>
              <a:t>Results</a:t>
            </a:r>
            <a:r>
              <a:rPr b="1" lang="en" sz="2700">
                <a:solidFill>
                  <a:schemeClr val="dk1"/>
                </a:solidFill>
                <a:latin typeface="Calibri"/>
                <a:ea typeface="Calibri"/>
                <a:cs typeface="Calibri"/>
                <a:sym typeface="Calibri"/>
              </a:rPr>
              <a:t>:</a:t>
            </a:r>
            <a:endParaRPr b="1" sz="2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Condom Use vs Education level</a:t>
            </a:r>
            <a:endParaRPr/>
          </a:p>
        </p:txBody>
      </p:sp>
      <p:pic>
        <p:nvPicPr>
          <p:cNvPr id="263" name="Shape 263"/>
          <p:cNvPicPr preferRelativeResize="0"/>
          <p:nvPr/>
        </p:nvPicPr>
        <p:blipFill>
          <a:blip r:embed="rId3">
            <a:alphaModFix/>
          </a:blip>
          <a:stretch>
            <a:fillRect/>
          </a:stretch>
        </p:blipFill>
        <p:spPr>
          <a:xfrm>
            <a:off x="472375" y="1656600"/>
            <a:ext cx="8199248" cy="3486901"/>
          </a:xfrm>
          <a:prstGeom prst="rect">
            <a:avLst/>
          </a:prstGeom>
          <a:noFill/>
          <a:ln>
            <a:noFill/>
          </a:ln>
        </p:spPr>
      </p:pic>
      <p:sp>
        <p:nvSpPr>
          <p:cNvPr id="264" name="Shape 264"/>
          <p:cNvSpPr txBox="1"/>
          <p:nvPr/>
        </p:nvSpPr>
        <p:spPr>
          <a:xfrm>
            <a:off x="498300" y="533100"/>
            <a:ext cx="8147400" cy="11235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The awareness and preference of condoms increases as population gets more educated.</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Condom preference varies from only 50% of illiterate women to 80% of graduates and above educated women.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Contraceptive Pills vs Education level</a:t>
            </a:r>
            <a:endParaRPr b="1"/>
          </a:p>
        </p:txBody>
      </p:sp>
      <p:pic>
        <p:nvPicPr>
          <p:cNvPr id="270" name="Shape 270"/>
          <p:cNvPicPr preferRelativeResize="0"/>
          <p:nvPr/>
        </p:nvPicPr>
        <p:blipFill>
          <a:blip r:embed="rId3">
            <a:alphaModFix/>
          </a:blip>
          <a:stretch>
            <a:fillRect/>
          </a:stretch>
        </p:blipFill>
        <p:spPr>
          <a:xfrm>
            <a:off x="472375" y="1571125"/>
            <a:ext cx="8199248" cy="3572375"/>
          </a:xfrm>
          <a:prstGeom prst="rect">
            <a:avLst/>
          </a:prstGeom>
          <a:noFill/>
          <a:ln>
            <a:noFill/>
          </a:ln>
        </p:spPr>
      </p:pic>
      <p:sp>
        <p:nvSpPr>
          <p:cNvPr id="271" name="Shape 271"/>
          <p:cNvSpPr txBox="1"/>
          <p:nvPr/>
        </p:nvSpPr>
        <p:spPr>
          <a:xfrm>
            <a:off x="498300" y="447625"/>
            <a:ext cx="8147400" cy="11235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More fraction of women prefers Pills than Condoms.</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This is specifically visible in case of women who could finish only Senior Secondary education.</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But not much in case of illiterate women.</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Condom Use vs Religion</a:t>
            </a:r>
            <a:endParaRPr b="1"/>
          </a:p>
        </p:txBody>
      </p:sp>
      <p:pic>
        <p:nvPicPr>
          <p:cNvPr id="277" name="Shape 277"/>
          <p:cNvPicPr preferRelativeResize="0"/>
          <p:nvPr/>
        </p:nvPicPr>
        <p:blipFill>
          <a:blip r:embed="rId3">
            <a:alphaModFix/>
          </a:blip>
          <a:stretch>
            <a:fillRect/>
          </a:stretch>
        </p:blipFill>
        <p:spPr>
          <a:xfrm>
            <a:off x="472375" y="1583575"/>
            <a:ext cx="8199248" cy="3559925"/>
          </a:xfrm>
          <a:prstGeom prst="rect">
            <a:avLst/>
          </a:prstGeom>
          <a:noFill/>
          <a:ln>
            <a:noFill/>
          </a:ln>
        </p:spPr>
      </p:pic>
      <p:sp>
        <p:nvSpPr>
          <p:cNvPr id="278" name="Shape 278"/>
          <p:cNvSpPr txBox="1"/>
          <p:nvPr/>
        </p:nvSpPr>
        <p:spPr>
          <a:xfrm>
            <a:off x="498300" y="460075"/>
            <a:ext cx="8147400" cy="11235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Condoms is most prevalent in Sikh and Jain.</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Close to 20% of Buddhist are not aware of condoms.</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25% Hindus don't use condom.</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For those who don't use it, it is possible that they may pursue other means</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4"/>
            <a:ext cx="8229600" cy="5331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a:t>Contraceptive Pills vs Religion</a:t>
            </a:r>
            <a:endParaRPr b="1"/>
          </a:p>
        </p:txBody>
      </p:sp>
      <p:pic>
        <p:nvPicPr>
          <p:cNvPr id="284" name="Shape 284"/>
          <p:cNvPicPr preferRelativeResize="0"/>
          <p:nvPr/>
        </p:nvPicPr>
        <p:blipFill>
          <a:blip r:embed="rId3">
            <a:alphaModFix/>
          </a:blip>
          <a:stretch>
            <a:fillRect/>
          </a:stretch>
        </p:blipFill>
        <p:spPr>
          <a:xfrm>
            <a:off x="472375" y="1610475"/>
            <a:ext cx="8199248" cy="3533026"/>
          </a:xfrm>
          <a:prstGeom prst="rect">
            <a:avLst/>
          </a:prstGeom>
          <a:noFill/>
          <a:ln>
            <a:noFill/>
          </a:ln>
        </p:spPr>
      </p:pic>
      <p:sp>
        <p:nvSpPr>
          <p:cNvPr id="285" name="Shape 285"/>
          <p:cNvSpPr txBox="1"/>
          <p:nvPr/>
        </p:nvSpPr>
        <p:spPr>
          <a:xfrm>
            <a:off x="498300" y="460075"/>
            <a:ext cx="8147400" cy="12378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1"/>
              </a:buClr>
              <a:buSzPts val="1600"/>
              <a:buChar char="●"/>
            </a:pPr>
            <a:r>
              <a:rPr lang="en" sz="1600">
                <a:solidFill>
                  <a:schemeClr val="dk1"/>
                </a:solidFill>
              </a:rPr>
              <a:t>More than 80% Jains women take contraceptive pills daily.</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More than 20% of Hindu women don't use pills as a means to contraception.</a:t>
            </a:r>
            <a:endParaRPr sz="1600">
              <a:solidFill>
                <a:schemeClr val="dk1"/>
              </a:solidFill>
            </a:endParaRPr>
          </a:p>
          <a:p>
            <a:pPr indent="-330200" lvl="0" marL="457200" rtl="0">
              <a:lnSpc>
                <a:spcPct val="115000"/>
              </a:lnSpc>
              <a:spcBef>
                <a:spcPts val="0"/>
              </a:spcBef>
              <a:spcAft>
                <a:spcPts val="0"/>
              </a:spcAft>
              <a:buClr>
                <a:schemeClr val="dk1"/>
              </a:buClr>
              <a:buSzPts val="1600"/>
              <a:buChar char="●"/>
            </a:pPr>
            <a:r>
              <a:rPr lang="en" sz="1600">
                <a:solidFill>
                  <a:schemeClr val="dk1"/>
                </a:solidFill>
              </a:rPr>
              <a:t>Not much change appear between condom and pills use. Other religions which include Parsi, Bahai etc prefer contraceptive pills 8-10% more than condoms.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93">
      <a:dk1>
        <a:srgbClr val="000000"/>
      </a:dk1>
      <a:lt1>
        <a:srgbClr val="FFFFFF"/>
      </a:lt1>
      <a:dk2>
        <a:srgbClr val="1F497D"/>
      </a:dk2>
      <a:lt2>
        <a:srgbClr val="EEECE1"/>
      </a:lt2>
      <a:accent1>
        <a:srgbClr val="505153"/>
      </a:accent1>
      <a:accent2>
        <a:srgbClr val="2B2C2E"/>
      </a:accent2>
      <a:accent3>
        <a:srgbClr val="00B7F0"/>
      </a:accent3>
      <a:accent4>
        <a:srgbClr val="FF8B00"/>
      </a:accent4>
      <a:accent5>
        <a:srgbClr val="89BF11"/>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