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0B03B-26B9-4579-9C68-2E7CA6377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ACC1BF-E1BB-4F80-BE95-0E469909C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84A9B-F940-44CF-8F0E-39CB1E0C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01D18-1F82-4208-B061-404B72FA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6F65C-DF49-4D58-99F3-060C4F99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8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886E7-2C62-4911-AA58-E7B55FD4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E4A10F-D5FD-45AC-9A17-BFA124637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DB9BB-D860-499D-9D2E-38AE9F4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7EB3D-4471-4286-A91D-DA1929CE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B763F-B30B-491A-ABBD-3E547EE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F02AF2-6BE3-4396-BEEB-E5B3CB310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B828F-8741-4035-AB17-2C56D3A11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8C510-0D60-4DAC-A74E-CCA89155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ADDBD-A7B4-4FC7-89DC-231C8925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85D4F-4D1D-4B24-BD5B-A70D0500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51CC-50DC-420E-B9FA-7DBCC6C4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94C-D8FF-4CE8-A295-4DCE4485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1B807-AA09-46BD-B380-26C847EC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56EE-1800-4523-9C70-9F8B4DA2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2FE75-6C24-4882-B396-2E8F4DB1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3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39B16-8BD7-4765-88EA-EE29C592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E56A3-FDA2-43D6-8AFD-5B24DBFD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27674-73D1-452C-9850-275524C2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9E14A-8CC9-4797-92CD-6260095E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84C5C-90EA-47DD-B304-4EDFA224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5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634F6-7FF7-40C9-8FE6-11E65773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7B1CA-C848-419A-8019-21415F917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3430E-A6CA-43B8-9C93-611AA5C82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DBD3-8695-4353-8BAF-7A75AAE8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479EC-CF65-4BFA-A2BD-AFBC3BF1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8CE79-A867-433F-8940-83DAB783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6CECC-3C2F-4B89-8A55-0B564A23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02028-4ADD-40AB-9289-1D11F771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E6E04-0203-43B0-8A4D-2962C3AA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794E05-9CDB-4605-B969-F91C8C80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951B2-7E7F-44DA-8F55-4F82CFF58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8F2040-752F-4F63-A6D4-F8D0364C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F367B-E07B-4F1A-B08B-71B3D58E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D057F8-7D22-41AA-9126-4F1B9513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71BA-0E6A-4C3D-9D9F-AF217021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3F523-EDB1-4BBE-A9FD-68451F70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545DC5-575F-4A0D-A5E3-D25BF3F3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98A24C-13FB-4351-B641-C7EB347A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24330D-E8D3-485F-8D66-E603F95C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ED9D6-5362-4561-BB5A-B7768CA8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DE99B-45E3-444A-A58E-5F8A8160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6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3433A-C20F-401D-8BFF-C5E9C814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859A6-DE81-43F7-858C-800E8EF71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C4B75-4BDC-4DFF-B70B-BF99E7AA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72E1F-7286-4CEF-B08B-652FC601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42DBA-61C9-4BE1-B414-E3AF7922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B1E73-5CB3-4D6D-8D01-08BCEA89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07298-B1CC-4D26-A62E-1D49AD17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89383C-5392-4320-9DAF-1EF134B4F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9493A-C04B-4447-850E-E235D9C27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BABFE-F748-473F-A93E-CFD285E8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C4F9A-886E-4FC5-88AE-7CA30EF9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B4943-F39D-4C01-AB24-42BE3709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8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31ED8-CDD5-4CED-9078-0BAD8863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912CB-E3FF-49DA-A740-255B6197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707FE-2773-45F9-9D90-02998805B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4EABE-EC71-481B-98B6-0C68A35F86E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62B78-1010-43F2-958F-73562A88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D75F5-7A17-4716-9EFC-25172FD4C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D4A9-E369-4D3B-9BA9-D406156F2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3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650BDFC-A7F6-457B-853B-664717C876E8}"/>
              </a:ext>
            </a:extLst>
          </p:cNvPr>
          <p:cNvSpPr/>
          <p:nvPr/>
        </p:nvSpPr>
        <p:spPr>
          <a:xfrm>
            <a:off x="428625" y="342900"/>
            <a:ext cx="1428750" cy="700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4943A2-4F2D-43F4-8BEE-5A11D9F4B4BA}"/>
              </a:ext>
            </a:extLst>
          </p:cNvPr>
          <p:cNvCxnSpPr>
            <a:cxnSpLocks/>
          </p:cNvCxnSpPr>
          <p:nvPr/>
        </p:nvCxnSpPr>
        <p:spPr>
          <a:xfrm flipV="1">
            <a:off x="0" y="1700213"/>
            <a:ext cx="1227296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D62B42-B4D3-42F0-A6B9-954971091051}"/>
              </a:ext>
            </a:extLst>
          </p:cNvPr>
          <p:cNvSpPr/>
          <p:nvPr/>
        </p:nvSpPr>
        <p:spPr>
          <a:xfrm>
            <a:off x="10086975" y="1117998"/>
            <a:ext cx="1893094" cy="507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  注册 退出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5F2570-B300-4620-91A8-99A0FB5B8E0C}"/>
              </a:ext>
            </a:extLst>
          </p:cNvPr>
          <p:cNvSpPr/>
          <p:nvPr/>
        </p:nvSpPr>
        <p:spPr>
          <a:xfrm>
            <a:off x="0" y="1700213"/>
            <a:ext cx="2085974" cy="60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5BF927-56B5-4467-9B62-CB02B878F255}"/>
              </a:ext>
            </a:extLst>
          </p:cNvPr>
          <p:cNvSpPr/>
          <p:nvPr/>
        </p:nvSpPr>
        <p:spPr>
          <a:xfrm>
            <a:off x="-21432" y="2314577"/>
            <a:ext cx="2128838" cy="4486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E14D30-B56E-4FFA-AB04-FA7CEFE22B8A}"/>
              </a:ext>
            </a:extLst>
          </p:cNvPr>
          <p:cNvSpPr/>
          <p:nvPr/>
        </p:nvSpPr>
        <p:spPr>
          <a:xfrm>
            <a:off x="2085974" y="1743075"/>
            <a:ext cx="3886201" cy="614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50E2BF-A6E4-41A4-8E75-516842063244}"/>
              </a:ext>
            </a:extLst>
          </p:cNvPr>
          <p:cNvSpPr/>
          <p:nvPr/>
        </p:nvSpPr>
        <p:spPr>
          <a:xfrm>
            <a:off x="5972175" y="1743075"/>
            <a:ext cx="3886201" cy="614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成绩管理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D315B1-A605-45D6-BAF5-CBEDDEBF1B09}"/>
              </a:ext>
            </a:extLst>
          </p:cNvPr>
          <p:cNvSpPr/>
          <p:nvPr/>
        </p:nvSpPr>
        <p:spPr>
          <a:xfrm>
            <a:off x="9865519" y="1743075"/>
            <a:ext cx="2326481" cy="614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话题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69341-E670-48F1-8B6D-E94F6EEAC89B}"/>
              </a:ext>
            </a:extLst>
          </p:cNvPr>
          <p:cNvSpPr/>
          <p:nvPr/>
        </p:nvSpPr>
        <p:spPr>
          <a:xfrm>
            <a:off x="2107406" y="2357436"/>
            <a:ext cx="10084594" cy="44577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24F29F-B3BF-4AC4-9754-46CA45379550}"/>
              </a:ext>
            </a:extLst>
          </p:cNvPr>
          <p:cNvSpPr/>
          <p:nvPr/>
        </p:nvSpPr>
        <p:spPr>
          <a:xfrm>
            <a:off x="2171700" y="2450306"/>
            <a:ext cx="2978944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创建课堂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C0B60D-8E3F-4617-BA0C-EEDA160F6205}"/>
              </a:ext>
            </a:extLst>
          </p:cNvPr>
          <p:cNvSpPr/>
          <p:nvPr/>
        </p:nvSpPr>
        <p:spPr>
          <a:xfrm>
            <a:off x="2171700" y="3278982"/>
            <a:ext cx="2978944" cy="614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43ADD6-ADED-4560-902B-A904C44A3137}"/>
              </a:ext>
            </a:extLst>
          </p:cNvPr>
          <p:cNvSpPr/>
          <p:nvPr/>
        </p:nvSpPr>
        <p:spPr>
          <a:xfrm>
            <a:off x="5329238" y="3664744"/>
            <a:ext cx="900112" cy="22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F8A761-EF42-42CA-9F01-CF2DD015981A}"/>
              </a:ext>
            </a:extLst>
          </p:cNvPr>
          <p:cNvSpPr/>
          <p:nvPr/>
        </p:nvSpPr>
        <p:spPr>
          <a:xfrm>
            <a:off x="2171700" y="3893343"/>
            <a:ext cx="4457700" cy="1985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EEA992-5CCD-4E53-9F97-21372DDEBDA6}"/>
              </a:ext>
            </a:extLst>
          </p:cNvPr>
          <p:cNvSpPr txBox="1"/>
          <p:nvPr/>
        </p:nvSpPr>
        <p:spPr>
          <a:xfrm>
            <a:off x="2407444" y="4050509"/>
            <a:ext cx="3821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课件一：                           下载 删除</a:t>
            </a:r>
            <a:endParaRPr lang="en-US" altLang="zh-CN" dirty="0"/>
          </a:p>
          <a:p>
            <a:r>
              <a:rPr lang="zh-CN" altLang="en-US" dirty="0"/>
              <a:t>课件二：                           下载 删除</a:t>
            </a:r>
          </a:p>
          <a:p>
            <a:r>
              <a:rPr lang="zh-CN" altLang="en-US" dirty="0"/>
              <a:t>课件三：                           下载 删除</a:t>
            </a:r>
          </a:p>
          <a:p>
            <a:r>
              <a:rPr lang="zh-CN" altLang="en-US" dirty="0"/>
              <a:t>课件四：                           下载 删除</a:t>
            </a:r>
          </a:p>
          <a:p>
            <a:r>
              <a:rPr lang="zh-CN" altLang="en-US" dirty="0"/>
              <a:t>课件五：                           下载 删除</a:t>
            </a:r>
          </a:p>
          <a:p>
            <a:r>
              <a:rPr lang="zh-CN" altLang="en-US" dirty="0"/>
              <a:t>课件六：                           下载 删除</a:t>
            </a:r>
            <a:endParaRPr lang="en-US" altLang="zh-CN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7CEB763-2CDD-462A-9F2B-AF82776F52EB}"/>
              </a:ext>
            </a:extLst>
          </p:cNvPr>
          <p:cNvSpPr/>
          <p:nvPr/>
        </p:nvSpPr>
        <p:spPr>
          <a:xfrm>
            <a:off x="0" y="2357436"/>
            <a:ext cx="978694" cy="41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752C939-D845-4CCB-94EA-B70B6FFCBEEA}"/>
              </a:ext>
            </a:extLst>
          </p:cNvPr>
          <p:cNvSpPr/>
          <p:nvPr/>
        </p:nvSpPr>
        <p:spPr>
          <a:xfrm>
            <a:off x="1085849" y="2357435"/>
            <a:ext cx="978694" cy="41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826886-2B86-4687-B0CE-0830656068DA}"/>
              </a:ext>
            </a:extLst>
          </p:cNvPr>
          <p:cNvSpPr/>
          <p:nvPr/>
        </p:nvSpPr>
        <p:spPr>
          <a:xfrm>
            <a:off x="7700963" y="2368153"/>
            <a:ext cx="3886201" cy="753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历史课堂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8DCC7B-1679-4EDB-BA4A-ACFDD8FF660A}"/>
              </a:ext>
            </a:extLst>
          </p:cNvPr>
          <p:cNvSpPr/>
          <p:nvPr/>
        </p:nvSpPr>
        <p:spPr>
          <a:xfrm>
            <a:off x="3264694" y="114300"/>
            <a:ext cx="5800725" cy="142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课堂派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CFD371-CA9F-44C9-85EE-F167E7DFAF93}"/>
              </a:ext>
            </a:extLst>
          </p:cNvPr>
          <p:cNvSpPr/>
          <p:nvPr/>
        </p:nvSpPr>
        <p:spPr>
          <a:xfrm>
            <a:off x="0" y="3050381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DD4D964-7008-425C-969E-81B8E1490149}"/>
              </a:ext>
            </a:extLst>
          </p:cNvPr>
          <p:cNvSpPr/>
          <p:nvPr/>
        </p:nvSpPr>
        <p:spPr>
          <a:xfrm>
            <a:off x="0" y="3555202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3565C64-BD68-4C56-8C2D-5959B466E975}"/>
              </a:ext>
            </a:extLst>
          </p:cNvPr>
          <p:cNvSpPr/>
          <p:nvPr/>
        </p:nvSpPr>
        <p:spPr>
          <a:xfrm>
            <a:off x="0" y="4019553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655B8A8-5EFE-4271-B97C-A293155ADFAC}"/>
              </a:ext>
            </a:extLst>
          </p:cNvPr>
          <p:cNvSpPr/>
          <p:nvPr/>
        </p:nvSpPr>
        <p:spPr>
          <a:xfrm>
            <a:off x="-28575" y="4567232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45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650BDFC-A7F6-457B-853B-664717C876E8}"/>
              </a:ext>
            </a:extLst>
          </p:cNvPr>
          <p:cNvSpPr/>
          <p:nvPr/>
        </p:nvSpPr>
        <p:spPr>
          <a:xfrm>
            <a:off x="428625" y="342900"/>
            <a:ext cx="1428750" cy="700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4943A2-4F2D-43F4-8BEE-5A11D9F4B4BA}"/>
              </a:ext>
            </a:extLst>
          </p:cNvPr>
          <p:cNvCxnSpPr>
            <a:cxnSpLocks/>
          </p:cNvCxnSpPr>
          <p:nvPr/>
        </p:nvCxnSpPr>
        <p:spPr>
          <a:xfrm flipV="1">
            <a:off x="0" y="1700213"/>
            <a:ext cx="1227296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D62B42-B4D3-42F0-A6B9-954971091051}"/>
              </a:ext>
            </a:extLst>
          </p:cNvPr>
          <p:cNvSpPr/>
          <p:nvPr/>
        </p:nvSpPr>
        <p:spPr>
          <a:xfrm>
            <a:off x="10086975" y="1117998"/>
            <a:ext cx="1893094" cy="507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  注册 退出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5F2570-B300-4620-91A8-99A0FB5B8E0C}"/>
              </a:ext>
            </a:extLst>
          </p:cNvPr>
          <p:cNvSpPr/>
          <p:nvPr/>
        </p:nvSpPr>
        <p:spPr>
          <a:xfrm>
            <a:off x="0" y="1700213"/>
            <a:ext cx="2085974" cy="60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5BF927-56B5-4467-9B62-CB02B878F255}"/>
              </a:ext>
            </a:extLst>
          </p:cNvPr>
          <p:cNvSpPr/>
          <p:nvPr/>
        </p:nvSpPr>
        <p:spPr>
          <a:xfrm>
            <a:off x="-21432" y="2314577"/>
            <a:ext cx="2128838" cy="4486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A6E610-BB45-4DB2-8977-39AFCE96ADB0}"/>
              </a:ext>
            </a:extLst>
          </p:cNvPr>
          <p:cNvSpPr/>
          <p:nvPr/>
        </p:nvSpPr>
        <p:spPr>
          <a:xfrm>
            <a:off x="2085974" y="1743075"/>
            <a:ext cx="3886201" cy="614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1B685F-8012-4CAC-9ECA-0AC84D3E5D2D}"/>
              </a:ext>
            </a:extLst>
          </p:cNvPr>
          <p:cNvSpPr/>
          <p:nvPr/>
        </p:nvSpPr>
        <p:spPr>
          <a:xfrm>
            <a:off x="5972175" y="1743075"/>
            <a:ext cx="3886201" cy="614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143BD9-E275-4255-97E1-FBE370048953}"/>
              </a:ext>
            </a:extLst>
          </p:cNvPr>
          <p:cNvSpPr/>
          <p:nvPr/>
        </p:nvSpPr>
        <p:spPr>
          <a:xfrm>
            <a:off x="9865519" y="1743075"/>
            <a:ext cx="2326481" cy="614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话题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22EA5A6-6822-44FC-8855-43BD75876DE4}"/>
              </a:ext>
            </a:extLst>
          </p:cNvPr>
          <p:cNvSpPr/>
          <p:nvPr/>
        </p:nvSpPr>
        <p:spPr>
          <a:xfrm>
            <a:off x="0" y="2357436"/>
            <a:ext cx="978694" cy="41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C1DEAC-5A68-43A3-B356-BEF6EF27F486}"/>
              </a:ext>
            </a:extLst>
          </p:cNvPr>
          <p:cNvSpPr/>
          <p:nvPr/>
        </p:nvSpPr>
        <p:spPr>
          <a:xfrm>
            <a:off x="1085849" y="2357435"/>
            <a:ext cx="978694" cy="41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09310C-EC8D-4435-89CA-D3F2D7FAFB4B}"/>
              </a:ext>
            </a:extLst>
          </p:cNvPr>
          <p:cNvSpPr/>
          <p:nvPr/>
        </p:nvSpPr>
        <p:spPr>
          <a:xfrm>
            <a:off x="2107406" y="2357435"/>
            <a:ext cx="10084594" cy="45005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CBEF12A-D15E-4C5C-BE67-B3CF24536AD0}"/>
              </a:ext>
            </a:extLst>
          </p:cNvPr>
          <p:cNvSpPr/>
          <p:nvPr/>
        </p:nvSpPr>
        <p:spPr>
          <a:xfrm>
            <a:off x="2150269" y="2357434"/>
            <a:ext cx="1802607" cy="70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第一次成绩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EA98FEF-3930-42B5-A8DC-A8A882443F47}"/>
              </a:ext>
            </a:extLst>
          </p:cNvPr>
          <p:cNvSpPr/>
          <p:nvPr/>
        </p:nvSpPr>
        <p:spPr>
          <a:xfrm>
            <a:off x="2138365" y="4571997"/>
            <a:ext cx="1802607" cy="70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第二次成绩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03134C-675A-4EA3-A79F-06CF0D41EEF8}"/>
              </a:ext>
            </a:extLst>
          </p:cNvPr>
          <p:cNvSpPr/>
          <p:nvPr/>
        </p:nvSpPr>
        <p:spPr>
          <a:xfrm>
            <a:off x="2183602" y="3093243"/>
            <a:ext cx="9672639" cy="1443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成绩表格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1DC030-D516-4B54-B7BB-0E859CCDBF71}"/>
              </a:ext>
            </a:extLst>
          </p:cNvPr>
          <p:cNvSpPr/>
          <p:nvPr/>
        </p:nvSpPr>
        <p:spPr>
          <a:xfrm>
            <a:off x="2085974" y="5314942"/>
            <a:ext cx="9672639" cy="1443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成绩表格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4E0BF32-14FE-4F92-8685-606986439B9D}"/>
              </a:ext>
            </a:extLst>
          </p:cNvPr>
          <p:cNvSpPr/>
          <p:nvPr/>
        </p:nvSpPr>
        <p:spPr>
          <a:xfrm>
            <a:off x="3264694" y="114300"/>
            <a:ext cx="5800725" cy="142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课堂派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9DFD86E-8EDD-41CB-B4F2-D73DC631DA27}"/>
              </a:ext>
            </a:extLst>
          </p:cNvPr>
          <p:cNvSpPr/>
          <p:nvPr/>
        </p:nvSpPr>
        <p:spPr>
          <a:xfrm>
            <a:off x="0" y="3050381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A3B9D8B-77CB-4199-A00B-575A893CB1FF}"/>
              </a:ext>
            </a:extLst>
          </p:cNvPr>
          <p:cNvSpPr/>
          <p:nvPr/>
        </p:nvSpPr>
        <p:spPr>
          <a:xfrm>
            <a:off x="0" y="3555202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489715E-E49D-4902-A44C-54DD03EE25D5}"/>
              </a:ext>
            </a:extLst>
          </p:cNvPr>
          <p:cNvSpPr/>
          <p:nvPr/>
        </p:nvSpPr>
        <p:spPr>
          <a:xfrm>
            <a:off x="0" y="4019553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15B507C-4E3E-456C-B4BE-D527E6864B33}"/>
              </a:ext>
            </a:extLst>
          </p:cNvPr>
          <p:cNvSpPr/>
          <p:nvPr/>
        </p:nvSpPr>
        <p:spPr>
          <a:xfrm>
            <a:off x="-28575" y="4567232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650BDFC-A7F6-457B-853B-664717C876E8}"/>
              </a:ext>
            </a:extLst>
          </p:cNvPr>
          <p:cNvSpPr/>
          <p:nvPr/>
        </p:nvSpPr>
        <p:spPr>
          <a:xfrm>
            <a:off x="428625" y="342900"/>
            <a:ext cx="1428750" cy="700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04943A2-4F2D-43F4-8BEE-5A11D9F4B4BA}"/>
              </a:ext>
            </a:extLst>
          </p:cNvPr>
          <p:cNvCxnSpPr>
            <a:cxnSpLocks/>
          </p:cNvCxnSpPr>
          <p:nvPr/>
        </p:nvCxnSpPr>
        <p:spPr>
          <a:xfrm flipV="1">
            <a:off x="0" y="1700213"/>
            <a:ext cx="12272963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D62B42-B4D3-42F0-A6B9-954971091051}"/>
              </a:ext>
            </a:extLst>
          </p:cNvPr>
          <p:cNvSpPr/>
          <p:nvPr/>
        </p:nvSpPr>
        <p:spPr>
          <a:xfrm>
            <a:off x="10086975" y="1117998"/>
            <a:ext cx="1893094" cy="507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  注册 退出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5F2570-B300-4620-91A8-99A0FB5B8E0C}"/>
              </a:ext>
            </a:extLst>
          </p:cNvPr>
          <p:cNvSpPr/>
          <p:nvPr/>
        </p:nvSpPr>
        <p:spPr>
          <a:xfrm>
            <a:off x="0" y="1700213"/>
            <a:ext cx="2085974" cy="60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5BF927-56B5-4467-9B62-CB02B878F255}"/>
              </a:ext>
            </a:extLst>
          </p:cNvPr>
          <p:cNvSpPr/>
          <p:nvPr/>
        </p:nvSpPr>
        <p:spPr>
          <a:xfrm>
            <a:off x="-21432" y="2314577"/>
            <a:ext cx="2128838" cy="4486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A6E610-BB45-4DB2-8977-39AFCE96ADB0}"/>
              </a:ext>
            </a:extLst>
          </p:cNvPr>
          <p:cNvSpPr/>
          <p:nvPr/>
        </p:nvSpPr>
        <p:spPr>
          <a:xfrm>
            <a:off x="2085974" y="1743075"/>
            <a:ext cx="3886201" cy="614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1B685F-8012-4CAC-9ECA-0AC84D3E5D2D}"/>
              </a:ext>
            </a:extLst>
          </p:cNvPr>
          <p:cNvSpPr/>
          <p:nvPr/>
        </p:nvSpPr>
        <p:spPr>
          <a:xfrm>
            <a:off x="5972175" y="1743075"/>
            <a:ext cx="3886201" cy="614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143BD9-E275-4255-97E1-FBE370048953}"/>
              </a:ext>
            </a:extLst>
          </p:cNvPr>
          <p:cNvSpPr/>
          <p:nvPr/>
        </p:nvSpPr>
        <p:spPr>
          <a:xfrm>
            <a:off x="9865519" y="1743075"/>
            <a:ext cx="2326481" cy="614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话题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22EA5A6-6822-44FC-8855-43BD75876DE4}"/>
              </a:ext>
            </a:extLst>
          </p:cNvPr>
          <p:cNvSpPr/>
          <p:nvPr/>
        </p:nvSpPr>
        <p:spPr>
          <a:xfrm>
            <a:off x="0" y="2357436"/>
            <a:ext cx="978694" cy="41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C1DEAC-5A68-43A3-B356-BEF6EF27F486}"/>
              </a:ext>
            </a:extLst>
          </p:cNvPr>
          <p:cNvSpPr/>
          <p:nvPr/>
        </p:nvSpPr>
        <p:spPr>
          <a:xfrm>
            <a:off x="1085849" y="2357435"/>
            <a:ext cx="978694" cy="41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09310C-EC8D-4435-89CA-D3F2D7FAFB4B}"/>
              </a:ext>
            </a:extLst>
          </p:cNvPr>
          <p:cNvSpPr/>
          <p:nvPr/>
        </p:nvSpPr>
        <p:spPr>
          <a:xfrm>
            <a:off x="2107406" y="2357435"/>
            <a:ext cx="10084594" cy="4500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295DB4A-626B-4706-A1DE-CB8D5D2406E4}"/>
              </a:ext>
            </a:extLst>
          </p:cNvPr>
          <p:cNvSpPr/>
          <p:nvPr/>
        </p:nvSpPr>
        <p:spPr>
          <a:xfrm>
            <a:off x="2243138" y="2471738"/>
            <a:ext cx="4850606" cy="1821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E6995EB-F677-43F2-B53A-332A27496D61}"/>
              </a:ext>
            </a:extLst>
          </p:cNvPr>
          <p:cNvSpPr/>
          <p:nvPr/>
        </p:nvSpPr>
        <p:spPr>
          <a:xfrm>
            <a:off x="2500313" y="3764756"/>
            <a:ext cx="4450556" cy="3857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457B8AB-7460-4FE7-B31D-CF4FE2A96F35}"/>
              </a:ext>
            </a:extLst>
          </p:cNvPr>
          <p:cNvSpPr/>
          <p:nvPr/>
        </p:nvSpPr>
        <p:spPr>
          <a:xfrm>
            <a:off x="2243138" y="4361259"/>
            <a:ext cx="4850606" cy="1821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B20A675-9455-4F2E-B571-7B0AB20280E3}"/>
              </a:ext>
            </a:extLst>
          </p:cNvPr>
          <p:cNvSpPr/>
          <p:nvPr/>
        </p:nvSpPr>
        <p:spPr>
          <a:xfrm>
            <a:off x="2450306" y="5614279"/>
            <a:ext cx="4450556" cy="3857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F3DF3A-66AD-4453-A73C-351CB9C1894A}"/>
              </a:ext>
            </a:extLst>
          </p:cNvPr>
          <p:cNvSpPr txBox="1"/>
          <p:nvPr/>
        </p:nvSpPr>
        <p:spPr>
          <a:xfrm>
            <a:off x="2450306" y="4503420"/>
            <a:ext cx="4550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话题二：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内容</a:t>
            </a:r>
            <a:endParaRPr lang="en-US" altLang="zh-CN" dirty="0"/>
          </a:p>
          <a:p>
            <a:endParaRPr lang="en-US" altLang="zh-CN" dirty="0"/>
          </a:p>
          <a:p>
            <a:pPr algn="r"/>
            <a:r>
              <a:rPr lang="zh-CN" altLang="en-US" dirty="0"/>
              <a:t>发布者：发布时间：</a:t>
            </a:r>
            <a:endParaRPr lang="en-US" altLang="zh-CN" dirty="0"/>
          </a:p>
          <a:p>
            <a:r>
              <a:rPr lang="zh-CN" altLang="en-US" dirty="0"/>
              <a:t>评论：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149C6C-5E84-4D42-B65E-B64E3BA811B2}"/>
              </a:ext>
            </a:extLst>
          </p:cNvPr>
          <p:cNvSpPr txBox="1"/>
          <p:nvPr/>
        </p:nvSpPr>
        <p:spPr>
          <a:xfrm>
            <a:off x="2500313" y="2620685"/>
            <a:ext cx="4550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话题一：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内容</a:t>
            </a:r>
            <a:endParaRPr lang="en-US" altLang="zh-CN" dirty="0"/>
          </a:p>
          <a:p>
            <a:endParaRPr lang="en-US" altLang="zh-CN" dirty="0"/>
          </a:p>
          <a:p>
            <a:pPr algn="r"/>
            <a:r>
              <a:rPr lang="zh-CN" altLang="en-US" dirty="0"/>
              <a:t>发布者：发布时间：</a:t>
            </a:r>
            <a:endParaRPr lang="en-US" altLang="zh-CN" dirty="0"/>
          </a:p>
          <a:p>
            <a:r>
              <a:rPr lang="zh-CN" altLang="en-US" dirty="0"/>
              <a:t>评论：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FE05887-E855-4B64-8D40-2AF69BC9C913}"/>
              </a:ext>
            </a:extLst>
          </p:cNvPr>
          <p:cNvSpPr/>
          <p:nvPr/>
        </p:nvSpPr>
        <p:spPr>
          <a:xfrm>
            <a:off x="3264694" y="114300"/>
            <a:ext cx="5800725" cy="142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课堂派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C336272-592F-4F35-8995-FECC2B48FF6B}"/>
              </a:ext>
            </a:extLst>
          </p:cNvPr>
          <p:cNvSpPr/>
          <p:nvPr/>
        </p:nvSpPr>
        <p:spPr>
          <a:xfrm>
            <a:off x="-28575" y="4567232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1953092-AF70-4CB0-A3C3-9987A8663E46}"/>
              </a:ext>
            </a:extLst>
          </p:cNvPr>
          <p:cNvSpPr/>
          <p:nvPr/>
        </p:nvSpPr>
        <p:spPr>
          <a:xfrm>
            <a:off x="0" y="4019553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E5E624-B400-4941-9FA9-0BE0FA196240}"/>
              </a:ext>
            </a:extLst>
          </p:cNvPr>
          <p:cNvSpPr/>
          <p:nvPr/>
        </p:nvSpPr>
        <p:spPr>
          <a:xfrm>
            <a:off x="0" y="3555202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65C2945-7B9D-4EED-853D-73B44FB04926}"/>
              </a:ext>
            </a:extLst>
          </p:cNvPr>
          <p:cNvSpPr/>
          <p:nvPr/>
        </p:nvSpPr>
        <p:spPr>
          <a:xfrm>
            <a:off x="0" y="3050381"/>
            <a:ext cx="2107406" cy="3786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96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A568FB-A340-4365-83A4-1AAAC7FB3600}"/>
              </a:ext>
            </a:extLst>
          </p:cNvPr>
          <p:cNvSpPr/>
          <p:nvPr/>
        </p:nvSpPr>
        <p:spPr>
          <a:xfrm>
            <a:off x="207169" y="157163"/>
            <a:ext cx="3114675" cy="635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谁谁谁的课堂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3BDAE09-0F41-4F52-B047-D93DA1B4D37B}"/>
              </a:ext>
            </a:extLst>
          </p:cNvPr>
          <p:cNvSpPr/>
          <p:nvPr/>
        </p:nvSpPr>
        <p:spPr>
          <a:xfrm>
            <a:off x="3574257" y="157163"/>
            <a:ext cx="3114675" cy="6357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课堂简介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61FEB76-85A7-4BD6-A58B-F10D8E134FCC}"/>
              </a:ext>
            </a:extLst>
          </p:cNvPr>
          <p:cNvSpPr/>
          <p:nvPr/>
        </p:nvSpPr>
        <p:spPr>
          <a:xfrm>
            <a:off x="10258425" y="157163"/>
            <a:ext cx="1421605" cy="635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退出课堂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968CFD-189B-4592-873F-167493D08943}"/>
              </a:ext>
            </a:extLst>
          </p:cNvPr>
          <p:cNvSpPr/>
          <p:nvPr/>
        </p:nvSpPr>
        <p:spPr>
          <a:xfrm>
            <a:off x="142875" y="1035844"/>
            <a:ext cx="7143750" cy="405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直播区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078BC6B-08D8-4A5D-A917-A4F00C4F6542}"/>
              </a:ext>
            </a:extLst>
          </p:cNvPr>
          <p:cNvSpPr/>
          <p:nvPr/>
        </p:nvSpPr>
        <p:spPr>
          <a:xfrm>
            <a:off x="207169" y="5307806"/>
            <a:ext cx="7079456" cy="14787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评论区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1BB4964-1C62-4253-A005-A818D0A05D78}"/>
              </a:ext>
            </a:extLst>
          </p:cNvPr>
          <p:cNvSpPr/>
          <p:nvPr/>
        </p:nvSpPr>
        <p:spPr>
          <a:xfrm>
            <a:off x="7565231" y="1164431"/>
            <a:ext cx="4572000" cy="1664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课堂提问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2A4676B-1C4C-498F-B4A7-A198CDFBB9FA}"/>
              </a:ext>
            </a:extLst>
          </p:cNvPr>
          <p:cNvSpPr/>
          <p:nvPr/>
        </p:nvSpPr>
        <p:spPr>
          <a:xfrm>
            <a:off x="7458075" y="3429000"/>
            <a:ext cx="4679156" cy="32718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C9374A3-C694-4ED6-A3BF-639F16871C6F}"/>
              </a:ext>
            </a:extLst>
          </p:cNvPr>
          <p:cNvSpPr/>
          <p:nvPr/>
        </p:nvSpPr>
        <p:spPr>
          <a:xfrm>
            <a:off x="7965281" y="157163"/>
            <a:ext cx="1293019" cy="635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签到</a:t>
            </a:r>
          </a:p>
        </p:txBody>
      </p:sp>
    </p:spTree>
    <p:extLst>
      <p:ext uri="{BB962C8B-B14F-4D97-AF65-F5344CB8AC3E}">
        <p14:creationId xmlns:p14="http://schemas.microsoft.com/office/powerpoint/2010/main" val="291239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C0981E-9C5E-4A19-B269-029A0824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1" y="978414"/>
            <a:ext cx="11805257" cy="4718292"/>
          </a:xfrm>
          <a:prstGeom prst="rect">
            <a:avLst/>
          </a:prstGeom>
        </p:spPr>
      </p:pic>
      <p:sp>
        <p:nvSpPr>
          <p:cNvPr id="12" name="笑脸 11">
            <a:extLst>
              <a:ext uri="{FF2B5EF4-FFF2-40B4-BE49-F238E27FC236}">
                <a16:creationId xmlns:a16="http://schemas.microsoft.com/office/drawing/2014/main" id="{758A28D0-AE47-4B6C-A304-126817810742}"/>
              </a:ext>
            </a:extLst>
          </p:cNvPr>
          <p:cNvSpPr/>
          <p:nvPr/>
        </p:nvSpPr>
        <p:spPr>
          <a:xfrm>
            <a:off x="728663" y="2471737"/>
            <a:ext cx="592931" cy="614363"/>
          </a:xfrm>
          <a:prstGeom prst="smileyFace">
            <a:avLst>
              <a:gd name="adj" fmla="val 465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2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DBD9B5-0DD5-42B8-862C-7217AA70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5" y="657082"/>
            <a:ext cx="11449630" cy="5543835"/>
          </a:xfrm>
          <a:prstGeom prst="rect">
            <a:avLst/>
          </a:prstGeom>
          <a:effectLst>
            <a:outerShdw blurRad="50800" dist="50800" dir="5400000" sx="1000" sy="1000" algn="ctr" rotWithShape="0">
              <a:schemeClr val="tx1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40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151</Words>
  <Application>Microsoft Office PowerPoint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政余</dc:creator>
  <cp:lastModifiedBy>政余</cp:lastModifiedBy>
  <cp:revision>4</cp:revision>
  <dcterms:created xsi:type="dcterms:W3CDTF">2021-12-15T14:43:48Z</dcterms:created>
  <dcterms:modified xsi:type="dcterms:W3CDTF">2021-12-17T13:37:05Z</dcterms:modified>
</cp:coreProperties>
</file>