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card number is 213`123`1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Phn: 3`123`13``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