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 Dervishi" userId="91c837761c0325c5" providerId="LiveId" clId="{E8C14FFD-D6C4-4941-BD65-3BA8133D3E08}"/>
    <pc:docChg chg="undo custSel addSld delSld modSld sldOrd">
      <pc:chgData name="Eduard Dervishi" userId="91c837761c0325c5" providerId="LiveId" clId="{E8C14FFD-D6C4-4941-BD65-3BA8133D3E08}" dt="2023-06-02T22:17:19.708" v="266" actId="2696"/>
      <pc:docMkLst>
        <pc:docMk/>
      </pc:docMkLst>
      <pc:sldChg chg="modSp new add del ord">
        <pc:chgData name="Eduard Dervishi" userId="91c837761c0325c5" providerId="LiveId" clId="{E8C14FFD-D6C4-4941-BD65-3BA8133D3E08}" dt="2023-06-02T21:49:24.052" v="261" actId="2711"/>
        <pc:sldMkLst>
          <pc:docMk/>
          <pc:sldMk cId="1314164172" sldId="270"/>
        </pc:sldMkLst>
        <pc:spChg chg="mod">
          <ac:chgData name="Eduard Dervishi" userId="91c837761c0325c5" providerId="LiveId" clId="{E8C14FFD-D6C4-4941-BD65-3BA8133D3E08}" dt="2023-06-02T21:35:23.329" v="31" actId="113"/>
          <ac:spMkLst>
            <pc:docMk/>
            <pc:sldMk cId="1314164172" sldId="270"/>
            <ac:spMk id="2" creationId="{176E9B33-2675-44BD-BEFF-BA521ADF2EC1}"/>
          </ac:spMkLst>
        </pc:spChg>
        <pc:spChg chg="mod">
          <ac:chgData name="Eduard Dervishi" userId="91c837761c0325c5" providerId="LiveId" clId="{E8C14FFD-D6C4-4941-BD65-3BA8133D3E08}" dt="2023-06-02T21:49:24.052" v="261" actId="2711"/>
          <ac:spMkLst>
            <pc:docMk/>
            <pc:sldMk cId="1314164172" sldId="270"/>
            <ac:spMk id="3" creationId="{99CC6715-6308-4537-9C33-8CFAB282D673}"/>
          </ac:spMkLst>
        </pc:spChg>
      </pc:sldChg>
      <pc:sldChg chg="modSp new add del">
        <pc:chgData name="Eduard Dervishi" userId="91c837761c0325c5" providerId="LiveId" clId="{E8C14FFD-D6C4-4941-BD65-3BA8133D3E08}" dt="2023-06-02T22:17:19.708" v="266" actId="2696"/>
        <pc:sldMkLst>
          <pc:docMk/>
          <pc:sldMk cId="3017714918" sldId="271"/>
        </pc:sldMkLst>
        <pc:spChg chg="mod">
          <ac:chgData name="Eduard Dervishi" userId="91c837761c0325c5" providerId="LiveId" clId="{E8C14FFD-D6C4-4941-BD65-3BA8133D3E08}" dt="2023-06-02T22:11:42.111" v="264" actId="2711"/>
          <ac:spMkLst>
            <pc:docMk/>
            <pc:sldMk cId="3017714918" sldId="271"/>
            <ac:spMk id="2" creationId="{441097A1-1AD3-4708-946C-3AB7657E22E9}"/>
          </ac:spMkLst>
        </pc:spChg>
        <pc:spChg chg="mod">
          <ac:chgData name="Eduard Dervishi" userId="91c837761c0325c5" providerId="LiveId" clId="{E8C14FFD-D6C4-4941-BD65-3BA8133D3E08}" dt="2023-06-02T22:11:44.825" v="265" actId="2711"/>
          <ac:spMkLst>
            <pc:docMk/>
            <pc:sldMk cId="3017714918" sldId="271"/>
            <ac:spMk id="3" creationId="{EA1DA013-BBE6-4025-88A2-B2EC25BF5A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AC3D-4638-46F9-B62F-1AC09F907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A99B9-9EDF-4F4B-9B1E-C9FF2DA73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8C29-DB7A-4F03-9F73-537E80AD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743E-EC6A-480D-9788-871C9EB8C03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6B1C3-5DD7-43D7-9263-BF44C634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86B3-2AAA-42CE-B7A7-877044F5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E37E-31E4-4FE0-851A-15237E0C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5402-7DFF-497F-AE53-A9E77975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67D2E-420C-49B6-80C7-1AE5B6628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9DF53-816F-4917-86E2-21A565EA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743E-EC6A-480D-9788-871C9EB8C03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6C45-BB0D-4727-B9A2-B372430D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6E57-5CD9-4A1A-8D12-68114208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E37E-31E4-4FE0-851A-15237E0C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D919C-B780-4490-B788-36284B9D4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F6138-40A0-41FE-B53C-93D64E68D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FE6E-2E5E-40DF-AB93-C7F971EE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743E-EC6A-480D-9788-871C9EB8C03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F69D-AAC4-4FE3-B07E-4BEDD304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2B89-870C-4C73-8D3E-ACCEB678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E37E-31E4-4FE0-851A-15237E0C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485B-8A72-477C-88A5-30061D08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8D4D-C48F-4E74-A0C6-097ECB49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A1EE-D01F-487D-BEA3-856478FA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743E-EC6A-480D-9788-871C9EB8C03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AB5D-DCA0-423D-9DB4-3C832F44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37B05-BE46-4B59-92E1-1BF09E3F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E37E-31E4-4FE0-851A-15237E0C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95BD-9DA9-4325-B3D8-4526716B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E9C4B-E1CC-45CC-A503-E0D62E953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508E-344E-4097-A9D5-364E2DC8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743E-EC6A-480D-9788-871C9EB8C03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9FC8D-E4FB-4998-AC76-90E3B2A4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78CB1-E0FB-41E9-8D36-CBCC58AB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E37E-31E4-4FE0-851A-15237E0C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8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FC75-7A03-4AB5-99B1-0CFC2EAC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BF964-9037-4E74-8250-3E1584EA1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6B687-C9F1-4FEC-A82E-3263FCCB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C5261-2442-429E-BB60-7041BCD8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743E-EC6A-480D-9788-871C9EB8C03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2A906-EA26-454B-9936-258E734C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C6D40-CF6C-4286-B5E1-D2C27795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E37E-31E4-4FE0-851A-15237E0C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6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E7DC-69DF-417A-B5BD-15750FC4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95C6-0C2F-4DF6-9E6C-703370D23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6213F-5244-42DB-AA2D-4F3E13855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547BE-9307-4825-9494-EB75C1FD3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74D8F-B3A7-423B-972C-A6EC08E3E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2050F-FBEF-4EEC-9D15-9A536D3E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743E-EC6A-480D-9788-871C9EB8C03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D81D6-CC23-4227-A8FE-92D87A9C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20046-59FE-433B-8C26-D11EB7F7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E37E-31E4-4FE0-851A-15237E0C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A725-517E-408C-8208-BECFE4F0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1BA9D-4FBD-4C79-96D6-857C0841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743E-EC6A-480D-9788-871C9EB8C03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82DE2-CB31-40DE-99F2-7F6C451D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E04A0-DD2A-4F0F-8A01-448F4745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E37E-31E4-4FE0-851A-15237E0C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4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055D1-52FF-472D-94BF-E18081F6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743E-EC6A-480D-9788-871C9EB8C03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3368C-6D09-4334-BAB2-341A30E1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3AD44-241A-41B6-8BE7-CEC90C36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E37E-31E4-4FE0-851A-15237E0C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5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5241-FEBC-42D7-B815-EE2B9C89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4477-E4BE-455A-ACB6-128F457FE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517C9-172E-4A1B-9CB7-53A5DCE0C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6FC07-AA61-48FD-B853-83F299C2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743E-EC6A-480D-9788-871C9EB8C03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68EF8-A8F5-41AD-9EF1-FC87EE2F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80D6A-1CD3-4884-BF16-41843E57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E37E-31E4-4FE0-851A-15237E0C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A1E5-2497-41F4-B1D1-986ABA5F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F0DB6-C051-4E47-B35F-04D787E1E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DA4AE-57A6-44CF-BABD-D4393187D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FEC02-F216-4361-B72A-D3160F30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743E-EC6A-480D-9788-871C9EB8C03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62F52-4CBA-4FCB-9E50-5201E9E9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54AF2-2E4B-4131-909D-596CBC77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DE37E-31E4-4FE0-851A-15237E0C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A01F9-2B1F-4C5E-A8BA-A26BE5B0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D8C0C-B02E-4726-B2BD-8B0B2D79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8C88-9871-43A8-9B08-7DD3F553F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743E-EC6A-480D-9788-871C9EB8C038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9D1A-5895-4A40-88B9-40C271B0E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2B3A-D3C7-4C12-A5ED-515E2DA08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DE37E-31E4-4FE0-851A-15237E0C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65B2-E23E-4540-9D45-D7101BB93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86B46-F87F-4031-B3EA-96EFA2A85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Erlind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Dervishi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Skyfterri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SWE-B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86317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7CEA-659B-4552-A832-A8DC34D8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AC47-7B86-43D8-8453-1B200C4C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6: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if(b&lt;-459.67)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("The lowest possible temperature on the Fahrenheit scale is -459.67 degrees.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result=((b-32)*5/9)+273.15;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("Result= %.2f \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n",result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break;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4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8371-0F3A-40F7-8DD9-E7777CEB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39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default and Function Call to 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CD01-763E-4AE9-94C5-0CA8FE0C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("Invalid input.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value_testing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(b, result, a);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065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EC9F-E95B-4F72-9C5B-6244C0AF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to test the code (first 2 cases)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A254-76FA-4CEB-B1F8-A4B90D01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value_testing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(float b, float result, int a)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float x;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int y=result*100;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(b==10 &amp;&amp; a==1)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x=28315;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test_print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(y, x);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else if (b==10 &amp;&amp; a==2)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x=5000;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test_print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(y, x);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884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9326-356A-42D0-90CA-B9E2EB27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 and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6056-3583-4E24-864B-05A4307F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if (b==10 &amp;&amp; a==3)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x=-26315;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test_print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(y, x);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else if (b==10 &amp;&amp; a==4)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x=-44167;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test_print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(y, x);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269330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FFB3-CC36-45B3-AA69-9C128BAB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5 and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5E90-59DB-4D77-B178-D85D5EE5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else if (b==10 &amp;&amp; a==5)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x=-1222;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test_print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(y, x);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else if (b==10 &amp;&amp; a==6)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x=26092;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test_print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(y, x);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699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85C1-7EBD-4B86-966D-030B82DB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to print the result of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34BC-21EC-42A7-AD18-5305EBF8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test_print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(float y, float x)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if (x==y)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("Test Passed.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("Test Failed.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22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9B33-2675-44BD-BEFF-BA521ADF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behind team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6715-6308-4537-9C33-8CFAB282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Brothers Username: Sy-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Shqiponja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	My username: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Skyfterri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Overwatch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1416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F2D4-3B9D-47AF-A375-51A2E102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and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41EB1-9086-4DA8-85B1-46E29E82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float result, b;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int a;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("Input temperature conversion type.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("Press 1 for conversion from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celsius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kelvin.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("Press 2 for conversion from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celsius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fahrenheit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("Press 3 for conversion from kelvin to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celsius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("Press 4 for conversion from kelvin to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fahrenheit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("Press 5 for conversion from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fahrenheit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celsius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("Press 6 for conversion from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fahrenheit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kelvin.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("Press 0 to end. \n");</a:t>
            </a:r>
          </a:p>
        </p:txBody>
      </p:sp>
    </p:spTree>
    <p:extLst>
      <p:ext uri="{BB962C8B-B14F-4D97-AF65-F5344CB8AC3E}">
        <p14:creationId xmlns:p14="http://schemas.microsoft.com/office/powerpoint/2010/main" val="249933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C11A-A923-4CB2-A660-97FFD195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 and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337A-4638-4E16-BE6E-798A8907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(1)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("Enter number: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("%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f",&amp;b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("Enter temperature conversion type: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("%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d",&amp;a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505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F10B-ADE7-4937-A866-C28A86537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 (first 2 cases)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2073-DBFC-45F4-BFFC-10124218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switch (a)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case 0: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0;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case 1: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if(b&lt;-273.15)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("The lowest possible temperature on the Celsius scale is -273.15 degrees.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result=b+273.15;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("Result= %.2f \</a:t>
            </a:r>
            <a:r>
              <a:rPr lang="en-US" sz="2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n",result</a:t>
            </a: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break;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9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1552-8B9E-4704-B606-8ABC75F2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C51A-1402-46CE-BEC2-D593A929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2: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if(b&lt;-273.15)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("The lowest possible temperature on the Celsius scale is -273.15 degrees.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result= (b*1.8)+32;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("Result= %.2f \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n",result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break;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9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B9DC-33B4-49EA-BF8C-F321A77E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0F65-3467-438E-BF88-3051D5A1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3: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if(b&lt;0)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("The lowest possible temperature on the Kelvin scale is 0 degrees.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result=b-273.15;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("Result= %.2f \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n",result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break;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7961-8D38-4D15-878E-E02B47C1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1DEC-E265-4635-A3D6-5E1BBAC3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4: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if(b&lt;0)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("The lowest possible temperature on the Kelvin scale is 0 degrees.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result=((b-273.15)*1.8)+32;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("Result= %.2f \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n",result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break;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0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50BD-EB20-4F1B-B48A-EE9233CE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D984-B8CE-4060-84C6-824BC5AE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 5: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if(b&lt;-459.67)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("The lowest possible temperature on the Fahrenheit scale is -459.67 degrees.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else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result=(b-32)*5/9;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("Result= %.2f \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n",result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break;</a:t>
            </a:r>
          </a:p>
        </p:txBody>
      </p:sp>
    </p:spTree>
    <p:extLst>
      <p:ext uri="{BB962C8B-B14F-4D97-AF65-F5344CB8AC3E}">
        <p14:creationId xmlns:p14="http://schemas.microsoft.com/office/powerpoint/2010/main" val="314340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599</Words>
  <Application>Microsoft Office PowerPoint</Application>
  <PresentationFormat>Widescreen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Temperature Converter</vt:lpstr>
      <vt:lpstr>Reason behind team name</vt:lpstr>
      <vt:lpstr>Declaration and Instructions</vt:lpstr>
      <vt:lpstr>Infinite loop and Initialization</vt:lpstr>
      <vt:lpstr>Switch case (first 2 cases)</vt:lpstr>
      <vt:lpstr>Switch case 2</vt:lpstr>
      <vt:lpstr>Switch case 3</vt:lpstr>
      <vt:lpstr>Switch case 4</vt:lpstr>
      <vt:lpstr>Switch case 5</vt:lpstr>
      <vt:lpstr>Switch case 6</vt:lpstr>
      <vt:lpstr>Switch default and Function Call to test code</vt:lpstr>
      <vt:lpstr>Functions to test the code (first 2 cases)</vt:lpstr>
      <vt:lpstr>Case 3 and 4</vt:lpstr>
      <vt:lpstr>Case 5 and 6</vt:lpstr>
      <vt:lpstr>Function to print the result of the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Converter</dc:title>
  <dc:creator>Eduard Dervishi</dc:creator>
  <cp:lastModifiedBy>Eduard Dervishi</cp:lastModifiedBy>
  <cp:revision>5</cp:revision>
  <dcterms:created xsi:type="dcterms:W3CDTF">2023-06-02T20:44:13Z</dcterms:created>
  <dcterms:modified xsi:type="dcterms:W3CDTF">2023-06-02T22:17:24Z</dcterms:modified>
</cp:coreProperties>
</file>