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71" r:id="rId3"/>
    <p:sldId id="272" r:id="rId4"/>
    <p:sldId id="270" r:id="rId5"/>
    <p:sldId id="265" r:id="rId6"/>
    <p:sldId id="266" r:id="rId7"/>
    <p:sldId id="268" r:id="rId8"/>
    <p:sldId id="269" r:id="rId9"/>
    <p:sldId id="27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590A-9211-4E0A-8DF3-A57B74670615}" type="datetimeFigureOut">
              <a:rPr lang="zh-TW" altLang="en-US" smtClean="0"/>
              <a:t>2017/10/24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4949-2CAB-4EE3-9D3B-F2060737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4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2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45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7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2017/10/24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953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SIFT</a:t>
            </a:r>
            <a:br>
              <a:rPr lang="en-US" altLang="zh-TW" dirty="0" smtClean="0"/>
            </a:br>
            <a:r>
              <a:rPr lang="zh-TW" altLang="en-US" b="0" dirty="0" smtClean="0">
                <a:effectLst/>
              </a:rPr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2174847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報告人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黃于修</a:t>
            </a:r>
            <a:endParaRPr lang="en-US" altLang="zh-TW" sz="3200" dirty="0" smtClean="0"/>
          </a:p>
          <a:p>
            <a:r>
              <a:rPr lang="zh-TW" altLang="en-US" sz="3200" dirty="0" smtClean="0"/>
              <a:t>指導教授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虞台文</a:t>
            </a:r>
            <a:endParaRPr lang="en-US" altLang="zh-TW" sz="3200" dirty="0" smtClean="0"/>
          </a:p>
          <a:p>
            <a:r>
              <a:rPr lang="zh-TW" altLang="en-US" sz="3200" dirty="0" smtClean="0"/>
              <a:t>日期</a:t>
            </a:r>
            <a:r>
              <a:rPr lang="en-US" altLang="zh-TW" sz="3200" dirty="0" smtClean="0"/>
              <a:t>:</a:t>
            </a:r>
            <a:r>
              <a:rPr lang="en-US" altLang="zh-TW" sz="3200" dirty="0" smtClean="0"/>
              <a:t>2017/10/25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TW" altLang="en-US" dirty="0"/>
              <a:t>建立</a:t>
            </a:r>
            <a:r>
              <a:rPr lang="zh-TW" altLang="en-US" dirty="0" smtClean="0"/>
              <a:t>未來要顯示資訊的資料結構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把</a:t>
            </a:r>
            <a:r>
              <a:rPr lang="en-US" altLang="zh-TW" dirty="0" smtClean="0"/>
              <a:t>gradient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magnitudes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sita</a:t>
            </a:r>
            <a:r>
              <a:rPr lang="zh-TW" altLang="en-US" dirty="0" smtClean="0"/>
              <a:t>算出來並存進資料結構中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可以查看關鍵點的一些資訊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本周做的事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0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箭頭的畫法還再測試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zh-TW" dirty="0" err="1" smtClean="0"/>
              <a:t>fingerPrint</a:t>
            </a:r>
            <a:r>
              <a:rPr lang="zh-TW" altLang="en-US" dirty="0" smtClean="0"/>
              <a:t>的運算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待解決是向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08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9144000" cy="53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1" y="692696"/>
            <a:ext cx="9127919" cy="53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656" y="620688"/>
            <a:ext cx="9249656" cy="53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696"/>
            <a:ext cx="9152671" cy="53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0688"/>
            <a:ext cx="9144000" cy="52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9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</TotalTime>
  <Words>62</Words>
  <Application>Microsoft Office PowerPoint</Application>
  <PresentationFormat>如螢幕大小 (4:3)</PresentationFormat>
  <Paragraphs>17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Calibri</vt:lpstr>
      <vt:lpstr>Lucida Sans Unicode</vt:lpstr>
      <vt:lpstr>Verdana</vt:lpstr>
      <vt:lpstr>Wingdings 2</vt:lpstr>
      <vt:lpstr>Wingdings 3</vt:lpstr>
      <vt:lpstr>匯合</vt:lpstr>
      <vt:lpstr>SIFT 進度報告</vt:lpstr>
      <vt:lpstr>本周做的事</vt:lpstr>
      <vt:lpstr>待解決是向</vt:lpstr>
      <vt:lpstr>DEMO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灰階影像轉彩色影像</dc:title>
  <dc:creator>willy</dc:creator>
  <cp:lastModifiedBy>mickey1478</cp:lastModifiedBy>
  <cp:revision>98</cp:revision>
  <dcterms:created xsi:type="dcterms:W3CDTF">2016-07-27T04:16:33Z</dcterms:created>
  <dcterms:modified xsi:type="dcterms:W3CDTF">2017-10-24T09:26:09Z</dcterms:modified>
</cp:coreProperties>
</file>