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9" r:id="rId3"/>
    <p:sldId id="273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9" autoAdjust="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4590A-9211-4E0A-8DF3-A57B74670615}" type="datetimeFigureOut">
              <a:rPr lang="zh-TW" altLang="en-US" smtClean="0"/>
              <a:t>2017/12/6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4949-2CAB-4EE3-9D3B-F2060737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4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7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2017/12/6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953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SIFT</a:t>
            </a:r>
            <a:br>
              <a:rPr lang="en-US" altLang="zh-TW" dirty="0" smtClean="0"/>
            </a:br>
            <a:r>
              <a:rPr lang="zh-TW" altLang="en-US" b="0" dirty="0" smtClean="0">
                <a:effectLst/>
              </a:rPr>
              <a:t>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2174847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報告人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黃于修</a:t>
            </a:r>
            <a:endParaRPr lang="en-US" altLang="zh-TW" sz="3200" dirty="0" smtClean="0"/>
          </a:p>
          <a:p>
            <a:r>
              <a:rPr lang="zh-TW" altLang="en-US" sz="3200" dirty="0" smtClean="0"/>
              <a:t>指導教授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虞台文</a:t>
            </a:r>
            <a:endParaRPr lang="en-US" altLang="zh-TW" sz="3200" dirty="0" smtClean="0"/>
          </a:p>
          <a:p>
            <a:r>
              <a:rPr lang="zh-TW" altLang="en-US" sz="3200" dirty="0" smtClean="0"/>
              <a:t>日期</a:t>
            </a:r>
            <a:r>
              <a:rPr lang="en-US" altLang="zh-TW" sz="3200" dirty="0" smtClean="0"/>
              <a:t>:</a:t>
            </a:r>
            <a:r>
              <a:rPr lang="en-US" altLang="zh-TW" sz="3200" dirty="0" smtClean="0"/>
              <a:t>2017/12/06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61950"/>
            <a:ext cx="8115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66712"/>
            <a:ext cx="81153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9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</TotalTime>
  <Words>15</Words>
  <Application>Microsoft Office PowerPoint</Application>
  <PresentationFormat>如螢幕大小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新細明體</vt:lpstr>
      <vt:lpstr>Calibri</vt:lpstr>
      <vt:lpstr>Lucida Sans Unicode</vt:lpstr>
      <vt:lpstr>Verdana</vt:lpstr>
      <vt:lpstr>Wingdings 2</vt:lpstr>
      <vt:lpstr>Wingdings 3</vt:lpstr>
      <vt:lpstr>匯合</vt:lpstr>
      <vt:lpstr>SIFT 進度報告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灰階影像轉彩色影像</dc:title>
  <dc:creator>willy</dc:creator>
  <cp:lastModifiedBy>mickey1478</cp:lastModifiedBy>
  <cp:revision>101</cp:revision>
  <dcterms:created xsi:type="dcterms:W3CDTF">2016-07-27T04:16:33Z</dcterms:created>
  <dcterms:modified xsi:type="dcterms:W3CDTF">2017-12-06T02:49:04Z</dcterms:modified>
</cp:coreProperties>
</file>