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21CF-36FF-4DB3-A898-1E89B32715E6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2E6-0FB1-4A18-B19E-7DAADEB8EB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37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21CF-36FF-4DB3-A898-1E89B32715E6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2E6-0FB1-4A18-B19E-7DAADEB8EB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63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21CF-36FF-4DB3-A898-1E89B32715E6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2E6-0FB1-4A18-B19E-7DAADEB8EB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17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21CF-36FF-4DB3-A898-1E89B32715E6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2E6-0FB1-4A18-B19E-7DAADEB8EB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1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21CF-36FF-4DB3-A898-1E89B32715E6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2E6-0FB1-4A18-B19E-7DAADEB8EB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30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21CF-36FF-4DB3-A898-1E89B32715E6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2E6-0FB1-4A18-B19E-7DAADEB8EB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75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21CF-36FF-4DB3-A898-1E89B32715E6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2E6-0FB1-4A18-B19E-7DAADEB8EB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87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21CF-36FF-4DB3-A898-1E89B32715E6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2E6-0FB1-4A18-B19E-7DAADEB8EB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77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21CF-36FF-4DB3-A898-1E89B32715E6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2E6-0FB1-4A18-B19E-7DAADEB8EB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62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21CF-36FF-4DB3-A898-1E89B32715E6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2E6-0FB1-4A18-B19E-7DAADEB8EB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52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21CF-36FF-4DB3-A898-1E89B32715E6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A2E6-0FB1-4A18-B19E-7DAADEB8EB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57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21CF-36FF-4DB3-A898-1E89B32715E6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A2E6-0FB1-4A18-B19E-7DAADEB8EB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64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47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&gt;128*1.02;&lt;128*0.98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636" y="1770621"/>
            <a:ext cx="6462198" cy="485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5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smtClean="0"/>
              <a:t>128*1.02;&gt;128*0.98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53" y="1329252"/>
            <a:ext cx="7115947" cy="53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49" y="1260647"/>
            <a:ext cx="7304645" cy="54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3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</Words>
  <Application>Microsoft Office PowerPoint</Application>
  <PresentationFormat>寬螢幕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&gt;128*1.02;&lt;128*0.98</vt:lpstr>
      <vt:lpstr>&lt;128*1.02;&gt;128*0.98</vt:lpstr>
      <vt:lpstr>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mickey1478</dc:creator>
  <cp:lastModifiedBy>mickey1478</cp:lastModifiedBy>
  <cp:revision>2</cp:revision>
  <dcterms:created xsi:type="dcterms:W3CDTF">2017-09-21T03:14:11Z</dcterms:created>
  <dcterms:modified xsi:type="dcterms:W3CDTF">2017-09-21T09:15:08Z</dcterms:modified>
</cp:coreProperties>
</file>