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sldIdLst>
    <p:sldId id="256" r:id="rId4"/>
    <p:sldId id="257" r:id="rId5"/>
    <p:sldId id="258" r:id="rId6"/>
    <p:sldId id="282" r:id="rId7"/>
    <p:sldId id="283" r:id="rId8"/>
    <p:sldId id="281" r:id="rId9"/>
    <p:sldId id="260" r:id="rId10"/>
    <p:sldId id="264" r:id="rId11"/>
    <p:sldId id="263" r:id="rId12"/>
    <p:sldId id="265" r:id="rId13"/>
    <p:sldId id="259" r:id="rId14"/>
    <p:sldId id="266" r:id="rId15"/>
    <p:sldId id="267" r:id="rId16"/>
    <p:sldId id="268" r:id="rId17"/>
    <p:sldId id="270" r:id="rId18"/>
    <p:sldId id="269" r:id="rId19"/>
    <p:sldId id="277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4" r:id="rId30"/>
    <p:sldId id="261" r:id="rId31"/>
    <p:sldId id="262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40BECD-FD63-4A70-9B9C-A1DB01EA1293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DB09DBE-F726-40D5-B67A-10CFC90BF5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00557001</a:t>
            </a:r>
            <a:r>
              <a:rPr lang="zh-TW" altLang="en-US" dirty="0" smtClean="0"/>
              <a:t>楊宗霈</a:t>
            </a:r>
            <a:endParaRPr lang="en-US" altLang="zh-TW" dirty="0" smtClean="0"/>
          </a:p>
          <a:p>
            <a:r>
              <a:rPr lang="en-US" altLang="zh-TW" dirty="0" smtClean="0"/>
              <a:t>00557008</a:t>
            </a:r>
            <a:r>
              <a:rPr lang="zh-TW" altLang="en-US" dirty="0" smtClean="0"/>
              <a:t>倪郁樂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極小</a:t>
            </a:r>
            <a:r>
              <a:rPr lang="en-US" altLang="zh-TW" dirty="0" smtClean="0"/>
              <a:t>RPG</a:t>
            </a:r>
            <a:r>
              <a:rPr lang="zh-TW" altLang="en-US" dirty="0" smtClean="0"/>
              <a:t>網頁遊戲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3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如果還沒改名則改名否則跳過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function </a:t>
            </a:r>
            <a:r>
              <a:rPr lang="en-US" altLang="zh-TW" dirty="0" err="1"/>
              <a:t>gamego</a:t>
            </a:r>
            <a:r>
              <a:rPr lang="en-US" altLang="zh-TW" dirty="0"/>
              <a:t>(){</a:t>
            </a:r>
          </a:p>
          <a:p>
            <a:r>
              <a:rPr lang="en-US" altLang="zh-TW" dirty="0" smtClean="0"/>
              <a:t>if(</a:t>
            </a:r>
            <a:r>
              <a:rPr lang="en-US" altLang="zh-TW" dirty="0" err="1" smtClean="0"/>
              <a:t>newname</a:t>
            </a:r>
            <a:r>
              <a:rPr lang="en-US" altLang="zh-TW" dirty="0"/>
              <a:t>==0){</a:t>
            </a:r>
          </a:p>
          <a:p>
            <a:pPr lvl="1"/>
            <a:r>
              <a:rPr lang="en-US" altLang="zh-TW" dirty="0" err="1" smtClean="0"/>
              <a:t>gs.innerHTML</a:t>
            </a:r>
            <a:r>
              <a:rPr lang="en-US" altLang="zh-TW" dirty="0"/>
              <a:t>='</a:t>
            </a:r>
            <a:r>
              <a:rPr lang="zh-TW" altLang="en-US" dirty="0"/>
              <a:t>輸入你的名子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 smtClean="0"/>
              <a:t>&gt;'+'&lt;</a:t>
            </a:r>
            <a:r>
              <a:rPr lang="en-US" altLang="zh-TW" dirty="0"/>
              <a:t>input id="</a:t>
            </a:r>
            <a:r>
              <a:rPr lang="en-US" altLang="zh-TW" dirty="0" err="1"/>
              <a:t>namename</a:t>
            </a:r>
            <a:r>
              <a:rPr lang="en-US" altLang="zh-TW" dirty="0"/>
              <a:t>" type="text" value="</a:t>
            </a:r>
            <a:r>
              <a:rPr lang="zh-TW" altLang="en-US" dirty="0"/>
              <a:t>不知名勇者</a:t>
            </a:r>
            <a:r>
              <a:rPr lang="en-US" altLang="zh-TW" dirty="0"/>
              <a:t>" style="margin-bottom:5px;font-size:50</a:t>
            </a:r>
            <a:r>
              <a:rPr lang="en-US" altLang="zh-TW" dirty="0" smtClean="0"/>
              <a:t>%"&gt;'+'&lt;</a:t>
            </a:r>
            <a:r>
              <a:rPr lang="en-US" altLang="zh-TW" dirty="0"/>
              <a:t>div style ="float:top;font-size:50px;background-color:#FFCC00;border:2px orange solid;padding:5px</a:t>
            </a:r>
            <a:r>
              <a:rPr lang="en-US" altLang="zh-TW" dirty="0" smtClean="0"/>
              <a:t>;"&gt;'+'&lt;</a:t>
            </a:r>
            <a:r>
              <a:rPr lang="en-US" altLang="zh-TW" dirty="0"/>
              <a:t>div </a:t>
            </a:r>
            <a:r>
              <a:rPr lang="en-US" altLang="zh-TW" dirty="0" err="1"/>
              <a:t>onclick</a:t>
            </a:r>
            <a:r>
              <a:rPr lang="en-US" altLang="zh-TW" dirty="0"/>
              <a:t>="game()" style ="float:top;font-size:50px;background-color:#FFFFCC;border:2px orange </a:t>
            </a:r>
            <a:r>
              <a:rPr lang="en-US" altLang="zh-TW" dirty="0" err="1"/>
              <a:t>solid;text-align:center</a:t>
            </a:r>
            <a:r>
              <a:rPr lang="en-US" altLang="zh-TW" dirty="0"/>
              <a:t>"&gt;</a:t>
            </a:r>
            <a:r>
              <a:rPr lang="zh-TW" altLang="en-US" dirty="0"/>
              <a:t>確定</a:t>
            </a:r>
            <a:r>
              <a:rPr lang="en-US" altLang="zh-TW" dirty="0"/>
              <a:t>&lt;/div</a:t>
            </a:r>
            <a:r>
              <a:rPr lang="en-US" altLang="zh-TW" dirty="0" smtClean="0"/>
              <a:t>&gt;'+'&lt;/</a:t>
            </a:r>
            <a:r>
              <a:rPr lang="en-US" altLang="zh-TW" dirty="0"/>
              <a:t>div</a:t>
            </a:r>
            <a:r>
              <a:rPr lang="en-US" altLang="zh-TW" dirty="0" smtClean="0"/>
              <a:t>&gt;'+'&lt;</a:t>
            </a:r>
            <a:r>
              <a:rPr lang="en-US" altLang="zh-TW" dirty="0"/>
              <a:t>div style ="float:top;font-size:50px;background-color:#FFCC00;border:2px orange solid;padding:5px</a:t>
            </a:r>
            <a:r>
              <a:rPr lang="en-US" altLang="zh-TW" dirty="0" smtClean="0"/>
              <a:t>;"&gt;'+'&lt;</a:t>
            </a:r>
            <a:r>
              <a:rPr lang="en-US" altLang="zh-TW" dirty="0"/>
              <a:t>div </a:t>
            </a:r>
            <a:r>
              <a:rPr lang="en-US" altLang="zh-TW" dirty="0" err="1"/>
              <a:t>onclick</a:t>
            </a:r>
            <a:r>
              <a:rPr lang="en-US" altLang="zh-TW" dirty="0"/>
              <a:t>="</a:t>
            </a:r>
            <a:r>
              <a:rPr lang="en-US" altLang="zh-TW" dirty="0" err="1"/>
              <a:t>gamereturn</a:t>
            </a:r>
            <a:r>
              <a:rPr lang="en-US" altLang="zh-TW" dirty="0"/>
              <a:t>()" style ="float:top;font-size:50px;background-color:#FFFFCC;border:2px orange </a:t>
            </a:r>
            <a:r>
              <a:rPr lang="en-US" altLang="zh-TW" dirty="0" err="1"/>
              <a:t>solid;text-align:center</a:t>
            </a:r>
            <a:r>
              <a:rPr lang="en-US" altLang="zh-TW" dirty="0"/>
              <a:t>"&gt;</a:t>
            </a:r>
            <a:r>
              <a:rPr lang="zh-TW" altLang="en-US" dirty="0"/>
              <a:t>返回</a:t>
            </a:r>
            <a:r>
              <a:rPr lang="en-US" altLang="zh-TW" dirty="0"/>
              <a:t>&lt;/div</a:t>
            </a:r>
            <a:r>
              <a:rPr lang="en-US" altLang="zh-TW" dirty="0" smtClean="0"/>
              <a:t>&gt;'+'&lt;/</a:t>
            </a:r>
            <a:r>
              <a:rPr lang="en-US" altLang="zh-TW" dirty="0"/>
              <a:t>div</a:t>
            </a:r>
            <a:r>
              <a:rPr lang="en-US" altLang="zh-TW" dirty="0" smtClean="0"/>
              <a:t>&gt;';}</a:t>
            </a:r>
            <a:endParaRPr lang="en-US" altLang="zh-TW" dirty="0"/>
          </a:p>
          <a:p>
            <a:r>
              <a:rPr lang="en-US" altLang="zh-TW" dirty="0" smtClean="0"/>
              <a:t>else </a:t>
            </a:r>
            <a:r>
              <a:rPr lang="en-US" altLang="zh-TW" dirty="0"/>
              <a:t>if(</a:t>
            </a:r>
            <a:r>
              <a:rPr lang="en-US" altLang="zh-TW" dirty="0" err="1"/>
              <a:t>newname</a:t>
            </a:r>
            <a:r>
              <a:rPr lang="en-US" altLang="zh-TW" dirty="0"/>
              <a:t>&gt;0</a:t>
            </a:r>
            <a:r>
              <a:rPr lang="en-US" altLang="zh-TW" dirty="0" smtClean="0"/>
              <a:t>){game();}}//</a:t>
            </a:r>
            <a:r>
              <a:rPr lang="en-US" altLang="zh-TW" dirty="0"/>
              <a:t>background-color:#FFCC00;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98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467544" y="648072"/>
            <a:ext cx="2314600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角色</a:t>
            </a:r>
            <a:r>
              <a:rPr lang="zh-TW" altLang="en-US" dirty="0" smtClean="0"/>
              <a:t>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LV</a:t>
            </a:r>
            <a:r>
              <a:rPr lang="en-US" altLang="zh-TW" dirty="0"/>
              <a:t>: 1  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EXP</a:t>
            </a:r>
            <a:r>
              <a:rPr lang="en-US" altLang="zh-TW" dirty="0"/>
              <a:t>: 0/10</a:t>
            </a:r>
          </a:p>
          <a:p>
            <a:pPr marL="0" indent="0">
              <a:buNone/>
            </a:pPr>
            <a:r>
              <a:rPr lang="zh-TW" altLang="en-US" dirty="0" smtClean="0"/>
              <a:t>生命</a:t>
            </a:r>
            <a:r>
              <a:rPr lang="en-US" altLang="zh-TW" dirty="0" smtClean="0"/>
              <a:t>:10+0</a:t>
            </a:r>
          </a:p>
          <a:p>
            <a:pPr marL="0" indent="0">
              <a:buNone/>
            </a:pPr>
            <a:r>
              <a:rPr lang="zh-TW" altLang="en-US" dirty="0" smtClean="0"/>
              <a:t>魔力</a:t>
            </a:r>
            <a:r>
              <a:rPr lang="en-US" altLang="zh-TW" dirty="0" smtClean="0"/>
              <a:t>:10+0</a:t>
            </a:r>
          </a:p>
          <a:p>
            <a:pPr marL="0" indent="0">
              <a:buNone/>
            </a:pPr>
            <a:r>
              <a:rPr lang="zh-TW" altLang="en-US" dirty="0" smtClean="0"/>
              <a:t>攻擊</a:t>
            </a:r>
            <a:r>
              <a:rPr lang="en-US" altLang="zh-TW" dirty="0" smtClean="0"/>
              <a:t>:1+5</a:t>
            </a:r>
          </a:p>
          <a:p>
            <a:pPr marL="0" indent="0">
              <a:buNone/>
            </a:pPr>
            <a:r>
              <a:rPr lang="zh-TW" altLang="en-US" dirty="0" smtClean="0"/>
              <a:t>防禦</a:t>
            </a:r>
            <a:r>
              <a:rPr lang="en-US" altLang="zh-TW" dirty="0" smtClean="0"/>
              <a:t>:1+5</a:t>
            </a:r>
          </a:p>
          <a:p>
            <a:pPr marL="0" indent="0">
              <a:buNone/>
            </a:pPr>
            <a:r>
              <a:rPr lang="zh-TW" altLang="en-US" dirty="0" smtClean="0"/>
              <a:t>武器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小刀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防具</a:t>
            </a:r>
            <a:r>
              <a:rPr lang="en-US" altLang="zh-TW" dirty="0" smtClean="0"/>
              <a:t>:</a:t>
            </a:r>
            <a:r>
              <a:rPr lang="zh-TW" altLang="en-US" dirty="0" smtClean="0"/>
              <a:t>衣服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錢</a:t>
            </a:r>
            <a:r>
              <a:rPr lang="en-US" altLang="zh-TW" dirty="0" smtClean="0"/>
              <a:t>:0</a:t>
            </a:r>
          </a:p>
        </p:txBody>
      </p:sp>
      <p:sp>
        <p:nvSpPr>
          <p:cNvPr id="8" name="矩形 7"/>
          <p:cNvSpPr/>
          <p:nvPr/>
        </p:nvSpPr>
        <p:spPr>
          <a:xfrm>
            <a:off x="3142300" y="836712"/>
            <a:ext cx="5112568" cy="55099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78452" y="980728"/>
            <a:ext cx="216024" cy="5365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>
            <p:custDataLst>
              <p:custData r:id="rId1"/>
            </p:custDataLst>
          </p:nvPr>
        </p:nvSpPr>
        <p:spPr>
          <a:xfrm>
            <a:off x="467544" y="188640"/>
            <a:ext cx="864096" cy="43204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村莊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547664" y="202704"/>
            <a:ext cx="864096" cy="43204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探險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699792" y="202704"/>
            <a:ext cx="864096" cy="43204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房屋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Content"/>
          <p:cNvSpPr/>
          <p:nvPr>
            <p:custDataLst>
              <p:custData r:id="rId2"/>
            </p:custDataLst>
          </p:nvPr>
        </p:nvSpPr>
        <p:spPr>
          <a:xfrm>
            <a:off x="474792" y="5986576"/>
            <a:ext cx="2441024" cy="3600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600" dirty="0">
                <a:latin typeface="Segoe UI" pitchFamily="34" charset="0"/>
                <a:cs typeface="Segoe UI" pitchFamily="34" charset="0"/>
              </a:rPr>
              <a:t>返回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723160" y="202704"/>
            <a:ext cx="864096" cy="43204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25860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設定遊戲時的介面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if(</a:t>
            </a:r>
            <a:r>
              <a:rPr lang="en-US" altLang="zh-TW" dirty="0" err="1"/>
              <a:t>newname</a:t>
            </a:r>
            <a:r>
              <a:rPr lang="en-US" altLang="zh-TW" dirty="0"/>
              <a:t>==0)</a:t>
            </a:r>
            <a:r>
              <a:rPr lang="en-US" altLang="zh-TW" dirty="0" err="1"/>
              <a:t>j.nameok</a:t>
            </a:r>
            <a:r>
              <a:rPr lang="en-US" altLang="zh-TW" dirty="0"/>
              <a:t>(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</a:t>
            </a:r>
            <a:r>
              <a:rPr lang="en-US" altLang="zh-TW" dirty="0" err="1"/>
              <a:t>namename</a:t>
            </a:r>
            <a:r>
              <a:rPr lang="en-US" altLang="zh-TW" dirty="0"/>
              <a:t>").value);</a:t>
            </a:r>
          </a:p>
          <a:p>
            <a:r>
              <a:rPr lang="en-US" altLang="zh-TW" dirty="0" err="1" smtClean="0"/>
              <a:t>newname</a:t>
            </a:r>
            <a:r>
              <a:rPr lang="en-US" altLang="zh-TW" dirty="0" smtClean="0"/>
              <a:t>=1</a:t>
            </a:r>
            <a:r>
              <a:rPr lang="en-US" altLang="zh-TW" dirty="0"/>
              <a:t>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giveexex</a:t>
            </a:r>
            <a:r>
              <a:rPr lang="en-US" altLang="zh-TW" dirty="0"/>
              <a:t>=0;</a:t>
            </a:r>
          </a:p>
          <a:p>
            <a:r>
              <a:rPr lang="en-US" altLang="zh-TW" dirty="0" err="1" smtClean="0"/>
              <a:t>gs.innerHTML</a:t>
            </a:r>
            <a:r>
              <a:rPr lang="en-US" altLang="zh-TW" dirty="0"/>
              <a:t>='&lt;div id = "</a:t>
            </a:r>
            <a:r>
              <a:rPr lang="en-US" altLang="zh-TW" dirty="0" err="1"/>
              <a:t>gotobutton</a:t>
            </a:r>
            <a:r>
              <a:rPr lang="en-US" altLang="zh-TW" dirty="0"/>
              <a:t>" style = "height:100px;width:100%;"&gt;'+</a:t>
            </a:r>
          </a:p>
          <a:p>
            <a:r>
              <a:rPr lang="en-US" altLang="zh-TW" dirty="0" smtClean="0"/>
              <a:t>'&lt;</a:t>
            </a:r>
            <a:r>
              <a:rPr lang="en-US" altLang="zh-TW" dirty="0"/>
              <a:t>input id="village" type="button" value="</a:t>
            </a:r>
            <a:r>
              <a:rPr lang="zh-TW" altLang="en-US" dirty="0"/>
              <a:t>村莊</a:t>
            </a:r>
            <a:r>
              <a:rPr lang="en-US" altLang="zh-TW" dirty="0"/>
              <a:t>" style="margin-bottom:5px;font-size:50px"&gt;'+</a:t>
            </a:r>
          </a:p>
          <a:p>
            <a:r>
              <a:rPr lang="en-US" altLang="zh-TW" dirty="0" smtClean="0"/>
              <a:t>'&lt;</a:t>
            </a:r>
            <a:r>
              <a:rPr lang="en-US" altLang="zh-TW" dirty="0"/>
              <a:t>input id="exploration" type="button" value="</a:t>
            </a:r>
            <a:r>
              <a:rPr lang="zh-TW" altLang="en-US" dirty="0"/>
              <a:t>探險</a:t>
            </a:r>
            <a:r>
              <a:rPr lang="en-US" altLang="zh-TW" dirty="0"/>
              <a:t>" style="margin-bottom:5px;font-size:50px"&gt;'+</a:t>
            </a:r>
          </a:p>
          <a:p>
            <a:r>
              <a:rPr lang="en-US" altLang="zh-TW" dirty="0" smtClean="0"/>
              <a:t>'&lt;</a:t>
            </a:r>
            <a:r>
              <a:rPr lang="en-US" altLang="zh-TW" dirty="0"/>
              <a:t>input id="house" type="button" value="</a:t>
            </a:r>
            <a:r>
              <a:rPr lang="zh-TW" altLang="en-US" dirty="0"/>
              <a:t>房屋</a:t>
            </a:r>
            <a:r>
              <a:rPr lang="en-US" altLang="zh-TW" dirty="0"/>
              <a:t>" style="margin-bottom:5px;font-size:50px"&gt;'+</a:t>
            </a:r>
          </a:p>
          <a:p>
            <a:r>
              <a:rPr lang="en-US" altLang="zh-TW" dirty="0" smtClean="0"/>
              <a:t>'&lt;</a:t>
            </a:r>
            <a:r>
              <a:rPr lang="en-US" altLang="zh-TW" dirty="0"/>
              <a:t>input id="backpack" type="button" value="</a:t>
            </a:r>
            <a:r>
              <a:rPr lang="zh-TW" altLang="en-US" dirty="0"/>
              <a:t>背包</a:t>
            </a:r>
            <a:r>
              <a:rPr lang="en-US" altLang="zh-TW" dirty="0"/>
              <a:t>" style="margin-bottom:5px;font-size:50px"&gt;'+</a:t>
            </a:r>
          </a:p>
          <a:p>
            <a:r>
              <a:rPr lang="en-US" altLang="zh-TW" dirty="0" smtClean="0"/>
              <a:t>'&lt;/</a:t>
            </a:r>
            <a:r>
              <a:rPr lang="en-US" altLang="zh-TW" dirty="0"/>
              <a:t>div&gt;'+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'&lt;</a:t>
            </a:r>
            <a:r>
              <a:rPr lang="en-US" altLang="zh-TW" dirty="0"/>
              <a:t>div id="HI" style="width:50%;margin:0px;float:left;font-size:50px"&gt;&lt;/div&gt;'+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'&lt;</a:t>
            </a:r>
            <a:r>
              <a:rPr lang="en-US" altLang="zh-TW" dirty="0"/>
              <a:t>div id="</a:t>
            </a:r>
            <a:r>
              <a:rPr lang="en-US" altLang="zh-TW" dirty="0" err="1"/>
              <a:t>stron</a:t>
            </a:r>
            <a:r>
              <a:rPr lang="en-US" altLang="zh-TW" dirty="0"/>
              <a:t>" style="width:50%;float:left;margin:0px;font-size:50px;background-color:yellow"&gt;&lt;/div&gt;';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gotowhere</a:t>
            </a:r>
            <a:r>
              <a:rPr lang="en-US" altLang="zh-TW" dirty="0"/>
              <a:t>=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</a:t>
            </a:r>
            <a:r>
              <a:rPr lang="en-US" altLang="zh-TW" dirty="0" err="1"/>
              <a:t>gotobutton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	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iowindow</a:t>
            </a:r>
            <a:r>
              <a:rPr lang="en-US" altLang="zh-TW" dirty="0"/>
              <a:t>=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</a:t>
            </a:r>
            <a:r>
              <a:rPr lang="en-US" altLang="zh-TW" dirty="0" err="1"/>
              <a:t>stron</a:t>
            </a:r>
            <a:r>
              <a:rPr lang="en-US" altLang="zh-TW" dirty="0"/>
              <a:t>");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village =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("village");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exploration =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("exploration");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house =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("house");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backpack=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("backpack");</a:t>
            </a:r>
          </a:p>
          <a:p>
            <a:r>
              <a:rPr lang="en-US" altLang="zh-TW" dirty="0" err="1" smtClean="0"/>
              <a:t>charactervalueout</a:t>
            </a:r>
            <a:r>
              <a:rPr lang="en-US" altLang="zh-TW" dirty="0"/>
              <a:t>();</a:t>
            </a:r>
          </a:p>
          <a:p>
            <a:r>
              <a:rPr lang="en-US" altLang="zh-TW" dirty="0" err="1" smtClean="0"/>
              <a:t>village.addEventListener</a:t>
            </a:r>
            <a:r>
              <a:rPr lang="en-US" altLang="zh-TW" dirty="0"/>
              <a:t>( "click", </a:t>
            </a:r>
            <a:r>
              <a:rPr lang="en-US" altLang="zh-TW" dirty="0" err="1"/>
              <a:t>villageff</a:t>
            </a:r>
            <a:r>
              <a:rPr lang="en-US" altLang="zh-TW" dirty="0"/>
              <a:t> , false );</a:t>
            </a:r>
          </a:p>
          <a:p>
            <a:r>
              <a:rPr lang="en-US" altLang="zh-TW" dirty="0" err="1" smtClean="0"/>
              <a:t>exploration.addEventListener</a:t>
            </a:r>
            <a:r>
              <a:rPr lang="en-US" altLang="zh-TW" dirty="0"/>
              <a:t>( "click", </a:t>
            </a:r>
            <a:r>
              <a:rPr lang="en-US" altLang="zh-TW" dirty="0" err="1"/>
              <a:t>explorationf</a:t>
            </a:r>
            <a:r>
              <a:rPr lang="en-US" altLang="zh-TW" dirty="0"/>
              <a:t> , false );</a:t>
            </a:r>
          </a:p>
          <a:p>
            <a:r>
              <a:rPr lang="en-US" altLang="zh-TW" dirty="0" err="1" smtClean="0"/>
              <a:t>house.addEventListener</a:t>
            </a:r>
            <a:r>
              <a:rPr lang="en-US" altLang="zh-TW" dirty="0"/>
              <a:t>( "click", </a:t>
            </a:r>
            <a:r>
              <a:rPr lang="en-US" altLang="zh-TW" dirty="0" err="1"/>
              <a:t>housef</a:t>
            </a:r>
            <a:r>
              <a:rPr lang="en-US" altLang="zh-TW" dirty="0"/>
              <a:t> , false );</a:t>
            </a:r>
          </a:p>
          <a:p>
            <a:r>
              <a:rPr lang="en-US" altLang="zh-TW" dirty="0" err="1" smtClean="0"/>
              <a:t>backpack.addEventListener</a:t>
            </a:r>
            <a:r>
              <a:rPr lang="en-US" altLang="zh-TW" dirty="0"/>
              <a:t>( "click", </a:t>
            </a:r>
            <a:r>
              <a:rPr lang="en-US" altLang="zh-TW" dirty="0" err="1"/>
              <a:t>backpackf</a:t>
            </a:r>
            <a:r>
              <a:rPr lang="en-US" altLang="zh-TW" dirty="0"/>
              <a:t> , false 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zh-TW" altLang="en-US" sz="9800" dirty="0" smtClean="0"/>
              <a:t>只有這個是用</a:t>
            </a:r>
            <a:r>
              <a:rPr lang="en-US" altLang="zh-TW" sz="9800" dirty="0" smtClean="0"/>
              <a:t>button</a:t>
            </a:r>
            <a:r>
              <a:rPr lang="zh-TW" altLang="en-US" sz="9800" dirty="0" smtClean="0"/>
              <a:t>製作</a:t>
            </a:r>
            <a:endParaRPr lang="zh-TW" altLang="en-US" sz="9800" dirty="0"/>
          </a:p>
        </p:txBody>
      </p:sp>
    </p:spTree>
    <p:extLst>
      <p:ext uri="{BB962C8B-B14F-4D97-AF65-F5344CB8AC3E}">
        <p14:creationId xmlns:p14="http://schemas.microsoft.com/office/powerpoint/2010/main" val="18877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大部分的介面切換和遊戲操作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div </a:t>
            </a:r>
            <a:r>
              <a:rPr lang="en-US" altLang="zh-TW" dirty="0" err="1"/>
              <a:t>onclick</a:t>
            </a:r>
            <a:r>
              <a:rPr lang="en-US" altLang="zh-TW" dirty="0" smtClean="0"/>
              <a:t>="" &gt;&lt;/</a:t>
            </a:r>
            <a:r>
              <a:rPr lang="en-US" altLang="zh-TW" dirty="0"/>
              <a:t>div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由</a:t>
            </a:r>
            <a:r>
              <a:rPr lang="en-US" altLang="zh-TW" dirty="0" err="1" smtClean="0"/>
              <a:t>onclick</a:t>
            </a:r>
            <a:r>
              <a:rPr lang="zh-TW" altLang="en-US" dirty="0" smtClean="0"/>
              <a:t>呼叫函式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9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物品效果設計</a:t>
            </a:r>
            <a:r>
              <a:rPr lang="en-US" altLang="zh-TW" dirty="0" smtClean="0"/>
              <a:t>/</a:t>
            </a:r>
            <a:r>
              <a:rPr lang="zh-TW" altLang="en-US" dirty="0" smtClean="0"/>
              <a:t>倪</a:t>
            </a:r>
            <a:r>
              <a:rPr lang="zh-TW" altLang="en-US" dirty="0"/>
              <a:t>郁樂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function it(</a:t>
            </a:r>
            <a:r>
              <a:rPr lang="en-US" altLang="zh-TW" sz="2400" dirty="0" err="1"/>
              <a:t>name,amount,effect,type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//</a:t>
            </a:r>
            <a:r>
              <a:rPr lang="en-US" altLang="zh-TW" sz="2400" dirty="0"/>
              <a:t>type:0=HP 1=MP 2=EXP 3=money</a:t>
            </a:r>
          </a:p>
          <a:p>
            <a:r>
              <a:rPr lang="en-US" altLang="zh-TW" sz="2400" dirty="0" smtClean="0"/>
              <a:t>{</a:t>
            </a:r>
            <a:endParaRPr lang="en-US" altLang="zh-TW" sz="2400" dirty="0"/>
          </a:p>
          <a:p>
            <a:pPr lvl="1"/>
            <a:r>
              <a:rPr lang="en-US" altLang="zh-TW" sz="2000" dirty="0" smtClean="0"/>
              <a:t>this.name=name</a:t>
            </a:r>
            <a:r>
              <a:rPr lang="en-US" altLang="zh-TW" sz="2000" dirty="0"/>
              <a:t>;</a:t>
            </a:r>
          </a:p>
          <a:p>
            <a:pPr lvl="1"/>
            <a:r>
              <a:rPr lang="en-US" altLang="zh-TW" sz="2000" dirty="0" err="1" smtClean="0"/>
              <a:t>this.amount</a:t>
            </a:r>
            <a:r>
              <a:rPr lang="en-US" altLang="zh-TW" sz="2000" dirty="0" smtClean="0"/>
              <a:t>=amount</a:t>
            </a:r>
            <a:r>
              <a:rPr lang="en-US" altLang="zh-TW" sz="2000" dirty="0"/>
              <a:t>;</a:t>
            </a:r>
          </a:p>
          <a:p>
            <a:pPr lvl="1"/>
            <a:r>
              <a:rPr lang="en-US" altLang="zh-TW" sz="2000" dirty="0" err="1" smtClean="0"/>
              <a:t>this.effect</a:t>
            </a:r>
            <a:r>
              <a:rPr lang="en-US" altLang="zh-TW" sz="2000" dirty="0" smtClean="0"/>
              <a:t>=effect</a:t>
            </a:r>
            <a:r>
              <a:rPr lang="en-US" altLang="zh-TW" sz="2000" dirty="0"/>
              <a:t>;</a:t>
            </a:r>
          </a:p>
          <a:p>
            <a:pPr lvl="1"/>
            <a:r>
              <a:rPr lang="en-US" altLang="zh-TW" sz="2000" dirty="0" err="1" smtClean="0"/>
              <a:t>this.type</a:t>
            </a:r>
            <a:r>
              <a:rPr lang="en-US" altLang="zh-TW" sz="2000" dirty="0" smtClean="0"/>
              <a:t>=type</a:t>
            </a:r>
            <a:r>
              <a:rPr lang="en-US" altLang="zh-TW" sz="2000" dirty="0"/>
              <a:t>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00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探險事件</a:t>
            </a:r>
            <a:r>
              <a:rPr lang="en-US" altLang="zh-TW" dirty="0" smtClean="0"/>
              <a:t>/</a:t>
            </a:r>
            <a:r>
              <a:rPr lang="zh-TW" altLang="en-US" dirty="0"/>
              <a:t>倪郁樂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Explorationf</a:t>
            </a:r>
            <a:r>
              <a:rPr lang="en-US" altLang="zh-TW" sz="2400" dirty="0" smtClean="0"/>
              <a:t>(food)//</a:t>
            </a:r>
            <a:r>
              <a:rPr lang="zh-TW" altLang="en-US" sz="2400" dirty="0" smtClean="0"/>
              <a:t>傳入食物量決定事件數</a:t>
            </a:r>
            <a:r>
              <a:rPr lang="en-US" altLang="zh-TW" sz="2400" dirty="0"/>
              <a:t>	</a:t>
            </a:r>
            <a:endParaRPr lang="en-US" altLang="zh-TW" sz="2400" dirty="0" smtClean="0"/>
          </a:p>
          <a:p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rendom_num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Math.floor</a:t>
            </a:r>
            <a:r>
              <a:rPr lang="en-US" altLang="zh-TW" sz="2400" dirty="0"/>
              <a:t>( 0+ </a:t>
            </a:r>
            <a:r>
              <a:rPr lang="en-US" altLang="zh-TW" sz="2400" dirty="0" err="1"/>
              <a:t>Math.random</a:t>
            </a:r>
            <a:r>
              <a:rPr lang="en-US" altLang="zh-TW" sz="2400" dirty="0"/>
              <a:t>() * 2);</a:t>
            </a:r>
          </a:p>
          <a:p>
            <a:r>
              <a:rPr lang="en-US" altLang="zh-TW" sz="2400" dirty="0" smtClean="0"/>
              <a:t>switch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rendom_num</a:t>
            </a:r>
            <a:r>
              <a:rPr lang="en-US" altLang="zh-TW" sz="2400" dirty="0" smtClean="0"/>
              <a:t>)//</a:t>
            </a:r>
            <a:r>
              <a:rPr lang="zh-TW" altLang="en-US" sz="2400" dirty="0" smtClean="0"/>
              <a:t>亂數決定事件內容</a:t>
            </a:r>
            <a:endParaRPr lang="en-US" altLang="zh-TW" sz="2400" dirty="0"/>
          </a:p>
          <a:p>
            <a:r>
              <a:rPr lang="en-US" altLang="zh-TW" sz="2400" dirty="0" smtClean="0"/>
              <a:t>{case </a:t>
            </a:r>
            <a:r>
              <a:rPr lang="en-US" altLang="zh-TW" sz="2400" dirty="0"/>
              <a:t>0: attack(); break</a:t>
            </a:r>
            <a:r>
              <a:rPr lang="en-US" altLang="zh-TW" sz="2400" dirty="0" smtClean="0"/>
              <a:t>;//</a:t>
            </a:r>
            <a:r>
              <a:rPr lang="zh-TW" altLang="en-US" sz="2400" dirty="0" smtClean="0"/>
              <a:t>戰鬥</a:t>
            </a:r>
            <a:endParaRPr lang="en-US" altLang="zh-TW" sz="2400" dirty="0"/>
          </a:p>
          <a:p>
            <a:r>
              <a:rPr lang="en-US" altLang="zh-TW" sz="2400" dirty="0" smtClean="0"/>
              <a:t>case </a:t>
            </a:r>
            <a:r>
              <a:rPr lang="en-US" altLang="zh-TW" sz="2400" dirty="0"/>
              <a:t>1: drop(); break</a:t>
            </a:r>
            <a:r>
              <a:rPr lang="en-US" altLang="zh-TW" sz="2400" dirty="0" smtClean="0"/>
              <a:t>;}//</a:t>
            </a:r>
            <a:r>
              <a:rPr lang="zh-TW" altLang="en-US" sz="2400" dirty="0" smtClean="0"/>
              <a:t>撿到物品</a:t>
            </a:r>
            <a:endParaRPr lang="en-US" altLang="zh-TW" sz="2400" dirty="0"/>
          </a:p>
          <a:p>
            <a:r>
              <a:rPr lang="en-US" altLang="zh-TW" sz="2400" dirty="0" smtClean="0"/>
              <a:t>if(</a:t>
            </a:r>
            <a:r>
              <a:rPr lang="en-US" altLang="zh-TW" sz="2400" dirty="0" err="1" smtClean="0"/>
              <a:t>j.HP</a:t>
            </a:r>
            <a:r>
              <a:rPr lang="en-US" altLang="zh-TW" sz="2400" dirty="0"/>
              <a:t>&lt;=0)break</a:t>
            </a:r>
            <a:r>
              <a:rPr lang="en-US" altLang="zh-TW" sz="2400" dirty="0" smtClean="0"/>
              <a:t>;}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61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一般戰鬥</a:t>
            </a:r>
            <a:r>
              <a:rPr lang="en-US" altLang="zh-TW" dirty="0" smtClean="0"/>
              <a:t>/</a:t>
            </a:r>
            <a:r>
              <a:rPr lang="zh-TW" altLang="en-US" dirty="0"/>
              <a:t>倪郁樂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ttack(){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im</a:t>
            </a:r>
            <a:r>
              <a:rPr lang="en-US" altLang="zh-TW" dirty="0"/>
              <a:t> = </a:t>
            </a:r>
            <a:r>
              <a:rPr lang="en-US" altLang="zh-TW" dirty="0" err="1"/>
              <a:t>Math.floor</a:t>
            </a:r>
            <a:r>
              <a:rPr lang="en-US" altLang="zh-TW" dirty="0"/>
              <a:t>( 0 + </a:t>
            </a:r>
            <a:r>
              <a:rPr lang="en-US" altLang="zh-TW" dirty="0" err="1"/>
              <a:t>Math.random</a:t>
            </a:r>
            <a:r>
              <a:rPr lang="en-US" altLang="zh-TW" dirty="0"/>
              <a:t>() * (</a:t>
            </a:r>
            <a:r>
              <a:rPr lang="en-US" altLang="zh-TW" dirty="0" err="1"/>
              <a:t>num.monster</a:t>
            </a:r>
            <a:r>
              <a:rPr lang="en-US" altLang="zh-TW" dirty="0"/>
              <a:t>) );//</a:t>
            </a:r>
            <a:r>
              <a:rPr lang="zh-TW" altLang="en-US" dirty="0"/>
              <a:t>亂數</a:t>
            </a:r>
            <a:r>
              <a:rPr lang="zh-TW" altLang="en-US" dirty="0" smtClean="0"/>
              <a:t>決定怪物</a:t>
            </a:r>
            <a:endParaRPr lang="en-US" altLang="zh-TW" dirty="0" smtClean="0"/>
          </a:p>
          <a:p>
            <a:r>
              <a:rPr lang="en-US" altLang="zh-TW" dirty="0"/>
              <a:t>while(HP&gt;0</a:t>
            </a:r>
            <a:r>
              <a:rPr lang="en-US" altLang="zh-TW" dirty="0" smtClean="0"/>
              <a:t>){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++;</a:t>
            </a:r>
          </a:p>
          <a:p>
            <a:r>
              <a:rPr lang="en-US" altLang="zh-TW" dirty="0" smtClean="0"/>
              <a:t>if(</a:t>
            </a:r>
            <a:r>
              <a:rPr lang="en-US" altLang="zh-TW" dirty="0" err="1" smtClean="0"/>
              <a:t>atk</a:t>
            </a:r>
            <a:r>
              <a:rPr lang="en-US" altLang="zh-TW" dirty="0" smtClean="0"/>
              <a:t>&lt;1</a:t>
            </a:r>
            <a:r>
              <a:rPr lang="en-US" altLang="zh-TW" dirty="0"/>
              <a:t>) </a:t>
            </a:r>
            <a:r>
              <a:rPr lang="en-US" altLang="zh-TW" dirty="0" err="1"/>
              <a:t>atk</a:t>
            </a:r>
            <a:r>
              <a:rPr lang="en-US" altLang="zh-TW" dirty="0"/>
              <a:t> = 0;	</a:t>
            </a:r>
          </a:p>
          <a:p>
            <a:r>
              <a:rPr lang="en-US" altLang="zh-TW" dirty="0" smtClean="0"/>
              <a:t>HP </a:t>
            </a:r>
            <a:r>
              <a:rPr lang="en-US" altLang="zh-TW" dirty="0"/>
              <a:t>= HP-</a:t>
            </a:r>
            <a:r>
              <a:rPr lang="en-US" altLang="zh-TW" dirty="0" err="1"/>
              <a:t>atk</a:t>
            </a:r>
            <a:r>
              <a:rPr lang="en-US" altLang="zh-TW" dirty="0" smtClean="0"/>
              <a:t>; </a:t>
            </a:r>
            <a:r>
              <a:rPr lang="en-US" altLang="zh-TW" dirty="0"/>
              <a:t>			</a:t>
            </a:r>
          </a:p>
          <a:p>
            <a:r>
              <a:rPr lang="en-US" altLang="zh-TW" dirty="0" smtClean="0"/>
              <a:t>if(HP&lt;0</a:t>
            </a:r>
            <a:r>
              <a:rPr lang="en-US" altLang="zh-TW" dirty="0"/>
              <a:t>) break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if(</a:t>
            </a:r>
            <a:r>
              <a:rPr lang="en-US" altLang="zh-TW" dirty="0" err="1" smtClean="0"/>
              <a:t>dmg</a:t>
            </a:r>
            <a:r>
              <a:rPr lang="en-US" altLang="zh-TW" dirty="0" smtClean="0"/>
              <a:t>&lt;1</a:t>
            </a:r>
            <a:r>
              <a:rPr lang="en-US" altLang="zh-TW" dirty="0"/>
              <a:t>) </a:t>
            </a:r>
            <a:r>
              <a:rPr lang="en-US" altLang="zh-TW" dirty="0" err="1"/>
              <a:t>dmg</a:t>
            </a:r>
            <a:r>
              <a:rPr lang="en-US" altLang="zh-TW" dirty="0"/>
              <a:t> = 0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j.HP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j.HP-dmg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tol_atk</a:t>
            </a:r>
            <a:r>
              <a:rPr lang="en-US" altLang="zh-TW" dirty="0"/>
              <a:t> = </a:t>
            </a:r>
            <a:r>
              <a:rPr lang="en-US" altLang="zh-TW" dirty="0" err="1"/>
              <a:t>i</a:t>
            </a:r>
            <a:r>
              <a:rPr lang="en-US" altLang="zh-TW" dirty="0"/>
              <a:t>*</a:t>
            </a:r>
            <a:r>
              <a:rPr lang="en-US" altLang="zh-TW" dirty="0" err="1"/>
              <a:t>atk</a:t>
            </a:r>
            <a:r>
              <a:rPr lang="en-US" altLang="zh-TW" dirty="0"/>
              <a:t>;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tol_dmg</a:t>
            </a:r>
            <a:r>
              <a:rPr lang="en-US" altLang="zh-TW" dirty="0"/>
              <a:t> = </a:t>
            </a:r>
            <a:r>
              <a:rPr lang="en-US" altLang="zh-TW" dirty="0" err="1"/>
              <a:t>i</a:t>
            </a:r>
            <a:r>
              <a:rPr lang="en-US" altLang="zh-TW" dirty="0"/>
              <a:t>*</a:t>
            </a:r>
            <a:r>
              <a:rPr lang="en-US" altLang="zh-TW" dirty="0" err="1"/>
              <a:t>dmg</a:t>
            </a:r>
            <a:r>
              <a:rPr lang="en-US" altLang="zh-TW" dirty="0" smtClean="0"/>
              <a:t>;//</a:t>
            </a:r>
            <a:r>
              <a:rPr lang="zh-TW" altLang="en-US" dirty="0" smtClean="0"/>
              <a:t>計入怪物玩家總輸出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1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撿到</a:t>
            </a:r>
            <a:r>
              <a:rPr lang="zh-TW" altLang="en-US" dirty="0" smtClean="0"/>
              <a:t>物品時</a:t>
            </a:r>
            <a:r>
              <a:rPr lang="en-US" altLang="zh-TW" dirty="0"/>
              <a:t>/</a:t>
            </a:r>
            <a:r>
              <a:rPr lang="zh-TW" altLang="en-US" dirty="0"/>
              <a:t>倪郁樂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function drop 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im</a:t>
            </a:r>
            <a:r>
              <a:rPr lang="en-US" altLang="zh-TW" dirty="0"/>
              <a:t> = </a:t>
            </a:r>
            <a:r>
              <a:rPr lang="en-US" altLang="zh-TW" dirty="0" err="1"/>
              <a:t>Math.floor</a:t>
            </a:r>
            <a:r>
              <a:rPr lang="en-US" altLang="zh-TW" dirty="0"/>
              <a:t>( 0 + </a:t>
            </a:r>
            <a:r>
              <a:rPr lang="en-US" altLang="zh-TW" dirty="0" err="1"/>
              <a:t>Math.random</a:t>
            </a:r>
            <a:r>
              <a:rPr lang="en-US" altLang="zh-TW" dirty="0"/>
              <a:t>() * (</a:t>
            </a:r>
            <a:r>
              <a:rPr lang="en-US" altLang="zh-TW" dirty="0" err="1"/>
              <a:t>num.item</a:t>
            </a:r>
            <a:r>
              <a:rPr lang="en-US" altLang="zh-TW" dirty="0"/>
              <a:t> ) );//</a:t>
            </a:r>
            <a:r>
              <a:rPr lang="zh-TW" altLang="en-US" dirty="0"/>
              <a:t>亂數</a:t>
            </a:r>
            <a:r>
              <a:rPr lang="zh-TW" altLang="en-US" dirty="0" smtClean="0"/>
              <a:t>決定拿到什麼</a:t>
            </a:r>
            <a:r>
              <a:rPr lang="en-US" altLang="zh-TW" dirty="0" smtClean="0"/>
              <a:t>0</a:t>
            </a:r>
            <a:r>
              <a:rPr lang="en-US" altLang="zh-TW" dirty="0"/>
              <a:t>=</a:t>
            </a:r>
            <a:r>
              <a:rPr lang="zh-TW" altLang="en-US" dirty="0"/>
              <a:t>紅，</a:t>
            </a:r>
            <a:r>
              <a:rPr lang="en-US" altLang="zh-TW" dirty="0"/>
              <a:t>1=</a:t>
            </a:r>
            <a:r>
              <a:rPr lang="zh-TW" altLang="en-US" dirty="0"/>
              <a:t>藍，</a:t>
            </a:r>
            <a:r>
              <a:rPr lang="en-US" altLang="zh-TW" dirty="0"/>
              <a:t>2=</a:t>
            </a:r>
            <a:r>
              <a:rPr lang="zh-TW" altLang="en-US" dirty="0"/>
              <a:t>經驗瓶，</a:t>
            </a:r>
            <a:r>
              <a:rPr lang="en-US" altLang="zh-TW" dirty="0"/>
              <a:t>3=</a:t>
            </a:r>
            <a:r>
              <a:rPr lang="zh-TW" altLang="en-US" dirty="0"/>
              <a:t>金錢</a:t>
            </a:r>
          </a:p>
          <a:p>
            <a:r>
              <a:rPr lang="en-US" altLang="zh-TW" dirty="0" smtClean="0"/>
              <a:t>switch </a:t>
            </a:r>
            <a:r>
              <a:rPr lang="en-US" altLang="zh-TW" dirty="0"/>
              <a:t>(item[</a:t>
            </a:r>
            <a:r>
              <a:rPr lang="en-US" altLang="zh-TW" dirty="0" err="1"/>
              <a:t>im</a:t>
            </a:r>
            <a:r>
              <a:rPr lang="en-US" altLang="zh-TW" dirty="0"/>
              <a:t>].type)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pPr lvl="1"/>
            <a:r>
              <a:rPr lang="en-US" altLang="zh-TW" dirty="0" smtClean="0"/>
              <a:t>case </a:t>
            </a:r>
            <a:r>
              <a:rPr lang="en-US" altLang="zh-TW" dirty="0"/>
              <a:t>0:</a:t>
            </a:r>
          </a:p>
          <a:p>
            <a:pPr lvl="1"/>
            <a:r>
              <a:rPr lang="en-US" altLang="zh-TW" dirty="0" err="1" smtClean="0"/>
              <a:t>j.HP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j.HP+item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im</a:t>
            </a:r>
            <a:r>
              <a:rPr lang="en-US" altLang="zh-TW" dirty="0"/>
              <a:t>].amount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/>
              <a:t>break;</a:t>
            </a:r>
          </a:p>
          <a:p>
            <a:pPr lvl="1"/>
            <a:r>
              <a:rPr lang="en-US" altLang="zh-TW" dirty="0" smtClean="0"/>
              <a:t>case 1:</a:t>
            </a:r>
          </a:p>
          <a:p>
            <a:pPr lvl="1"/>
            <a:r>
              <a:rPr lang="en-US" altLang="zh-TW" dirty="0" smtClean="0"/>
              <a:t>j.MP=</a:t>
            </a:r>
            <a:r>
              <a:rPr lang="en-US" altLang="zh-TW" dirty="0" err="1" smtClean="0"/>
              <a:t>j.MP+item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].amount;</a:t>
            </a:r>
          </a:p>
          <a:p>
            <a:pPr lvl="1"/>
            <a:r>
              <a:rPr lang="en-US" altLang="zh-TW" dirty="0" smtClean="0"/>
              <a:t>break;		</a:t>
            </a:r>
          </a:p>
          <a:p>
            <a:pPr lvl="1"/>
            <a:r>
              <a:rPr lang="en-US" altLang="zh-TW" dirty="0" smtClean="0"/>
              <a:t>case 2:</a:t>
            </a:r>
          </a:p>
          <a:p>
            <a:pPr lvl="1"/>
            <a:r>
              <a:rPr lang="en-US" altLang="zh-TW" dirty="0" err="1" smtClean="0"/>
              <a:t>j.giveEX</a:t>
            </a:r>
            <a:r>
              <a:rPr lang="en-US" altLang="zh-TW" dirty="0" smtClean="0"/>
              <a:t>(item[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].amount);</a:t>
            </a:r>
          </a:p>
          <a:p>
            <a:pPr lvl="1"/>
            <a:r>
              <a:rPr lang="en-US" altLang="zh-TW" dirty="0" smtClean="0"/>
              <a:t>break;	</a:t>
            </a:r>
          </a:p>
          <a:p>
            <a:pPr lvl="1"/>
            <a:r>
              <a:rPr lang="en-US" altLang="zh-TW" dirty="0" smtClean="0"/>
              <a:t>case 3:</a:t>
            </a:r>
          </a:p>
          <a:p>
            <a:pPr lvl="1"/>
            <a:r>
              <a:rPr lang="en-US" altLang="zh-TW" dirty="0" err="1" smtClean="0"/>
              <a:t>j.money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j.money+item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].amount;</a:t>
            </a:r>
          </a:p>
          <a:p>
            <a:pPr lvl="1"/>
            <a:r>
              <a:rPr lang="en-US" altLang="zh-TW" dirty="0" smtClean="0"/>
              <a:t>break; 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97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倉庫</a:t>
            </a:r>
            <a:r>
              <a:rPr lang="en-US" altLang="zh-TW" dirty="0" smtClean="0"/>
              <a:t>/</a:t>
            </a:r>
            <a:r>
              <a:rPr lang="zh-TW" altLang="en-US" dirty="0"/>
              <a:t>倪郁樂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warehouse</a:t>
            </a:r>
            <a:r>
              <a:rPr lang="en-US" altLang="zh-TW" sz="2400" dirty="0" smtClean="0"/>
              <a:t>(){</a:t>
            </a:r>
          </a:p>
          <a:p>
            <a:r>
              <a:rPr lang="en-US" altLang="zh-TW" sz="2400" dirty="0" err="1"/>
              <a:t>start_story.innerHTML</a:t>
            </a:r>
            <a:r>
              <a:rPr lang="en-US" altLang="zh-TW" sz="2400" dirty="0"/>
              <a:t>=  </a:t>
            </a:r>
          </a:p>
          <a:p>
            <a:r>
              <a:rPr lang="en-US" altLang="zh-TW" sz="1200" dirty="0" smtClean="0"/>
              <a:t>'&lt;</a:t>
            </a:r>
            <a:r>
              <a:rPr lang="en-US" altLang="zh-TW" sz="1200" dirty="0"/>
              <a:t>div </a:t>
            </a:r>
            <a:r>
              <a:rPr lang="en-US" altLang="zh-TW" sz="1200" dirty="0" smtClean="0"/>
              <a:t>style </a:t>
            </a:r>
            <a:r>
              <a:rPr lang="en-US" altLang="zh-TW" sz="1200" dirty="0"/>
              <a:t>="float:top;font-size:50px;background-color:#FFCC00;border:2px orange solid;padding:5px;"&gt;'+'</a:t>
            </a:r>
            <a:r>
              <a:rPr lang="zh-TW" altLang="en-US" sz="1200" dirty="0"/>
              <a:t>武器</a:t>
            </a:r>
            <a:r>
              <a:rPr lang="en-US" altLang="zh-TW" sz="1200" dirty="0"/>
              <a:t>'+'&lt;/</a:t>
            </a:r>
            <a:r>
              <a:rPr lang="en-US" altLang="zh-TW" sz="1200" dirty="0" err="1"/>
              <a:t>br</a:t>
            </a:r>
            <a:r>
              <a:rPr lang="en-US" altLang="zh-TW" sz="1200" dirty="0"/>
              <a:t>&gt;'+'&lt;/div</a:t>
            </a:r>
            <a:r>
              <a:rPr lang="en-US" altLang="zh-TW" sz="1200" dirty="0" smtClean="0"/>
              <a:t>&gt;'‘</a:t>
            </a:r>
          </a:p>
          <a:p>
            <a:r>
              <a:rPr lang="en-US" altLang="zh-TW" sz="1200" dirty="0"/>
              <a:t>'&lt;div id="show_weapon0"&gt;'+aa[0].name+'</a:t>
            </a:r>
            <a:r>
              <a:rPr lang="zh-TW" altLang="en-US" sz="1200" dirty="0"/>
              <a:t>庫存</a:t>
            </a:r>
            <a:r>
              <a:rPr lang="en-US" altLang="zh-TW" sz="1200" dirty="0"/>
              <a:t>'+aa[0].value+'</a:t>
            </a:r>
            <a:r>
              <a:rPr lang="zh-TW" altLang="en-US" sz="1200" dirty="0"/>
              <a:t>個</a:t>
            </a:r>
            <a:r>
              <a:rPr lang="en-US" altLang="zh-TW" sz="1200" dirty="0"/>
              <a:t>'+'&lt;/div&gt;'+</a:t>
            </a:r>
            <a:endParaRPr lang="en-US" altLang="zh-TW" sz="1200" dirty="0" smtClean="0"/>
          </a:p>
          <a:p>
            <a:r>
              <a:rPr lang="en-US" altLang="zh-TW" sz="1200" dirty="0"/>
              <a:t>&lt;div </a:t>
            </a:r>
            <a:r>
              <a:rPr lang="en-US" altLang="zh-TW" sz="1200" dirty="0" err="1"/>
              <a:t>onclick</a:t>
            </a:r>
            <a:r>
              <a:rPr lang="en-US" altLang="zh-TW" sz="1200" dirty="0" smtClean="0"/>
              <a:t>=“</a:t>
            </a:r>
            <a:r>
              <a:rPr lang="en-US" altLang="zh-TW" sz="1200" dirty="0" err="1" smtClean="0"/>
              <a:t>equipA</a:t>
            </a:r>
            <a:r>
              <a:rPr lang="en-US" altLang="zh-TW" sz="1200" dirty="0" smtClean="0"/>
              <a:t>(0)” </a:t>
            </a:r>
            <a:r>
              <a:rPr lang="en-US" altLang="zh-TW" sz="1200" dirty="0"/>
              <a:t>style </a:t>
            </a:r>
            <a:r>
              <a:rPr lang="en-US" altLang="zh-TW" sz="1200" dirty="0" smtClean="0"/>
              <a:t>=“float:right;font-size:45px;width:100px;height:50px;background-color</a:t>
            </a:r>
            <a:r>
              <a:rPr lang="en-US" altLang="zh-TW" sz="1200" dirty="0"/>
              <a:t>:#</a:t>
            </a:r>
            <a:r>
              <a:rPr lang="en-US" altLang="zh-TW" sz="1200" dirty="0" err="1"/>
              <a:t>FFFFCC;text-align:center;overflow:visible</a:t>
            </a:r>
            <a:r>
              <a:rPr lang="en-US" altLang="zh-TW" sz="1200" dirty="0" smtClean="0"/>
              <a:t>;”&gt;</a:t>
            </a:r>
            <a:r>
              <a:rPr lang="zh-TW" altLang="en-US" sz="1200" dirty="0"/>
              <a:t>裝備</a:t>
            </a:r>
            <a:r>
              <a:rPr lang="en-US" altLang="zh-TW" sz="1200" dirty="0"/>
              <a:t>&lt;/div</a:t>
            </a:r>
            <a:r>
              <a:rPr lang="en-US" altLang="zh-TW" sz="1200" dirty="0" smtClean="0"/>
              <a:t>&gt;‘//</a:t>
            </a:r>
            <a:r>
              <a:rPr lang="zh-TW" altLang="en-US" sz="1200" dirty="0" smtClean="0"/>
              <a:t>呼叫</a:t>
            </a:r>
            <a:r>
              <a:rPr lang="en-US" altLang="zh-TW" sz="1200" dirty="0" err="1" smtClean="0"/>
              <a:t>equipA</a:t>
            </a:r>
            <a:r>
              <a:rPr lang="zh-TW" altLang="en-US" sz="1200" dirty="0" smtClean="0"/>
              <a:t>裝備物品</a:t>
            </a:r>
            <a:endParaRPr lang="en-US" altLang="zh-TW" sz="1200" dirty="0" smtClean="0"/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22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裝備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equipA</a:t>
            </a:r>
            <a:r>
              <a:rPr lang="en-US" altLang="zh-TW" dirty="0"/>
              <a:t>(</a:t>
            </a:r>
            <a:r>
              <a:rPr lang="en-US" altLang="zh-TW" dirty="0" err="1"/>
              <a:t>theretype</a:t>
            </a:r>
            <a:r>
              <a:rPr lang="en-US" altLang="zh-TW" dirty="0" smtClean="0"/>
              <a:t>){//</a:t>
            </a:r>
            <a:r>
              <a:rPr lang="zh-TW" altLang="en-US" dirty="0" smtClean="0"/>
              <a:t>傳入物品編號</a:t>
            </a:r>
            <a:endParaRPr lang="en-US" altLang="zh-TW" dirty="0" smtClean="0"/>
          </a:p>
          <a:p>
            <a:r>
              <a:rPr lang="en-US" altLang="zh-TW" dirty="0"/>
              <a:t>if(aa[</a:t>
            </a:r>
            <a:r>
              <a:rPr lang="en-US" altLang="zh-TW" dirty="0" err="1"/>
              <a:t>theretype</a:t>
            </a:r>
            <a:r>
              <a:rPr lang="en-US" altLang="zh-TW" dirty="0"/>
              <a:t>].value&gt;0</a:t>
            </a:r>
            <a:r>
              <a:rPr lang="en-US" altLang="zh-TW" dirty="0" smtClean="0"/>
              <a:t>)//</a:t>
            </a:r>
            <a:r>
              <a:rPr lang="zh-TW" altLang="en-US" dirty="0" smtClean="0"/>
              <a:t>當擁有物品</a:t>
            </a:r>
            <a:endParaRPr lang="en-US" altLang="zh-TW" dirty="0"/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err="1" smtClean="0"/>
              <a:t>j.WAE</a:t>
            </a:r>
            <a:r>
              <a:rPr lang="en-US" altLang="zh-TW" dirty="0" smtClean="0"/>
              <a:t>(aa[</a:t>
            </a:r>
            <a:r>
              <a:rPr lang="en-US" altLang="zh-TW" dirty="0" err="1" smtClean="0"/>
              <a:t>theretype</a:t>
            </a:r>
            <a:r>
              <a:rPr lang="en-US" altLang="zh-TW" dirty="0" smtClean="0"/>
              <a:t>]);//</a:t>
            </a:r>
            <a:r>
              <a:rPr lang="zh-TW" altLang="en-US" dirty="0" smtClean="0"/>
              <a:t>裝備</a:t>
            </a:r>
            <a:endParaRPr lang="en-US" altLang="zh-TW" dirty="0"/>
          </a:p>
          <a:p>
            <a:r>
              <a:rPr lang="en-US" altLang="zh-TW" dirty="0" err="1" smtClean="0"/>
              <a:t>charactervalueout</a:t>
            </a:r>
            <a:r>
              <a:rPr lang="en-US" altLang="zh-TW" dirty="0" smtClean="0"/>
              <a:t>();//</a:t>
            </a:r>
            <a:r>
              <a:rPr lang="zh-TW" altLang="en-US" dirty="0" smtClean="0"/>
              <a:t>及時資訊顯示</a:t>
            </a:r>
            <a:endParaRPr lang="en-US" altLang="zh-TW" dirty="0" smtClean="0"/>
          </a:p>
          <a:p>
            <a:r>
              <a:rPr lang="en-US" altLang="zh-TW" dirty="0"/>
              <a:t>}</a:t>
            </a:r>
            <a:endParaRPr lang="en-US" altLang="zh-TW" dirty="0" smtClean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1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TW" altLang="en-US" dirty="0" smtClean="0"/>
              <a:t>主題是遊戲</a:t>
            </a:r>
            <a:endParaRPr lang="en-US" altLang="zh-TW" dirty="0" smtClean="0"/>
          </a:p>
          <a:p>
            <a:r>
              <a:rPr lang="zh-TW" altLang="en-US" dirty="0" smtClean="0"/>
              <a:t>以勇者獨自探險為故事主線</a:t>
            </a:r>
            <a:endParaRPr lang="en-US" altLang="zh-TW" dirty="0" smtClean="0"/>
          </a:p>
          <a:p>
            <a:r>
              <a:rPr lang="zh-TW" altLang="en-US" dirty="0" smtClean="0"/>
              <a:t>有村莊 村莊市場 探險區域等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2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顯示玩家數值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Charactervalueout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koi=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("HI");</a:t>
            </a:r>
          </a:p>
          <a:p>
            <a:r>
              <a:rPr lang="en-US" altLang="zh-TW" dirty="0" err="1" smtClean="0"/>
              <a:t>koi.innerHTML</a:t>
            </a:r>
            <a:r>
              <a:rPr lang="en-US" altLang="zh-TW" dirty="0"/>
              <a:t>="";</a:t>
            </a:r>
          </a:p>
          <a:p>
            <a:r>
              <a:rPr lang="en-US" altLang="zh-TW" dirty="0" err="1" smtClean="0"/>
              <a:t>koi.innerHTML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j.valueout</a:t>
            </a:r>
            <a:r>
              <a:rPr lang="en-US" altLang="zh-TW" dirty="0" smtClean="0"/>
              <a:t>(koi</a:t>
            </a:r>
            <a:r>
              <a:rPr lang="en-US" altLang="zh-TW" dirty="0"/>
              <a:t>)+</a:t>
            </a:r>
          </a:p>
          <a:p>
            <a:r>
              <a:rPr lang="en-US" altLang="zh-TW" dirty="0" smtClean="0"/>
              <a:t>'&lt;</a:t>
            </a:r>
            <a:r>
              <a:rPr lang="en-US" altLang="zh-TW" dirty="0"/>
              <a:t>div style ="float:top;font-size:50px;background-color:#FFCC00;border:2px orange solid;padding:5px</a:t>
            </a:r>
            <a:r>
              <a:rPr lang="en-US" altLang="zh-TW" dirty="0" smtClean="0"/>
              <a:t>;"&gt;'+'&lt;</a:t>
            </a:r>
            <a:r>
              <a:rPr lang="en-US" altLang="zh-TW" dirty="0"/>
              <a:t>div </a:t>
            </a:r>
            <a:r>
              <a:rPr lang="en-US" altLang="zh-TW" dirty="0" err="1"/>
              <a:t>onclick</a:t>
            </a:r>
            <a:r>
              <a:rPr lang="en-US" altLang="zh-TW" dirty="0"/>
              <a:t>="</a:t>
            </a:r>
            <a:r>
              <a:rPr lang="en-US" altLang="zh-TW" dirty="0" err="1"/>
              <a:t>gamereturn</a:t>
            </a:r>
            <a:r>
              <a:rPr lang="en-US" altLang="zh-TW" dirty="0"/>
              <a:t>()" style ="float:top;font-size:50px;background-color:#FFFFCC;border:2px orange </a:t>
            </a:r>
            <a:r>
              <a:rPr lang="en-US" altLang="zh-TW" dirty="0" err="1"/>
              <a:t>solid;text-align:center</a:t>
            </a:r>
            <a:r>
              <a:rPr lang="en-US" altLang="zh-TW" dirty="0"/>
              <a:t>"&gt;</a:t>
            </a:r>
            <a:r>
              <a:rPr lang="zh-TW" altLang="en-US" dirty="0"/>
              <a:t>返回</a:t>
            </a:r>
            <a:r>
              <a:rPr lang="en-US" altLang="zh-TW" dirty="0"/>
              <a:t>&lt;/div</a:t>
            </a:r>
            <a:r>
              <a:rPr lang="en-US" altLang="zh-TW" dirty="0" smtClean="0"/>
              <a:t>&gt;'+'&lt;/</a:t>
            </a:r>
            <a:r>
              <a:rPr lang="en-US" altLang="zh-TW" dirty="0"/>
              <a:t>div&gt;';</a:t>
            </a:r>
          </a:p>
          <a:p>
            <a:r>
              <a:rPr lang="en-US" altLang="zh-TW" dirty="0" smtClean="0"/>
              <a:t>return </a:t>
            </a:r>
            <a:r>
              <a:rPr lang="en-US" altLang="zh-TW" dirty="0"/>
              <a:t>false;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9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backpackf</a:t>
            </a:r>
            <a:r>
              <a:rPr lang="en-US" altLang="zh-TW" dirty="0" smtClean="0"/>
              <a:t>(){</a:t>
            </a:r>
            <a:endParaRPr lang="en-US" altLang="zh-TW" dirty="0"/>
          </a:p>
          <a:p>
            <a:r>
              <a:rPr lang="en-US" altLang="zh-TW" dirty="0" smtClean="0"/>
              <a:t>‘&lt;</a:t>
            </a:r>
            <a:r>
              <a:rPr lang="en-US" altLang="zh-TW" dirty="0"/>
              <a:t>div </a:t>
            </a:r>
            <a:r>
              <a:rPr lang="en-US" altLang="zh-TW" dirty="0" err="1"/>
              <a:t>onclick</a:t>
            </a:r>
            <a:r>
              <a:rPr lang="en-US" altLang="zh-TW" dirty="0" smtClean="0"/>
              <a:t>=“TAKE(2,1)” </a:t>
            </a:r>
            <a:r>
              <a:rPr lang="en-US" altLang="zh-TW" dirty="0"/>
              <a:t>style </a:t>
            </a:r>
            <a:r>
              <a:rPr lang="en-US" altLang="zh-TW" dirty="0" smtClean="0"/>
              <a:t>=“float:left;font-size:45px;width:50px;height:50px;background-color</a:t>
            </a:r>
            <a:r>
              <a:rPr lang="en-US" altLang="zh-TW" dirty="0"/>
              <a:t>:#</a:t>
            </a:r>
            <a:r>
              <a:rPr lang="en-US" altLang="zh-TW" dirty="0" err="1"/>
              <a:t>FFFFCC;text-align:center;overflow:visible</a:t>
            </a:r>
            <a:r>
              <a:rPr lang="en-US" altLang="zh-TW" dirty="0" smtClean="0"/>
              <a:t>;”&gt;+</a:t>
            </a:r>
            <a:r>
              <a:rPr lang="en-US" altLang="zh-TW" dirty="0"/>
              <a:t>1&lt;/div</a:t>
            </a:r>
            <a:r>
              <a:rPr lang="en-US" altLang="zh-TW" dirty="0" smtClean="0"/>
              <a:t>&gt;’//</a:t>
            </a:r>
            <a:r>
              <a:rPr lang="zh-TW" altLang="en-US" dirty="0" smtClean="0"/>
              <a:t>當按下時呼叫</a:t>
            </a:r>
            <a:r>
              <a:rPr lang="en-US" altLang="zh-TW" dirty="0" smtClean="0"/>
              <a:t>TAKE()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6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拿物品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TAKE(</a:t>
            </a:r>
            <a:r>
              <a:rPr lang="en-US" altLang="zh-TW" dirty="0" err="1"/>
              <a:t>thatCM,VVV</a:t>
            </a:r>
            <a:r>
              <a:rPr lang="en-US" altLang="zh-TW" dirty="0" smtClean="0"/>
              <a:t>){//</a:t>
            </a:r>
            <a:r>
              <a:rPr lang="zh-TW" altLang="en-US" dirty="0" smtClean="0"/>
              <a:t>傳入物品編號與拿取數量</a:t>
            </a:r>
            <a:endParaRPr lang="en-US" altLang="zh-TW" dirty="0"/>
          </a:p>
          <a:p>
            <a:r>
              <a:rPr lang="en-US" altLang="zh-TW" dirty="0" smtClean="0"/>
              <a:t>if(commodity[</a:t>
            </a:r>
            <a:r>
              <a:rPr lang="en-US" altLang="zh-TW" dirty="0" err="1" smtClean="0"/>
              <a:t>thatCM</a:t>
            </a:r>
            <a:r>
              <a:rPr lang="en-US" altLang="zh-TW" dirty="0"/>
              <a:t>].reserve &gt;= VVV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假如數量足夠拿取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commodity[</a:t>
            </a:r>
            <a:r>
              <a:rPr lang="en-US" altLang="zh-TW" dirty="0" err="1" smtClean="0"/>
              <a:t>thatCM</a:t>
            </a:r>
            <a:r>
              <a:rPr lang="en-US" altLang="zh-TW" dirty="0"/>
              <a:t>].reserve-=VVV</a:t>
            </a:r>
            <a:r>
              <a:rPr lang="en-US" altLang="zh-TW" dirty="0" smtClean="0"/>
              <a:t>; </a:t>
            </a:r>
            <a:r>
              <a:rPr lang="en-US" altLang="zh-TW" dirty="0"/>
              <a:t>	commodity[</a:t>
            </a:r>
            <a:r>
              <a:rPr lang="en-US" altLang="zh-TW" dirty="0" err="1"/>
              <a:t>thatCM</a:t>
            </a:r>
            <a:r>
              <a:rPr lang="en-US" altLang="zh-TW" dirty="0"/>
              <a:t>].value+=VVV;</a:t>
            </a:r>
          </a:p>
          <a:p>
            <a:r>
              <a:rPr lang="en-US" altLang="zh-TW" dirty="0" smtClean="0"/>
              <a:t>}//</a:t>
            </a:r>
            <a:r>
              <a:rPr lang="zh-TW" altLang="en-US" dirty="0" smtClean="0"/>
              <a:t>拿物品</a:t>
            </a:r>
            <a:endParaRPr lang="en-US" altLang="zh-TW" dirty="0"/>
          </a:p>
          <a:p>
            <a:r>
              <a:rPr lang="en-US" altLang="zh-TW" dirty="0" err="1" smtClean="0"/>
              <a:t>backpackf</a:t>
            </a:r>
            <a:r>
              <a:rPr lang="en-US" altLang="zh-TW" dirty="0" smtClean="0"/>
              <a:t>();//</a:t>
            </a:r>
            <a:r>
              <a:rPr lang="zh-TW" altLang="en-US" dirty="0" smtClean="0"/>
              <a:t>即時顯示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7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市場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marketout</a:t>
            </a:r>
            <a:r>
              <a:rPr lang="en-US" altLang="zh-TW" dirty="0" smtClean="0"/>
              <a:t>(){</a:t>
            </a:r>
          </a:p>
          <a:p>
            <a:r>
              <a:rPr lang="zh-TW" altLang="en-US" dirty="0" smtClean="0"/>
              <a:t>呼叫</a:t>
            </a:r>
            <a:r>
              <a:rPr lang="en-US" altLang="zh-TW" dirty="0" smtClean="0"/>
              <a:t>rand(</a:t>
            </a:r>
            <a:r>
              <a:rPr lang="en-US" altLang="zh-TW" dirty="0" err="1" smtClean="0"/>
              <a:t>cmvcmv</a:t>
            </a:r>
            <a:r>
              <a:rPr lang="en-US" altLang="zh-TW" dirty="0" smtClean="0"/>
              <a:t>)</a:t>
            </a:r>
            <a:r>
              <a:rPr lang="zh-TW" altLang="en-US" dirty="0" smtClean="0"/>
              <a:t>決定商品價格</a:t>
            </a:r>
            <a:endParaRPr lang="en-US" altLang="zh-TW" dirty="0" smtClean="0"/>
          </a:p>
          <a:p>
            <a:r>
              <a:rPr lang="zh-TW" altLang="en-US" dirty="0" smtClean="0"/>
              <a:t>當按下購買按鍵時呼叫</a:t>
            </a:r>
            <a:r>
              <a:rPr lang="en-US" altLang="zh-TW" dirty="0" smtClean="0"/>
              <a:t>BUY(</a:t>
            </a:r>
            <a:r>
              <a:rPr lang="en-US" altLang="zh-TW" dirty="0" err="1" smtClean="0"/>
              <a:t>thatCM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當</a:t>
            </a:r>
            <a:r>
              <a:rPr lang="zh-TW" altLang="en-US" dirty="0" smtClean="0"/>
              <a:t>按下賣出按鍵</a:t>
            </a:r>
            <a:r>
              <a:rPr lang="zh-TW" altLang="en-US" dirty="0"/>
              <a:t>時</a:t>
            </a:r>
            <a:r>
              <a:rPr lang="zh-TW" altLang="en-US" dirty="0" smtClean="0"/>
              <a:t>呼叫</a:t>
            </a:r>
            <a:r>
              <a:rPr lang="en-US" altLang="zh-TW" dirty="0" smtClean="0"/>
              <a:t>SELL(</a:t>
            </a:r>
            <a:r>
              <a:rPr lang="en-US" altLang="zh-TW" dirty="0" err="1" smtClean="0"/>
              <a:t>thatCM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5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 BUY(</a:t>
            </a:r>
            <a:r>
              <a:rPr lang="en-US" altLang="zh-TW" dirty="0" err="1"/>
              <a:t>thatCM</a:t>
            </a:r>
            <a:r>
              <a:rPr lang="en-US" altLang="zh-TW" dirty="0" smtClean="0"/>
              <a:t>){//</a:t>
            </a:r>
            <a:r>
              <a:rPr lang="zh-TW" altLang="en-US" dirty="0" smtClean="0"/>
              <a:t>傳入物品編號</a:t>
            </a:r>
            <a:endParaRPr lang="en-US" altLang="zh-TW" dirty="0"/>
          </a:p>
          <a:p>
            <a:r>
              <a:rPr lang="en-US" altLang="zh-TW" dirty="0" smtClean="0"/>
              <a:t>if(</a:t>
            </a:r>
            <a:r>
              <a:rPr lang="en-US" altLang="zh-TW" dirty="0" err="1" smtClean="0"/>
              <a:t>j.money</a:t>
            </a:r>
            <a:r>
              <a:rPr lang="en-US" altLang="zh-TW" dirty="0" smtClean="0"/>
              <a:t> </a:t>
            </a:r>
            <a:r>
              <a:rPr lang="en-US" altLang="zh-TW" dirty="0"/>
              <a:t>&gt;= </a:t>
            </a:r>
            <a:r>
              <a:rPr lang="en-US" altLang="zh-TW" dirty="0" err="1"/>
              <a:t>cmdm</a:t>
            </a:r>
            <a:r>
              <a:rPr lang="en-US" altLang="zh-TW" dirty="0"/>
              <a:t>[</a:t>
            </a:r>
            <a:r>
              <a:rPr lang="en-US" altLang="zh-TW" dirty="0" err="1"/>
              <a:t>thatCM</a:t>
            </a:r>
            <a:r>
              <a:rPr lang="en-US" altLang="zh-TW" dirty="0" smtClean="0"/>
              <a:t>]){</a:t>
            </a:r>
            <a:r>
              <a:rPr lang="zh-TW" altLang="en-US" dirty="0" smtClean="0"/>
              <a:t>檢查錢數量</a:t>
            </a:r>
            <a:endParaRPr lang="en-US" altLang="zh-TW" dirty="0"/>
          </a:p>
          <a:p>
            <a:r>
              <a:rPr lang="en-US" altLang="zh-TW" dirty="0" err="1" smtClean="0"/>
              <a:t>j.money</a:t>
            </a:r>
            <a:r>
              <a:rPr lang="en-US" altLang="zh-TW" dirty="0" smtClean="0"/>
              <a:t>-</a:t>
            </a:r>
            <a:r>
              <a:rPr lang="en-US" altLang="zh-TW" dirty="0"/>
              <a:t>=</a:t>
            </a:r>
            <a:r>
              <a:rPr lang="en-US" altLang="zh-TW" dirty="0" err="1"/>
              <a:t>cmdm</a:t>
            </a:r>
            <a:r>
              <a:rPr lang="en-US" altLang="zh-TW" dirty="0"/>
              <a:t>[</a:t>
            </a:r>
            <a:r>
              <a:rPr lang="en-US" altLang="zh-TW" dirty="0" err="1"/>
              <a:t>thatCM</a:t>
            </a:r>
            <a:r>
              <a:rPr lang="en-US" altLang="zh-TW" dirty="0" smtClean="0"/>
              <a:t>]; commodity[</a:t>
            </a:r>
            <a:r>
              <a:rPr lang="en-US" altLang="zh-TW" dirty="0" err="1" smtClean="0"/>
              <a:t>thatCM</a:t>
            </a:r>
            <a:r>
              <a:rPr lang="en-US" altLang="zh-TW" dirty="0"/>
              <a:t>].reserve+=1</a:t>
            </a:r>
            <a:r>
              <a:rPr lang="en-US" altLang="zh-TW" dirty="0" smtClean="0"/>
              <a:t>;} </a:t>
            </a:r>
            <a:r>
              <a:rPr lang="en-US" altLang="zh-TW" dirty="0" err="1" smtClean="0"/>
              <a:t>charactervalueout</a:t>
            </a:r>
            <a:r>
              <a:rPr lang="en-US" altLang="zh-TW" dirty="0" smtClean="0"/>
              <a:t>(); </a:t>
            </a:r>
            <a:r>
              <a:rPr lang="en-US" altLang="zh-TW" dirty="0" err="1" smtClean="0"/>
              <a:t>marketout</a:t>
            </a:r>
            <a:r>
              <a:rPr lang="en-US" altLang="zh-TW" dirty="0" smtClean="0"/>
              <a:t>();//</a:t>
            </a:r>
            <a:r>
              <a:rPr lang="zh-TW" altLang="en-US" dirty="0"/>
              <a:t>即時</a:t>
            </a:r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87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 </a:t>
            </a:r>
            <a:r>
              <a:rPr lang="en-US" altLang="zh-TW" dirty="0"/>
              <a:t>SELL(</a:t>
            </a:r>
            <a:r>
              <a:rPr lang="en-US" altLang="zh-TW" dirty="0" err="1"/>
              <a:t>thatCM</a:t>
            </a:r>
            <a:r>
              <a:rPr lang="en-US" altLang="zh-TW" dirty="0" smtClean="0"/>
              <a:t>){</a:t>
            </a:r>
            <a:r>
              <a:rPr lang="en-US" altLang="zh-TW" dirty="0"/>
              <a:t>//</a:t>
            </a:r>
            <a:r>
              <a:rPr lang="zh-TW" altLang="en-US" dirty="0"/>
              <a:t>傳入物品</a:t>
            </a:r>
            <a:r>
              <a:rPr lang="zh-TW" altLang="en-US" dirty="0" smtClean="0"/>
              <a:t>編號</a:t>
            </a:r>
            <a:endParaRPr lang="en-US" altLang="zh-TW" dirty="0"/>
          </a:p>
          <a:p>
            <a:r>
              <a:rPr lang="en-US" altLang="zh-TW" dirty="0" smtClean="0"/>
              <a:t>if(commodity[</a:t>
            </a:r>
            <a:r>
              <a:rPr lang="en-US" altLang="zh-TW" dirty="0" err="1" smtClean="0"/>
              <a:t>thatCM</a:t>
            </a:r>
            <a:r>
              <a:rPr lang="en-US" altLang="zh-TW" dirty="0"/>
              <a:t>].reserve &gt; 0</a:t>
            </a:r>
            <a:r>
              <a:rPr lang="en-US" altLang="zh-TW" dirty="0" smtClean="0"/>
              <a:t>){</a:t>
            </a:r>
            <a:r>
              <a:rPr lang="zh-TW" altLang="en-US" dirty="0" smtClean="0"/>
              <a:t>檢查物品數量</a:t>
            </a:r>
            <a:endParaRPr lang="en-US" altLang="zh-TW" dirty="0"/>
          </a:p>
          <a:p>
            <a:r>
              <a:rPr lang="en-US" altLang="zh-TW" dirty="0" err="1" smtClean="0"/>
              <a:t>j.money</a:t>
            </a:r>
            <a:r>
              <a:rPr lang="en-US" altLang="zh-TW" dirty="0"/>
              <a:t>+=</a:t>
            </a:r>
            <a:r>
              <a:rPr lang="en-US" altLang="zh-TW" dirty="0" err="1"/>
              <a:t>cmdm</a:t>
            </a:r>
            <a:r>
              <a:rPr lang="en-US" altLang="zh-TW" dirty="0"/>
              <a:t>[</a:t>
            </a:r>
            <a:r>
              <a:rPr lang="en-US" altLang="zh-TW" dirty="0" err="1"/>
              <a:t>thatCM</a:t>
            </a:r>
            <a:r>
              <a:rPr lang="en-US" altLang="zh-TW" dirty="0" smtClean="0"/>
              <a:t>]; commodity[</a:t>
            </a:r>
            <a:r>
              <a:rPr lang="en-US" altLang="zh-TW" dirty="0" err="1" smtClean="0"/>
              <a:t>thatCM</a:t>
            </a:r>
            <a:r>
              <a:rPr lang="en-US" altLang="zh-TW" dirty="0"/>
              <a:t>].reserve-=1</a:t>
            </a:r>
            <a:r>
              <a:rPr lang="en-US" altLang="zh-TW" dirty="0" smtClean="0"/>
              <a:t>;} </a:t>
            </a:r>
            <a:r>
              <a:rPr lang="en-US" altLang="zh-TW" dirty="0" err="1" smtClean="0"/>
              <a:t>charactervalueout</a:t>
            </a:r>
            <a:r>
              <a:rPr lang="en-US" altLang="zh-TW" dirty="0" smtClean="0"/>
              <a:t>();</a:t>
            </a:r>
            <a:r>
              <a:rPr lang="en-US" altLang="zh-TW" dirty="0" err="1" smtClean="0"/>
              <a:t>marketout</a:t>
            </a:r>
            <a:r>
              <a:rPr lang="en-US" altLang="zh-TW" dirty="0" smtClean="0"/>
              <a:t>();//</a:t>
            </a:r>
            <a:r>
              <a:rPr lang="zh-TW" altLang="en-US" dirty="0" smtClean="0"/>
              <a:t>即時顯示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3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村長家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villageHome</a:t>
            </a:r>
            <a:r>
              <a:rPr lang="en-US" altLang="zh-TW" dirty="0" smtClean="0"/>
              <a:t>(){//</a:t>
            </a:r>
            <a:r>
              <a:rPr lang="zh-TW" altLang="en-US" dirty="0" smtClean="0"/>
              <a:t>亂數決定對話</a:t>
            </a:r>
            <a:endParaRPr lang="en-US" altLang="zh-TW" dirty="0" smtClean="0"/>
          </a:p>
          <a:p>
            <a:r>
              <a:rPr lang="pt-BR" altLang="zh-TW" dirty="0"/>
              <a:t>var number = Math.random(); </a:t>
            </a:r>
            <a:r>
              <a:rPr lang="pt-BR" altLang="zh-TW" dirty="0" smtClean="0"/>
              <a:t>var </a:t>
            </a:r>
            <a:r>
              <a:rPr lang="pt-BR" altLang="zh-TW" dirty="0"/>
              <a:t>num=number</a:t>
            </a:r>
            <a:r>
              <a:rPr lang="pt-BR" altLang="zh-TW" dirty="0" smtClean="0"/>
              <a:t>; num=num*100; num=Math.round(num);</a:t>
            </a:r>
            <a:endParaRPr lang="en-US" altLang="zh-TW" dirty="0" smtClean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5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角色物件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Character(){</a:t>
            </a:r>
          </a:p>
          <a:p>
            <a:r>
              <a:rPr lang="en-US" altLang="zh-TW" dirty="0" err="1"/>
              <a:t>this.valueout</a:t>
            </a:r>
            <a:r>
              <a:rPr lang="en-US" altLang="zh-TW" dirty="0"/>
              <a:t>=function(block</a:t>
            </a:r>
            <a:r>
              <a:rPr lang="en-US" altLang="zh-TW" dirty="0" smtClean="0"/>
              <a:t>)//</a:t>
            </a:r>
            <a:r>
              <a:rPr lang="zh-TW" altLang="en-US" dirty="0" smtClean="0"/>
              <a:t>傳入要顯示的區塊</a:t>
            </a:r>
            <a:endParaRPr lang="en-US" altLang="zh-TW" dirty="0" smtClean="0"/>
          </a:p>
          <a:p>
            <a:r>
              <a:rPr lang="zh-TW" altLang="en-US" dirty="0"/>
              <a:t>顯示能力值</a:t>
            </a:r>
            <a:endParaRPr lang="en-US" altLang="zh-TW" dirty="0"/>
          </a:p>
          <a:p>
            <a:r>
              <a:rPr lang="en-US" altLang="zh-TW" dirty="0" err="1" smtClean="0"/>
              <a:t>this.backpackarrf</a:t>
            </a:r>
            <a:r>
              <a:rPr lang="en-US" altLang="zh-TW" dirty="0" smtClean="0"/>
              <a:t>=function(block){//</a:t>
            </a:r>
            <a:r>
              <a:rPr lang="zh-TW" altLang="en-US" dirty="0"/>
              <a:t>傳</a:t>
            </a:r>
            <a:r>
              <a:rPr lang="zh-TW" altLang="en-US" dirty="0" smtClean="0"/>
              <a:t>入要顯示的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zh-TW" altLang="en-US" dirty="0"/>
              <a:t>顯示背包</a:t>
            </a:r>
            <a:r>
              <a:rPr lang="zh-TW" altLang="en-US" dirty="0" smtClean="0"/>
              <a:t>物品</a:t>
            </a:r>
            <a:endParaRPr lang="en-US" altLang="zh-TW" dirty="0" smtClean="0"/>
          </a:p>
          <a:p>
            <a:r>
              <a:rPr lang="en-US" altLang="zh-TW" dirty="0" err="1" smtClean="0"/>
              <a:t>this.LVUP</a:t>
            </a:r>
            <a:r>
              <a:rPr lang="en-US" altLang="zh-TW" dirty="0" smtClean="0"/>
              <a:t>=function(){//</a:t>
            </a:r>
            <a:r>
              <a:rPr lang="zh-TW" altLang="en-US" dirty="0"/>
              <a:t>檢查</a:t>
            </a:r>
            <a:r>
              <a:rPr lang="zh-TW" altLang="en-US" dirty="0" smtClean="0"/>
              <a:t>是否升等</a:t>
            </a:r>
            <a:r>
              <a:rPr lang="en-US" altLang="zh-TW" dirty="0" err="1" smtClean="0"/>
              <a:t>this.giveEX</a:t>
            </a:r>
            <a:r>
              <a:rPr lang="en-US" altLang="zh-TW" dirty="0" smtClean="0"/>
              <a:t>=function(</a:t>
            </a:r>
            <a:r>
              <a:rPr lang="en-US" altLang="zh-TW" dirty="0" err="1" smtClean="0"/>
              <a:t>giveEXvalue</a:t>
            </a:r>
            <a:r>
              <a:rPr lang="en-US" altLang="zh-TW" dirty="0" smtClean="0"/>
              <a:t> </a:t>
            </a:r>
            <a:r>
              <a:rPr lang="en-US" altLang="zh-TW" dirty="0"/>
              <a:t>){//</a:t>
            </a:r>
            <a:r>
              <a:rPr lang="zh-TW" altLang="en-US" dirty="0"/>
              <a:t>傳</a:t>
            </a:r>
            <a:r>
              <a:rPr lang="zh-TW" altLang="en-US" dirty="0" smtClean="0"/>
              <a:t>入獲得的經驗數</a:t>
            </a:r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獲得經驗呼叫</a:t>
            </a:r>
            <a:r>
              <a:rPr lang="en-US" altLang="zh-TW" dirty="0" smtClean="0"/>
              <a:t>LVUP()</a:t>
            </a:r>
          </a:p>
          <a:p>
            <a:r>
              <a:rPr lang="en-US" altLang="zh-TW" dirty="0" err="1" smtClean="0"/>
              <a:t>this.LVvalue</a:t>
            </a:r>
            <a:r>
              <a:rPr lang="en-US" altLang="zh-TW" dirty="0" smtClean="0"/>
              <a:t>=function(){//</a:t>
            </a:r>
            <a:r>
              <a:rPr lang="zh-TW" altLang="en-US" dirty="0"/>
              <a:t>該</a:t>
            </a:r>
            <a:r>
              <a:rPr lang="zh-TW" altLang="en-US" dirty="0" smtClean="0"/>
              <a:t>等時所擁有的能力值</a:t>
            </a:r>
            <a:endParaRPr lang="en-US" altLang="zh-TW" dirty="0" smtClean="0"/>
          </a:p>
          <a:p>
            <a:r>
              <a:rPr lang="en-US" altLang="zh-TW" dirty="0" err="1" smtClean="0"/>
              <a:t>this.monsterLVvalue</a:t>
            </a:r>
            <a:r>
              <a:rPr lang="en-US" altLang="zh-TW" dirty="0" smtClean="0"/>
              <a:t>=function(){//</a:t>
            </a:r>
            <a:r>
              <a:rPr lang="zh-TW" altLang="en-US" dirty="0"/>
              <a:t>該等時所擁有的能力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 err="1" smtClean="0"/>
              <a:t>this.WAE</a:t>
            </a:r>
            <a:r>
              <a:rPr lang="en-US" altLang="zh-TW" dirty="0" smtClean="0"/>
              <a:t>=function(</a:t>
            </a:r>
            <a:r>
              <a:rPr lang="en-US" altLang="zh-TW" dirty="0" err="1" smtClean="0"/>
              <a:t>AEname</a:t>
            </a:r>
            <a:r>
              <a:rPr lang="en-US" altLang="zh-TW" dirty="0" smtClean="0"/>
              <a:t>){//</a:t>
            </a:r>
            <a:r>
              <a:rPr lang="zh-TW" altLang="en-US" dirty="0" smtClean="0"/>
              <a:t>傳入物品</a:t>
            </a:r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裝備該物品</a:t>
            </a:r>
            <a:endParaRPr lang="en-US" altLang="zh-TW" dirty="0"/>
          </a:p>
          <a:p>
            <a:r>
              <a:rPr lang="en-US" altLang="zh-TW" dirty="0" err="1" smtClean="0"/>
              <a:t>this.WDE</a:t>
            </a:r>
            <a:r>
              <a:rPr lang="en-US" altLang="zh-TW" dirty="0" smtClean="0"/>
              <a:t>=function(</a:t>
            </a:r>
            <a:r>
              <a:rPr lang="en-US" altLang="zh-TW" dirty="0" err="1" smtClean="0"/>
              <a:t>DEname</a:t>
            </a:r>
            <a:r>
              <a:rPr lang="en-US" altLang="zh-TW" dirty="0" smtClean="0"/>
              <a:t>){//</a:t>
            </a:r>
            <a:r>
              <a:rPr lang="zh-TW" altLang="en-US" dirty="0" smtClean="0"/>
              <a:t>同上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93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TW" altLang="en-US" sz="2000" dirty="0" smtClean="0"/>
              <a:t>目前物品會有  糧食 血瓶 魔瓶</a:t>
            </a:r>
            <a:endParaRPr lang="en-US" altLang="zh-TW" sz="2000" dirty="0" smtClean="0"/>
          </a:p>
          <a:p>
            <a:r>
              <a:rPr lang="zh-TW" altLang="en-US" sz="2000" dirty="0" smtClean="0"/>
              <a:t>武器有 小刀 鐵劍</a:t>
            </a:r>
            <a:endParaRPr lang="en-US" altLang="zh-TW" sz="2000" dirty="0" smtClean="0"/>
          </a:p>
          <a:p>
            <a:r>
              <a:rPr lang="zh-TW" altLang="en-US" sz="2000" dirty="0"/>
              <a:t>防</a:t>
            </a:r>
            <a:r>
              <a:rPr lang="zh-TW" altLang="en-US" sz="2000" dirty="0" smtClean="0"/>
              <a:t>具有  衣服 皮革裝 鐵盔甲</a:t>
            </a:r>
            <a:endParaRPr lang="en-US" altLang="zh-TW" sz="2000" dirty="0" smtClean="0"/>
          </a:p>
          <a:p>
            <a:r>
              <a:rPr lang="zh-TW" altLang="en-US" sz="2000" dirty="0" smtClean="0"/>
              <a:t>背包可以放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個物品 背包裡的物品在結束後會清空  可以對角色探險產生幫助 </a:t>
            </a:r>
            <a:endParaRPr lang="en-US" altLang="zh-TW" sz="2000" dirty="0" smtClean="0"/>
          </a:p>
          <a:p>
            <a:r>
              <a:rPr lang="zh-TW" altLang="en-US" sz="2000" dirty="0" smtClean="0"/>
              <a:t>糧食增加探險次數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個單位增加一次探險事件 </a:t>
            </a:r>
            <a:endParaRPr lang="en-US" altLang="zh-TW" sz="2000" dirty="0" smtClean="0"/>
          </a:p>
          <a:p>
            <a:r>
              <a:rPr lang="zh-TW" altLang="en-US" sz="2000" dirty="0"/>
              <a:t>血</a:t>
            </a:r>
            <a:r>
              <a:rPr lang="zh-TW" altLang="en-US" sz="2000" dirty="0" smtClean="0"/>
              <a:t>瓶增加生命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 點 魔瓶增加魔力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 點</a:t>
            </a:r>
            <a:endParaRPr lang="en-US" altLang="zh-TW" sz="2000" dirty="0" smtClean="0"/>
          </a:p>
          <a:p>
            <a:r>
              <a:rPr lang="zh-TW" altLang="en-US" sz="2000" dirty="0" smtClean="0"/>
              <a:t>技能目前有護盾防禦 致命攻擊</a:t>
            </a:r>
            <a:endParaRPr lang="en-US" altLang="zh-TW" sz="2000" dirty="0" smtClean="0"/>
          </a:p>
          <a:p>
            <a:r>
              <a:rPr lang="zh-TW" altLang="en-US" sz="2000" dirty="0" smtClean="0"/>
              <a:t>森林一回探險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次事件即可挑戰火龍</a:t>
            </a:r>
            <a:endParaRPr lang="en-US" altLang="zh-TW" sz="2000" dirty="0" smtClean="0"/>
          </a:p>
          <a:p>
            <a:r>
              <a:rPr lang="zh-TW" altLang="en-US" sz="2000" dirty="0" smtClean="0"/>
              <a:t>村莊可以準備物品或與村長純聊天</a:t>
            </a:r>
            <a:endParaRPr lang="en-US" altLang="zh-TW" sz="2000" dirty="0" smtClean="0"/>
          </a:p>
          <a:p>
            <a:r>
              <a:rPr lang="zh-TW" altLang="en-US" sz="2000" dirty="0" smtClean="0"/>
              <a:t>每次探險事件結束角色回滿生命與魔力</a:t>
            </a:r>
            <a:endParaRPr lang="en-US" altLang="zh-TW" sz="2000" dirty="0" smtClean="0"/>
          </a:p>
          <a:p>
            <a:r>
              <a:rPr lang="zh-TW" altLang="en-US" sz="2000" dirty="0"/>
              <a:t>房屋</a:t>
            </a:r>
            <a:r>
              <a:rPr lang="zh-TW" altLang="en-US" sz="2000" dirty="0" smtClean="0"/>
              <a:t>存放探險得到的物品</a:t>
            </a:r>
            <a:endParaRPr lang="en-US" altLang="zh-TW" sz="2000" dirty="0" smtClean="0"/>
          </a:p>
          <a:p>
            <a:r>
              <a:rPr lang="zh-TW" altLang="en-US" sz="2000" dirty="0" smtClean="0"/>
              <a:t>市場買賣物品武器防具  價格隨機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617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楊宗霈</a:t>
            </a:r>
            <a:r>
              <a:rPr lang="en-US" altLang="zh-TW" dirty="0" smtClean="0"/>
              <a:t>/</a:t>
            </a:r>
            <a:r>
              <a:rPr lang="zh-TW" altLang="en-US" dirty="0" smtClean="0"/>
              <a:t>構思與開發網頁程式碼</a:t>
            </a:r>
            <a:endParaRPr lang="en-US" altLang="zh-TW" dirty="0"/>
          </a:p>
          <a:p>
            <a:r>
              <a:rPr lang="zh-TW" altLang="en-US" dirty="0"/>
              <a:t>倪郁</a:t>
            </a:r>
            <a:r>
              <a:rPr lang="zh-TW" altLang="en-US" dirty="0" smtClean="0"/>
              <a:t>樂</a:t>
            </a:r>
            <a:r>
              <a:rPr lang="en-US" altLang="zh-TW" dirty="0" smtClean="0"/>
              <a:t>/</a:t>
            </a:r>
            <a:r>
              <a:rPr lang="zh-TW" altLang="en-US" dirty="0" smtClean="0"/>
              <a:t>開發網頁程式碼</a:t>
            </a:r>
            <a:endParaRPr lang="zh-TW" altLang="en-US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33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HTML, </a:t>
            </a:r>
            <a:r>
              <a:rPr lang="en-US" altLang="zh-TW" dirty="0"/>
              <a:t>CSS, </a:t>
            </a:r>
            <a:r>
              <a:rPr lang="en-US" altLang="zh-TW" dirty="0" smtClean="0"/>
              <a:t>JavaScript</a:t>
            </a:r>
          </a:p>
          <a:p>
            <a:r>
              <a:rPr lang="zh-TW" altLang="en-US" dirty="0" smtClean="0"/>
              <a:t>用類似</a:t>
            </a:r>
            <a:r>
              <a:rPr lang="en-US" altLang="zh-TW" dirty="0" smtClean="0"/>
              <a:t>6-2</a:t>
            </a:r>
            <a:r>
              <a:rPr lang="zh-TW" altLang="en-US" dirty="0" smtClean="0"/>
              <a:t>作業的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09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TW" altLang="en-US" dirty="0"/>
              <a:t>倪郁樂</a:t>
            </a:r>
            <a:endParaRPr lang="en-US" altLang="zh-TW" dirty="0"/>
          </a:p>
          <a:p>
            <a:r>
              <a:rPr lang="en-US" altLang="zh-TW" dirty="0"/>
              <a:t>	  p {font-size:30px;</a:t>
            </a:r>
          </a:p>
          <a:p>
            <a:r>
              <a:rPr lang="en-US" altLang="zh-TW" dirty="0"/>
              <a:t>		border : 3px blue solid;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text-align:center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  }</a:t>
            </a:r>
          </a:p>
          <a:p>
            <a:r>
              <a:rPr lang="en-US" altLang="zh-TW" dirty="0"/>
              <a:t>	  .</a:t>
            </a:r>
            <a:r>
              <a:rPr lang="en-US" altLang="zh-TW" dirty="0" err="1"/>
              <a:t>story_border</a:t>
            </a:r>
            <a:endParaRPr lang="en-US" altLang="zh-TW" dirty="0"/>
          </a:p>
          <a:p>
            <a:r>
              <a:rPr lang="en-US" altLang="zh-TW" dirty="0"/>
              <a:t>		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font-family:Calibri</a:t>
            </a:r>
            <a:r>
              <a:rPr lang="en-US" altLang="zh-TW" dirty="0"/>
              <a:t>;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border-width:thick</a:t>
            </a:r>
            <a:r>
              <a:rPr lang="en-US" altLang="zh-TW" dirty="0"/>
              <a:t>;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border-color:black</a:t>
            </a:r>
            <a:r>
              <a:rPr lang="en-US" altLang="zh-TW" dirty="0"/>
              <a:t> red blue green;</a:t>
            </a:r>
          </a:p>
          <a:p>
            <a:r>
              <a:rPr lang="en-US" altLang="zh-TW" dirty="0"/>
              <a:t>		width: 100%; </a:t>
            </a:r>
          </a:p>
          <a:p>
            <a:r>
              <a:rPr lang="en-US" altLang="zh-TW" dirty="0"/>
              <a:t>		height: 100%; </a:t>
            </a:r>
          </a:p>
          <a:p>
            <a:r>
              <a:rPr lang="en-US" altLang="zh-TW" dirty="0"/>
              <a:t>		overflow: scroll;</a:t>
            </a:r>
          </a:p>
          <a:p>
            <a:r>
              <a:rPr lang="en-US" altLang="zh-TW" dirty="0"/>
              <a:t>		font-size:50px;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background-color:yellow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float:left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margin:0px;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7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楊宗霈</a:t>
            </a:r>
            <a:endParaRPr lang="en-US" altLang="zh-TW" dirty="0" smtClean="0"/>
          </a:p>
          <a:p>
            <a:r>
              <a:rPr lang="en-US" altLang="zh-TW" dirty="0" smtClean="0"/>
              <a:t>div{</a:t>
            </a:r>
            <a:r>
              <a:rPr lang="en-US" altLang="zh-TW" dirty="0" err="1" smtClean="0"/>
              <a:t>overflow:auto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position:relative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background-size:100%;</a:t>
            </a:r>
          </a:p>
          <a:p>
            <a:r>
              <a:rPr lang="en-US" altLang="zh-TW" dirty="0"/>
              <a:t>	  }</a:t>
            </a:r>
          </a:p>
          <a:p>
            <a:r>
              <a:rPr lang="en-US" altLang="zh-TW" dirty="0"/>
              <a:t>	  div{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font-size:50px;</a:t>
            </a:r>
          </a:p>
          <a:p>
            <a:r>
              <a:rPr lang="en-US" altLang="zh-TW" dirty="0"/>
              <a:t>	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8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</a:t>
            </a:r>
            <a:r>
              <a:rPr lang="zh-TW" altLang="en-US" dirty="0"/>
              <a:t>倪郁</a:t>
            </a:r>
            <a:r>
              <a:rPr lang="zh-TW" altLang="en-US" dirty="0" smtClean="0"/>
              <a:t>樂設定 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探險介面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戰鬥輸出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物品撿取輸出</a:t>
            </a:r>
            <a:endParaRPr lang="en-US" altLang="zh-TW" dirty="0" smtClean="0"/>
          </a:p>
          <a:p>
            <a:r>
              <a:rPr lang="zh-TW" altLang="en-US" dirty="0" smtClean="0"/>
              <a:t> 倉庫介面</a:t>
            </a:r>
            <a:endParaRPr lang="en-US" altLang="zh-TW" dirty="0" smtClean="0"/>
          </a:p>
          <a:p>
            <a:r>
              <a:rPr lang="zh-TW" altLang="en-US" dirty="0" smtClean="0"/>
              <a:t> 物品</a:t>
            </a:r>
            <a:r>
              <a:rPr lang="zh-TW" altLang="en-US" dirty="0"/>
              <a:t>效果</a:t>
            </a:r>
            <a:r>
              <a:rPr lang="zh-TW" altLang="en-US" dirty="0" smtClean="0"/>
              <a:t>設計</a:t>
            </a:r>
            <a:endParaRPr lang="en-US" altLang="zh-TW" dirty="0"/>
          </a:p>
          <a:p>
            <a:r>
              <a:rPr lang="zh-TW" altLang="en-US" dirty="0" smtClean="0"/>
              <a:t> 效果物品物件</a:t>
            </a:r>
            <a:endParaRPr lang="en-US" altLang="zh-TW" dirty="0" smtClean="0"/>
          </a:p>
          <a:p>
            <a:r>
              <a:rPr lang="zh-TW" altLang="en-US" dirty="0" smtClean="0"/>
              <a:t>其餘由楊宗霈設計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1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極小</a:t>
            </a:r>
            <a:r>
              <a:rPr lang="en-US" altLang="zh-TW" dirty="0" smtClean="0"/>
              <a:t>RPG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"/>
          </p:nvPr>
        </p:nvSpPr>
        <p:spPr>
          <a:xfrm flipH="1">
            <a:off x="8686800" y="2204864"/>
            <a:ext cx="133672" cy="392129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動作按鈕: 自訂 8">
            <a:hlinkClick r:id="rId2" action="ppaction://hlinksldjump" highlightClick="1"/>
          </p:cNvPr>
          <p:cNvSpPr/>
          <p:nvPr/>
        </p:nvSpPr>
        <p:spPr>
          <a:xfrm>
            <a:off x="2051744" y="1700808"/>
            <a:ext cx="5328592" cy="864096"/>
          </a:xfrm>
          <a:prstGeom prst="actionButtonBlank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  <a:beve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5400000"/>
            </a:lightRig>
          </a:scene3d>
          <a:sp3d extrusionH="63500" contourW="63500">
            <a:bevelT w="63500" h="63500"/>
            <a:bevelB w="63500" h="63500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/>
                </a:solidFill>
              </a:rPr>
              <a:t>開始遊戲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動作按鈕: 自訂 10">
            <a:hlinkClick r:id="rId3" action="ppaction://hlinksldjump" highlightClick="1"/>
          </p:cNvPr>
          <p:cNvSpPr/>
          <p:nvPr/>
        </p:nvSpPr>
        <p:spPr>
          <a:xfrm>
            <a:off x="2051744" y="2924944"/>
            <a:ext cx="5328592" cy="864096"/>
          </a:xfrm>
          <a:prstGeom prst="actionButtonBlank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  <a:beve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5400000"/>
            </a:lightRig>
          </a:scene3d>
          <a:sp3d extrusionH="63500" contourW="63500">
            <a:bevelT w="63500" h="63500"/>
            <a:bevelB w="63500" h="63500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/>
                </a:solidFill>
              </a:rPr>
              <a:t>遊戲說明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動作按鈕: 自訂 11">
            <a:hlinkClick r:id="" action="ppaction://hlinkshowjump?jump=nextslide" highlightClick="1"/>
          </p:cNvPr>
          <p:cNvSpPr/>
          <p:nvPr/>
        </p:nvSpPr>
        <p:spPr>
          <a:xfrm>
            <a:off x="2051744" y="5301208"/>
            <a:ext cx="5328592" cy="864096"/>
          </a:xfrm>
          <a:prstGeom prst="actionButtonBlank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  <a:beve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5400000"/>
            </a:lightRig>
          </a:scene3d>
          <a:sp3d extrusionH="63500" contourW="63500">
            <a:bevelT w="63500" h="63500"/>
            <a:bevelB w="63500" h="63500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/>
                </a:solidFill>
              </a:rPr>
              <a:t>開發人員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動作按鈕: 自訂 7">
            <a:hlinkClick r:id="" action="ppaction://hlinkshowjump?jump=nextslide" highlightClick="1"/>
          </p:cNvPr>
          <p:cNvSpPr/>
          <p:nvPr/>
        </p:nvSpPr>
        <p:spPr>
          <a:xfrm>
            <a:off x="2051744" y="4149080"/>
            <a:ext cx="5328592" cy="864096"/>
          </a:xfrm>
          <a:prstGeom prst="actionButtonBlank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  <a:beve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5400000"/>
            </a:lightRig>
          </a:scene3d>
          <a:sp3d extrusionH="63500" contourW="63500">
            <a:bevelT w="63500" h="63500"/>
            <a:bevelB w="63500" h="63500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/>
                </a:solidFill>
              </a:rPr>
              <a:t>遊戲素材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切回主介面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TW" dirty="0"/>
          </a:p>
          <a:p>
            <a:r>
              <a:rPr lang="en-US" altLang="zh-TW" dirty="0" smtClean="0"/>
              <a:t>function </a:t>
            </a:r>
            <a:r>
              <a:rPr lang="en-US" altLang="zh-TW" dirty="0" err="1"/>
              <a:t>gamereturn</a:t>
            </a:r>
            <a:r>
              <a:rPr lang="en-US" altLang="zh-TW" dirty="0"/>
              <a:t>(){</a:t>
            </a:r>
          </a:p>
          <a:p>
            <a:r>
              <a:rPr lang="en-US" altLang="zh-TW" dirty="0" err="1" smtClean="0"/>
              <a:t>gs.innerHTML</a:t>
            </a:r>
            <a:r>
              <a:rPr lang="en-US" altLang="zh-TW" dirty="0"/>
              <a:t>= </a:t>
            </a:r>
          </a:p>
          <a:p>
            <a:r>
              <a:rPr lang="en-US" altLang="zh-TW" dirty="0" smtClean="0"/>
              <a:t>'&lt;</a:t>
            </a:r>
            <a:r>
              <a:rPr lang="en-US" altLang="zh-TW" dirty="0"/>
              <a:t>div style ="float:bottom;margin:20px;width:50%;left:25%;right:25%;height:100px;text-align:center;"&gt;</a:t>
            </a:r>
            <a:r>
              <a:rPr lang="zh-TW" altLang="en-US" dirty="0"/>
              <a:t>極小</a:t>
            </a:r>
            <a:r>
              <a:rPr lang="en-US" altLang="zh-TW" dirty="0"/>
              <a:t>RPG&lt;/div</a:t>
            </a:r>
            <a:r>
              <a:rPr lang="en-US" altLang="zh-TW" dirty="0" smtClean="0"/>
              <a:t>&gt;'+'&lt;</a:t>
            </a:r>
            <a:r>
              <a:rPr lang="en-US" altLang="zh-TW" dirty="0"/>
              <a:t>div id = "start" </a:t>
            </a:r>
            <a:r>
              <a:rPr lang="en-US" altLang="zh-TW" dirty="0" err="1"/>
              <a:t>onclick</a:t>
            </a:r>
            <a:r>
              <a:rPr lang="en-US" altLang="zh-TW" dirty="0"/>
              <a:t>="</a:t>
            </a:r>
            <a:r>
              <a:rPr lang="en-US" altLang="zh-TW" dirty="0" err="1"/>
              <a:t>gamego</a:t>
            </a:r>
            <a:r>
              <a:rPr lang="en-US" altLang="zh-TW" dirty="0"/>
              <a:t>()"   style ="float:bottom;margin:20px;width:50%;left:25%;right:25%;height:100px;text-align:center;"&gt;</a:t>
            </a:r>
            <a:r>
              <a:rPr lang="zh-TW" altLang="en-US" dirty="0"/>
              <a:t>開始遊戲</a:t>
            </a:r>
            <a:r>
              <a:rPr lang="en-US" altLang="zh-TW" dirty="0"/>
              <a:t>&lt;/div</a:t>
            </a:r>
            <a:r>
              <a:rPr lang="en-US" altLang="zh-TW" dirty="0" smtClean="0"/>
              <a:t>&gt;'+'&lt;</a:t>
            </a:r>
            <a:r>
              <a:rPr lang="en-US" altLang="zh-TW" dirty="0"/>
              <a:t>div id = "game" </a:t>
            </a:r>
            <a:r>
              <a:rPr lang="en-US" altLang="zh-TW" dirty="0" err="1"/>
              <a:t>onclick</a:t>
            </a:r>
            <a:r>
              <a:rPr lang="en-US" altLang="zh-TW" dirty="0"/>
              <a:t>="</a:t>
            </a:r>
            <a:r>
              <a:rPr lang="en-US" altLang="zh-TW" dirty="0" err="1"/>
              <a:t>gametext</a:t>
            </a:r>
            <a:r>
              <a:rPr lang="en-US" altLang="zh-TW" dirty="0"/>
              <a:t>()"   style ="float:bottom;margin:20px;width:50%;left:25%;right:25%;height:100px;text-align:center;"&gt;</a:t>
            </a:r>
            <a:r>
              <a:rPr lang="zh-TW" altLang="en-US" dirty="0"/>
              <a:t>遊戲說明</a:t>
            </a:r>
            <a:r>
              <a:rPr lang="en-US" altLang="zh-TW" dirty="0"/>
              <a:t>&lt;/div</a:t>
            </a:r>
            <a:r>
              <a:rPr lang="en-US" altLang="zh-TW" dirty="0" smtClean="0"/>
              <a:t>&gt;'+'&lt;</a:t>
            </a:r>
            <a:r>
              <a:rPr lang="en-US" altLang="zh-TW" dirty="0"/>
              <a:t>div id = "</a:t>
            </a:r>
            <a:r>
              <a:rPr lang="en-US" altLang="zh-TW" dirty="0" err="1"/>
              <a:t>imgmusic</a:t>
            </a:r>
            <a:r>
              <a:rPr lang="en-US" altLang="zh-TW" dirty="0"/>
              <a:t>" </a:t>
            </a:r>
            <a:r>
              <a:rPr lang="en-US" altLang="zh-TW" dirty="0" err="1"/>
              <a:t>onclick</a:t>
            </a:r>
            <a:r>
              <a:rPr lang="en-US" altLang="zh-TW" dirty="0"/>
              <a:t> = "</a:t>
            </a:r>
            <a:r>
              <a:rPr lang="en-US" altLang="zh-TW" dirty="0" err="1"/>
              <a:t>imgmusic</a:t>
            </a:r>
            <a:r>
              <a:rPr lang="en-US" altLang="zh-TW" dirty="0"/>
              <a:t>()" style = "float:bottom;margin:20px;width:50%;left:25%;right:25%;height:100px;text-align:center;"&gt;</a:t>
            </a:r>
            <a:r>
              <a:rPr lang="zh-TW" altLang="en-US" dirty="0"/>
              <a:t>遊戲素材來源</a:t>
            </a:r>
            <a:r>
              <a:rPr lang="en-US" altLang="zh-TW" dirty="0"/>
              <a:t>&lt;/div</a:t>
            </a:r>
            <a:r>
              <a:rPr lang="en-US" altLang="zh-TW" dirty="0" smtClean="0"/>
              <a:t>&gt;'+'&lt;</a:t>
            </a:r>
            <a:r>
              <a:rPr lang="en-US" altLang="zh-TW" dirty="0"/>
              <a:t>div id = "start" </a:t>
            </a:r>
            <a:r>
              <a:rPr lang="en-US" altLang="zh-TW" dirty="0" err="1"/>
              <a:t>onclick</a:t>
            </a:r>
            <a:r>
              <a:rPr lang="en-US" altLang="zh-TW" dirty="0"/>
              <a:t>="serer()"   style ="float:bottom;margin:20px;width:50%;left:25%;right:25%;height:100px;text-align:center;"&gt;</a:t>
            </a:r>
            <a:r>
              <a:rPr lang="zh-TW" altLang="en-US" dirty="0"/>
              <a:t>開發人員</a:t>
            </a:r>
            <a:r>
              <a:rPr lang="en-US" altLang="zh-TW" dirty="0"/>
              <a:t>&lt;/div</a:t>
            </a:r>
            <a:r>
              <a:rPr lang="en-US" altLang="zh-TW" dirty="0" smtClean="0"/>
              <a:t>&gt;'+'&lt;</a:t>
            </a:r>
            <a:r>
              <a:rPr lang="en-US" altLang="zh-TW" dirty="0"/>
              <a:t>div id = "HI"&gt;&lt;/div</a:t>
            </a:r>
            <a:r>
              <a:rPr lang="en-US" altLang="zh-TW" dirty="0" smtClean="0"/>
              <a:t>&gt;';}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0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flipV="1">
            <a:off x="457200" y="-531440"/>
            <a:ext cx="8219256" cy="80607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名字</a:t>
            </a:r>
            <a:r>
              <a:rPr lang="en-US" altLang="zh-TW" sz="2400" dirty="0" smtClean="0"/>
              <a:t>:</a:t>
            </a:r>
          </a:p>
          <a:p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691680" y="476672"/>
            <a:ext cx="39604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不知名勇者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5596" y="1658536"/>
            <a:ext cx="1512168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返回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5596" y="944724"/>
            <a:ext cx="1512168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確定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92ea1cb0-ca38-4250-8d05-92b8e9ce7e54" Revision="2" Stencil="System.MyShapes" StencilVersion="1.0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54ECAC90-DD8F-475E-A7C3-ED0D6757C31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C7BB8A2-84E6-4364-BC27-45F6DA4DF8E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1627</TotalTime>
  <Words>1171</Words>
  <Application>Microsoft Office PowerPoint</Application>
  <PresentationFormat>如螢幕大小 (4:3)</PresentationFormat>
  <Paragraphs>243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公正</vt:lpstr>
      <vt:lpstr>極小RPG網頁遊戲</vt:lpstr>
      <vt:lpstr>PowerPoint 簡報</vt:lpstr>
      <vt:lpstr>技術</vt:lpstr>
      <vt:lpstr>CSS</vt:lpstr>
      <vt:lpstr>CSS</vt:lpstr>
      <vt:lpstr>JS</vt:lpstr>
      <vt:lpstr>極小RPG</vt:lpstr>
      <vt:lpstr>切回主介面</vt:lpstr>
      <vt:lpstr>PowerPoint 簡報</vt:lpstr>
      <vt:lpstr>如果還沒改名則改名否則跳過</vt:lpstr>
      <vt:lpstr>PowerPoint 簡報</vt:lpstr>
      <vt:lpstr>設定遊戲時的介面</vt:lpstr>
      <vt:lpstr>大部分的介面切換和遊戲操作</vt:lpstr>
      <vt:lpstr>物品效果設計/倪郁樂</vt:lpstr>
      <vt:lpstr>探險事件/倪郁樂</vt:lpstr>
      <vt:lpstr>一般戰鬥/倪郁樂</vt:lpstr>
      <vt:lpstr>撿到物品時/倪郁樂</vt:lpstr>
      <vt:lpstr>倉庫/倪郁樂</vt:lpstr>
      <vt:lpstr>裝備</vt:lpstr>
      <vt:lpstr>顯示玩家數值</vt:lpstr>
      <vt:lpstr>背包</vt:lpstr>
      <vt:lpstr>拿物品</vt:lpstr>
      <vt:lpstr>市場</vt:lpstr>
      <vt:lpstr>買</vt:lpstr>
      <vt:lpstr>賣</vt:lpstr>
      <vt:lpstr>村長家</vt:lpstr>
      <vt:lpstr>角色物件</vt:lpstr>
      <vt:lpstr>PowerPoint 簡報</vt:lpstr>
      <vt:lpstr>分工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32</cp:revision>
  <dcterms:created xsi:type="dcterms:W3CDTF">2018-05-08T08:07:51Z</dcterms:created>
  <dcterms:modified xsi:type="dcterms:W3CDTF">2018-06-28T19:36:11Z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