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5063-8394-65D6-0D46-7882428CF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8A5D2-0300-07A2-6734-A35BE05C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0802-B067-119D-A852-C3210DC1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F3A2-D073-15E6-CAB6-6BE630C2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6E6E-F0CB-9C27-A943-C2C1B292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3E6-157C-9F60-130A-73E04713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80029-40B7-0DFA-5E57-AE65CE1C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A8C7-0AB7-95E1-DA3F-5807797B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9183-188E-A948-5384-7876E58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BC51-69D9-5420-B43C-020C141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8C6F0-58A2-C11F-59E6-13BE9CDD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48992-BFD6-B0C8-DA28-26F1838B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D8FD-F6AD-76E7-52FC-032A6E51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E204-52A9-CEFD-F6D1-A4B4A0D9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B54A-EC48-E639-794E-1382934F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2E81-BA00-413D-9F5F-E2277806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2D20-2AA3-69B3-07C7-12AFBBA6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3A54-9B3C-F21E-8545-DECE217B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B92B-D056-538A-4F11-4144A735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A09A-C2DA-441F-9782-7F71B91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66E9-5CE6-642C-E997-E5225D4F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977E1-5073-4CA3-0EFB-42D45D66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2C2-FDB8-2064-D017-E9609C58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13B2-1230-F63C-C99D-2E88C4A6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99C1-946F-B49F-A805-87665543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E4BF-D264-1B9A-50F5-D7B0D750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BFDF-5078-00C6-8099-F01648B39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96A50-D021-9A6B-47EB-2FCC5C4BD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B86C-720D-03FC-9505-7357909F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3FB7-2E3C-7F5A-8634-E2C59DBB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69DD9-0CA1-EB30-61BF-9A9A110F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727D-FFBF-66AC-A3C7-84C00D40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F94D-DE27-98CC-FF0A-03DFCA72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9B46-CD27-3ED7-BBE3-78D2A911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5C08E-1B23-6074-1348-B1D60B46F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2731F-41FD-2270-31F9-0310019FB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CA933-25DC-776E-F2D4-537CB38E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79FC2-D03D-C320-371E-FA625AA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07C6B-B57B-DCA5-7D02-78FC566A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C43-C8FE-14AA-C21E-F50BC62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1245-6021-1669-6A2D-34E25157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689E-64EC-AF38-C83C-5E31438F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1F1F3-125B-DB54-8300-06A6BB22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65334-4E2F-C91D-1A18-4DAFA369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024B3-0C1A-E99C-587D-75A3D1AF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ABF3E-F874-7BEF-40B3-28254C2B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A3CF-E7F5-642B-7C0C-3B7CEBE2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BD8A-09FB-3894-3B99-4B1C47A1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255DE-9FD0-FC0E-59CE-BD3EBCDF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F760D-675B-E389-D8BB-A9C78038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CC5B-55B6-86FC-3524-15E11E18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5B4CB-C1E4-4558-047F-879A7BF2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7773-4A6E-832E-98F6-9944E6B2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7FF20-2E60-D0BD-7912-0A393E294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5B00D-4DE9-3961-D2D7-1EF076DC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7A69-A668-D379-1977-305679C1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E92A5-B232-8382-AB87-E1E96E9F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D554A-3D29-969D-5578-4581BF00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83E48-AC8D-7E96-0200-8CD70FFC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816D-573C-64F1-67F5-79E43B66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8EC8-841C-38F4-9F35-931A21741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230C-0D6F-2C4C-8698-A9D0B69C476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E82A-5C7D-C62F-7E75-6EA1EB86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A4A4-128E-96A3-9F6E-B53377C6A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147A-E976-354B-89BE-C15736D7E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0EE4-0C94-56D4-B4FD-94296A77B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6BFE4-5FC5-AA60-DA20-3FF2ACF54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vsggsgsgs</a:t>
            </a:r>
          </a:p>
        </p:txBody>
      </p:sp>
    </p:spTree>
    <p:extLst>
      <p:ext uri="{BB962C8B-B14F-4D97-AF65-F5344CB8AC3E}">
        <p14:creationId xmlns:p14="http://schemas.microsoft.com/office/powerpoint/2010/main" val="57514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6.2.0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6.2.0</dc:title>
  <dc:creator>Sudhamini Tirumalagari</dc:creator>
  <cp:lastModifiedBy>Sudhamini Tirumalagari</cp:lastModifiedBy>
  <cp:revision>1</cp:revision>
  <dcterms:created xsi:type="dcterms:W3CDTF">2022-11-11T09:57:59Z</dcterms:created>
  <dcterms:modified xsi:type="dcterms:W3CDTF">2022-11-11T09:58:39Z</dcterms:modified>
</cp:coreProperties>
</file>