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9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05F930-CC3F-4507-B651-8C3BF1CC709B}" type="datetimeFigureOut">
              <a:rPr lang="zh-TW" altLang="en-US"/>
              <a:pPr/>
              <a:t>2014/11/12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FB92C2-6B08-4738-B8DC-BAAC607D978D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6A49F-A993-4F2E-B323-94F292DD460E}" type="datetimeFigureOut">
              <a:rPr lang="zh-TW" altLang="en-US"/>
              <a:pPr/>
              <a:t>2014/11/12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1522A-8CA7-49F2-8A78-3FEBE2DEB7D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68C681-BDC6-4F3E-873E-6285CFED54B9}" type="datetimeFigureOut">
              <a:rPr lang="zh-TW" altLang="en-US"/>
              <a:pPr/>
              <a:t>2014/11/12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139AB-37F5-4A7A-825C-46F032661DBC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C47F30-C8CC-4D9A-AC7E-2FF3EB514E4D}" type="datetimeFigureOut">
              <a:rPr lang="zh-TW" altLang="en-US"/>
              <a:pPr/>
              <a:t>2014/11/12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AF53C-5D5C-4D71-A0CE-6DAC939525E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B5F316-64C9-4266-AC24-C0811E929BDC}" type="datetimeFigureOut">
              <a:rPr lang="zh-TW" altLang="en-US"/>
              <a:pPr/>
              <a:t>2014/11/12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3029E-23AE-40CA-B819-D90F7ED1E46C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631720-9BEF-4286-BAA6-ACDDB9620CE5}" type="datetimeFigureOut">
              <a:rPr lang="zh-TW" altLang="en-US"/>
              <a:pPr/>
              <a:t>2014/11/12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43F09-568F-4409-ACDC-A1CF9DAF658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99E4C5-E656-4A72-93D0-622DF2C1DC96}" type="datetimeFigureOut">
              <a:rPr lang="zh-TW" altLang="en-US"/>
              <a:pPr/>
              <a:t>2014/11/12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30F01-0656-4310-8B2B-089684015008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5F71D4-EB97-4E73-91E4-967C2C09493E}" type="datetimeFigureOut">
              <a:rPr lang="zh-TW" altLang="en-US"/>
              <a:pPr/>
              <a:t>2014/11/12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83E8A-589C-4E90-8D91-0578A4C30F7E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B6C1B-9F7F-4682-B2E0-E3D56298E3DE}" type="datetimeFigureOut">
              <a:rPr lang="zh-TW" altLang="en-US"/>
              <a:pPr/>
              <a:t>2014/11/12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87788-93F6-431F-9037-1DA74A333266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1274E2-3511-456C-B1BD-0937026989BD}" type="datetimeFigureOut">
              <a:rPr lang="zh-TW" altLang="en-US"/>
              <a:pPr/>
              <a:t>2014/11/12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06C3-DACF-4296-AF8D-F6CAEED2D7CB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E8940-7D5A-4798-86ED-0F28CCCFFBD6}" type="datetimeFigureOut">
              <a:rPr lang="zh-TW" altLang="en-US"/>
              <a:pPr/>
              <a:t>2014/11/12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3CF5D-F568-4F73-94E5-B7A4E78CC5EC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</a:defRPr>
            </a:lvl1pPr>
          </a:lstStyle>
          <a:p>
            <a:fld id="{407881AE-B3F0-462E-A07E-53896D5483E1}" type="datetimeFigureOut">
              <a:rPr lang="zh-TW" altLang="en-US"/>
              <a:pPr/>
              <a:t>2014/11/12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</a:defRPr>
            </a:lvl1pPr>
          </a:lstStyle>
          <a:p>
            <a:fld id="{28D391D5-AC61-40A5-8A11-C37F0A4B6CE3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7963" y="4297363"/>
            <a:ext cx="6400800" cy="1752600"/>
          </a:xfrm>
        </p:spPr>
        <p:txBody>
          <a:bodyPr>
            <a:normAutofit/>
          </a:bodyPr>
          <a:lstStyle/>
          <a:p>
            <a:endParaRPr lang="zh-TW" altLang="en-US" smtClean="0">
              <a:solidFill>
                <a:srgbClr val="898989"/>
              </a:solidFill>
            </a:endParaRPr>
          </a:p>
        </p:txBody>
      </p:sp>
      <p:sp>
        <p:nvSpPr>
          <p:cNvPr id="2051" name="矩形 3"/>
          <p:cNvSpPr>
            <a:spLocks noChangeArrowheads="1"/>
          </p:cNvSpPr>
          <p:nvPr/>
        </p:nvSpPr>
        <p:spPr bwMode="auto">
          <a:xfrm>
            <a:off x="2411413" y="321151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0" lang="zh-TW" altLang="en-US" sz="2400" dirty="0"/>
          </a:p>
        </p:txBody>
      </p:sp>
      <p:sp>
        <p:nvSpPr>
          <p:cNvPr id="2052" name="標題 4"/>
          <p:cNvSpPr>
            <a:spLocks noGrp="1"/>
          </p:cNvSpPr>
          <p:nvPr>
            <p:ph type="ctrTitle"/>
          </p:nvPr>
        </p:nvSpPr>
        <p:spPr>
          <a:xfrm>
            <a:off x="1042988" y="1341438"/>
            <a:ext cx="7772400" cy="1470025"/>
          </a:xfrm>
        </p:spPr>
        <p:txBody>
          <a:bodyPr/>
          <a:lstStyle/>
          <a:p>
            <a:r>
              <a:rPr lang="en-US" altLang="zh-TW" smtClean="0"/>
              <a:t>Hello World</a:t>
            </a:r>
            <a:endParaRPr lang="zh-TW" altLang="en-US" smtClean="0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-785850" y="3429000"/>
          <a:ext cx="430213" cy="317500"/>
        </p:xfrm>
        <a:graphic>
          <a:graphicData uri="http://schemas.openxmlformats.org/presentationml/2006/ole">
            <p:oleObj spid="_x0000_s2053" name="包装程序外壳对象" r:id="rId3" imgW="862560" imgH="6346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verb" cmd="3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</p:cmd>
                                    <p:animEffect transition="in" filter="blinds(horizontal)">
                                      <p:cBhvr>
                                        <p:cTn id="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佈景主題</vt:lpstr>
      <vt:lpstr>包装程序外壳对象</vt:lpstr>
      <vt:lpstr>Hello World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zeus</dc:creator>
  <cp:lastModifiedBy>HCL</cp:lastModifiedBy>
  <cp:revision>3</cp:revision>
  <dcterms:created xsi:type="dcterms:W3CDTF">2014-09-09T05:02:56Z</dcterms:created>
  <dcterms:modified xsi:type="dcterms:W3CDTF">2014-11-12T12:52:49Z</dcterms:modified>
</cp:coreProperties>
</file>