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3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9/11/14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9/11/14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9/11/14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9/11/14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9/11/14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9/11/14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9/11/14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D728701E-CAF4-4159-9B3E-41C86DFFA30D}" type="datetimeFigureOut">
              <a:rPr lang="en-US" smtClean="0"/>
              <a:t>9/11/14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D728701E-CAF4-4159-9B3E-41C86DFFA30D}" type="datetimeFigureOut">
              <a:rPr lang="en-US" smtClean="0"/>
              <a:t>9/11/14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9/11/14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9/11/14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9/11/14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9/11/14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162F1D00-BD13-4404-86B0-79703945A0A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 Individual Tax Identification Number (ITIN)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342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9\d{2} [789]\d \d{4}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92378934567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100279"/>
      </p:ext>
    </p:extLst>
  </p:cSld>
  <p:clrMapOvr>
    <a:masterClrMapping/>
  </p:clrMapOvr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Rockwell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4</TotalTime>
  <Words>25</Words>
  <Application>Microsoft Macintosh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Advantage</vt:lpstr>
      <vt:lpstr>US Individual Tax Identification Number (ITIN)</vt:lpstr>
      <vt:lpstr>9\d{2} [789]\d \d{4}</vt:lpstr>
    </vt:vector>
  </TitlesOfParts>
  <Company>Skyhigh Networks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Individual Tax Identification Number (ITIN)</dc:title>
  <dc:creator>Deepika Mathur</dc:creator>
  <cp:lastModifiedBy>Deepika Mathur</cp:lastModifiedBy>
  <cp:revision>1</cp:revision>
  <dcterms:created xsi:type="dcterms:W3CDTF">2014-09-11T09:25:20Z</dcterms:created>
  <dcterms:modified xsi:type="dcterms:W3CDTF">2014-09-11T09:29:36Z</dcterms:modified>
</cp:coreProperties>
</file>