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1" r:id="rId5"/>
    <p:sldId id="262" r:id="rId6"/>
    <p:sldId id="264" r:id="rId7"/>
    <p:sldId id="265" r:id="rId8"/>
    <p:sldId id="268" r:id="rId9"/>
    <p:sldId id="269" r:id="rId10"/>
    <p:sldId id="270" r:id="rId11"/>
    <p:sldId id="273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66" r:id="rId21"/>
    <p:sldId id="280" r:id="rId22"/>
    <p:sldId id="289" r:id="rId23"/>
    <p:sldId id="287" r:id="rId24"/>
    <p:sldId id="286" r:id="rId25"/>
    <p:sldId id="288" r:id="rId26"/>
    <p:sldId id="284" r:id="rId27"/>
    <p:sldId id="285" r:id="rId28"/>
    <p:sldId id="28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7A"/>
    <a:srgbClr val="737270"/>
    <a:srgbClr val="6CD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41AC9-4B38-4D71-8D41-D1289BDCA3E4}" type="doc">
      <dgm:prSet loTypeId="urn:microsoft.com/office/officeart/2008/layout/HalfCircleOrganizationChar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27D6679-D9FA-49D3-8C00-0A98030B81D7}">
      <dgm:prSet phldrT="[텍스트]" custT="1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sz="16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endParaRPr lang="ko-KR" altLang="en-US" sz="11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234A1EC4-7744-456F-BCC6-BF39D4A28D7A}" type="parTrans" cxnId="{879D3589-2438-4B6B-8579-4CE763CBCA25}">
      <dgm:prSet/>
      <dgm:spPr/>
      <dgm:t>
        <a:bodyPr/>
        <a:lstStyle/>
        <a:p>
          <a:pPr latinLnBrk="1"/>
          <a:endParaRPr lang="ko-KR" altLang="en-US"/>
        </a:p>
      </dgm:t>
    </dgm:pt>
    <dgm:pt modelId="{E5F0A73C-C6FF-44E9-BBB1-88447BEFA8F7}" type="sibTrans" cxnId="{879D3589-2438-4B6B-8579-4CE763CBCA25}">
      <dgm:prSet/>
      <dgm:spPr/>
      <dgm:t>
        <a:bodyPr/>
        <a:lstStyle/>
        <a:p>
          <a:pPr latinLnBrk="1"/>
          <a:endParaRPr lang="ko-KR" altLang="en-US"/>
        </a:p>
      </dgm:t>
    </dgm:pt>
    <dgm:pt modelId="{8CCAD054-F2BE-477A-BD85-193BA5DA76CA}">
      <dgm:prSet phldrT="[텍스트]" custT="1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sz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홍제천</a:t>
          </a:r>
          <a:endParaRPr lang="ko-KR" altLang="en-US" sz="8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6569B0AA-3A27-412A-B921-3778558D41E3}" type="parTrans" cxnId="{6A623BE7-E85E-4D73-ADD7-CA081B5AD146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BAB0519F-2440-4D0B-9DB3-A829EE7E531E}" type="sibTrans" cxnId="{6A623BE7-E85E-4D73-ADD7-CA081B5AD146}">
      <dgm:prSet/>
      <dgm:spPr/>
      <dgm:t>
        <a:bodyPr/>
        <a:lstStyle/>
        <a:p>
          <a:pPr latinLnBrk="1"/>
          <a:endParaRPr lang="ko-KR" altLang="en-US"/>
        </a:p>
      </dgm:t>
    </dgm:pt>
    <dgm:pt modelId="{2C06AE9C-A493-45DF-8BC3-7DF0AD0E98D8}">
      <dgm:prSet phldrT="[텍스트]" custT="1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sz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안양천</a:t>
          </a:r>
          <a:endParaRPr lang="ko-KR" altLang="en-US" sz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C76FBD8-3FAF-4299-9991-6FD3E9F0BA31}" type="parTrans" cxnId="{B64B30DE-B39F-44CA-A741-A2D836A9AD26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69575D8D-9965-4847-8081-DC2D2DB9C340}" type="sibTrans" cxnId="{B64B30DE-B39F-44CA-A741-A2D836A9AD26}">
      <dgm:prSet/>
      <dgm:spPr/>
      <dgm:t>
        <a:bodyPr/>
        <a:lstStyle/>
        <a:p>
          <a:pPr latinLnBrk="1"/>
          <a:endParaRPr lang="ko-KR" altLang="en-US"/>
        </a:p>
      </dgm:t>
    </dgm:pt>
    <dgm:pt modelId="{C5B40004-DB06-47EC-9846-DD01CE94D448}">
      <dgm:prSet phldrT="[텍스트]" custT="1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sz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반포천</a:t>
          </a:r>
          <a:endParaRPr lang="ko-KR" altLang="en-US" sz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D6859F02-A19A-4E29-BD53-478E5308BD9D}" type="parTrans" cxnId="{9D1500D7-CCE7-4E7E-A37E-A3A542C93EF6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7AA40E35-4B61-4D74-BCD4-EF7E201E1A9D}" type="sibTrans" cxnId="{9D1500D7-CCE7-4E7E-A37E-A3A542C93EF6}">
      <dgm:prSet/>
      <dgm:spPr/>
      <dgm:t>
        <a:bodyPr/>
        <a:lstStyle/>
        <a:p>
          <a:pPr latinLnBrk="1"/>
          <a:endParaRPr lang="ko-KR" altLang="en-US"/>
        </a:p>
      </dgm:t>
    </dgm:pt>
    <dgm:pt modelId="{783103D1-8C05-4072-BB93-E6F557182D5C}">
      <dgm:prSet phldrT="[텍스트]" custT="1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sz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중랑천</a:t>
          </a:r>
          <a:endParaRPr lang="ko-KR" altLang="en-US" sz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746001C8-58CA-49DE-9168-74BC7D304A3F}" type="parTrans" cxnId="{1F33549D-B97E-46EB-9FC7-0C7FDBDDFD26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B50BDB6B-B832-4F4E-B7C2-B7762DF57204}" type="sibTrans" cxnId="{1F33549D-B97E-46EB-9FC7-0C7FDBDDFD26}">
      <dgm:prSet/>
      <dgm:spPr/>
      <dgm:t>
        <a:bodyPr/>
        <a:lstStyle/>
        <a:p>
          <a:pPr latinLnBrk="1"/>
          <a:endParaRPr lang="ko-KR" altLang="en-US"/>
        </a:p>
      </dgm:t>
    </dgm:pt>
    <dgm:pt modelId="{E801DB88-91DA-4D80-A333-B61FF3078E86}">
      <dgm:prSet phldrT="[텍스트]" custT="1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sz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탄천</a:t>
          </a:r>
          <a:endParaRPr lang="ko-KR" altLang="en-US" sz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90095BE2-9B4A-47CF-B70C-7A3618D90B4A}" type="parTrans" cxnId="{AE258739-8180-44A7-8016-8F6EB15DF615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611CA40E-17E2-42F1-B620-A5F84B8C1D87}" type="sibTrans" cxnId="{AE258739-8180-44A7-8016-8F6EB15DF615}">
      <dgm:prSet/>
      <dgm:spPr/>
      <dgm:t>
        <a:bodyPr/>
        <a:lstStyle/>
        <a:p>
          <a:pPr latinLnBrk="1"/>
          <a:endParaRPr lang="ko-KR" altLang="en-US"/>
        </a:p>
      </dgm:t>
    </dgm:pt>
    <dgm:pt modelId="{7BEB8DF1-219F-47C6-A530-113066EAFCDB}">
      <dgm:prSet phldrT="[텍스트]" custT="1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sz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성내천</a:t>
          </a:r>
          <a:endParaRPr lang="ko-KR" altLang="en-US" sz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4A026A51-464C-43BB-AC8B-CFE74F4B92EC}" type="parTrans" cxnId="{3FBFA3EE-3AB0-4CD3-8723-68B47A526D74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40AF5D55-D609-4DD3-8406-2BA80FD429F5}" type="sibTrans" cxnId="{3FBFA3EE-3AB0-4CD3-8723-68B47A526D74}">
      <dgm:prSet/>
      <dgm:spPr/>
      <dgm:t>
        <a:bodyPr/>
        <a:lstStyle/>
        <a:p>
          <a:pPr latinLnBrk="1"/>
          <a:endParaRPr lang="ko-KR" altLang="en-US"/>
        </a:p>
      </dgm:t>
    </dgm:pt>
    <dgm:pt modelId="{CC292484-9B3F-47B4-9E28-344644958E7D}">
      <dgm:prSet phldrT="[텍스트]" custT="1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고덕천</a:t>
          </a:r>
          <a:endParaRPr lang="ko-KR" altLang="en-US" sz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0FFF6C08-3B34-45F2-8F1C-65B1E6680F1F}" type="parTrans" cxnId="{21E0D5D6-E1BD-4C85-B431-0F886179BB0D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B18D0D6E-5C03-4493-99F5-371EACFE16B9}" type="sibTrans" cxnId="{21E0D5D6-E1BD-4C85-B431-0F886179BB0D}">
      <dgm:prSet/>
      <dgm:spPr/>
      <dgm:t>
        <a:bodyPr/>
        <a:lstStyle/>
        <a:p>
          <a:pPr latinLnBrk="1"/>
          <a:endParaRPr lang="ko-KR" altLang="en-US"/>
        </a:p>
      </dgm:t>
    </dgm:pt>
    <dgm:pt modelId="{B499B41F-3A1C-4385-8D38-8E68098B6854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홍제천</a:t>
          </a:r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 본류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49163C13-A610-43B4-8838-90E54A327E78}" type="parTrans" cxnId="{A10B10A8-5532-4B6A-B57C-AF3D5846DE65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C1275032-F97F-4ADB-8FF7-8912E094E9B2}" type="sibTrans" cxnId="{A10B10A8-5532-4B6A-B57C-AF3D5846DE65}">
      <dgm:prSet/>
      <dgm:spPr/>
      <dgm:t>
        <a:bodyPr/>
        <a:lstStyle/>
        <a:p>
          <a:pPr latinLnBrk="1"/>
          <a:endParaRPr lang="ko-KR" altLang="en-US"/>
        </a:p>
      </dgm:t>
    </dgm:pt>
    <dgm:pt modelId="{C253DCDC-754F-4403-85E7-5725D4703C44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안양천</a:t>
          </a:r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 본류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1055857-AC84-4D4C-A3EE-78D9AAB59D29}" type="parTrans" cxnId="{124CE080-9A49-4FE0-BCCE-F7923B76D02C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3215067A-3A16-495D-BBCB-95EA41AF6A7F}" type="sibTrans" cxnId="{124CE080-9A49-4FE0-BCCE-F7923B76D02C}">
      <dgm:prSet/>
      <dgm:spPr/>
      <dgm:t>
        <a:bodyPr/>
        <a:lstStyle/>
        <a:p>
          <a:pPr latinLnBrk="1"/>
          <a:endParaRPr lang="ko-KR" altLang="en-US"/>
        </a:p>
      </dgm:t>
    </dgm:pt>
    <dgm:pt modelId="{9D5BAF2F-2FAF-44F4-B1F3-FAF521514F00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도림천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3A898F36-3B84-40C2-B48C-4CC94A3421B9}" type="parTrans" cxnId="{1BDD2A39-3D70-48C1-83D5-52BAFC0AC744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C5B171D8-2A53-43B1-B89F-4F4C9CEA09A6}" type="sibTrans" cxnId="{1BDD2A39-3D70-48C1-83D5-52BAFC0AC744}">
      <dgm:prSet/>
      <dgm:spPr/>
      <dgm:t>
        <a:bodyPr/>
        <a:lstStyle/>
        <a:p>
          <a:pPr latinLnBrk="1"/>
          <a:endParaRPr lang="ko-KR" altLang="en-US"/>
        </a:p>
      </dgm:t>
    </dgm:pt>
    <dgm:pt modelId="{CB4F7D93-AD3D-4373-8137-750482C24397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불광천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B7159397-599C-4DE1-848D-E014A5321345}" type="parTrans" cxnId="{C6BC7705-EC1E-4488-B799-2F7073AB895E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20F3A67E-C290-4972-B9EC-A2FF9AB63871}" type="sibTrans" cxnId="{C6BC7705-EC1E-4488-B799-2F7073AB895E}">
      <dgm:prSet/>
      <dgm:spPr/>
      <dgm:t>
        <a:bodyPr/>
        <a:lstStyle/>
        <a:p>
          <a:pPr latinLnBrk="1"/>
          <a:endParaRPr lang="ko-KR" altLang="en-US"/>
        </a:p>
      </dgm:t>
    </dgm:pt>
    <dgm:pt modelId="{039ABC7E-38F4-4ABC-BE67-29F1013134C6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반포천</a:t>
          </a:r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 본류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5FD863C5-6826-4A8C-9FAE-F8ABC22DBE2E}" type="parTrans" cxnId="{FAE90BA3-24D1-42D3-A3A6-74B469EC3509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C50CEE34-2E49-4672-9134-E076881F4E69}" type="sibTrans" cxnId="{FAE90BA3-24D1-42D3-A3A6-74B469EC3509}">
      <dgm:prSet/>
      <dgm:spPr/>
      <dgm:t>
        <a:bodyPr/>
        <a:lstStyle/>
        <a:p>
          <a:pPr latinLnBrk="1"/>
          <a:endParaRPr lang="ko-KR" altLang="en-US"/>
        </a:p>
      </dgm:t>
    </dgm:pt>
    <dgm:pt modelId="{4711869A-E518-48F2-8B36-DC61D921DD57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사당천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CC0E0111-C086-49FD-9BC0-5BE3B8114AFB}" type="parTrans" cxnId="{54F11D3F-53E5-4B8F-968A-BCF2265A5C04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0569C82B-278A-4F40-BCE8-04F9FC9A5D0B}" type="sibTrans" cxnId="{54F11D3F-53E5-4B8F-968A-BCF2265A5C04}">
      <dgm:prSet/>
      <dgm:spPr/>
      <dgm:t>
        <a:bodyPr/>
        <a:lstStyle/>
        <a:p>
          <a:pPr latinLnBrk="1"/>
          <a:endParaRPr lang="ko-KR" altLang="en-US"/>
        </a:p>
      </dgm:t>
    </dgm:pt>
    <dgm:pt modelId="{EEEE55B8-FA95-4289-B3CD-83CD17FB91E9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중랑천</a:t>
          </a:r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 본류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74785A51-2C1E-43F5-A7C7-8E5C3C81243D}" type="parTrans" cxnId="{5763EC60-3AC2-42ED-ADB9-7A48013DABC5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A486E637-04BE-4471-B131-B43F54227FC8}" type="sibTrans" cxnId="{5763EC60-3AC2-42ED-ADB9-7A48013DABC5}">
      <dgm:prSet/>
      <dgm:spPr/>
      <dgm:t>
        <a:bodyPr/>
        <a:lstStyle/>
        <a:p>
          <a:pPr latinLnBrk="1"/>
          <a:endParaRPr lang="ko-KR" altLang="en-US"/>
        </a:p>
      </dgm:t>
    </dgm:pt>
    <dgm:pt modelId="{604FA0B7-3E8F-49F2-A1C6-DD0E50D76536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청계천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3AB2E81-3DAD-4D21-8CFB-E7D90BC3CA59}" type="parTrans" cxnId="{AACC0B25-5018-4722-8FF4-AE434D9DED3C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A6486E00-D617-49E6-A4AC-7E6E936AE589}" type="sibTrans" cxnId="{AACC0B25-5018-4722-8FF4-AE434D9DED3C}">
      <dgm:prSet/>
      <dgm:spPr/>
      <dgm:t>
        <a:bodyPr/>
        <a:lstStyle/>
        <a:p>
          <a:pPr latinLnBrk="1"/>
          <a:endParaRPr lang="ko-KR" altLang="en-US"/>
        </a:p>
      </dgm:t>
    </dgm:pt>
    <dgm:pt modelId="{48EFB1A8-7691-49BD-A41F-95507088020D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정릉천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F9C52D1-CDD1-4D55-88C6-AD30244BFF9B}" type="parTrans" cxnId="{8C4C5A01-978A-4EB5-A83B-3B4E7CFF2F48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C2FE1E31-242A-4D66-BD09-700B28B3D73C}" type="sibTrans" cxnId="{8C4C5A01-978A-4EB5-A83B-3B4E7CFF2F48}">
      <dgm:prSet/>
      <dgm:spPr/>
      <dgm:t>
        <a:bodyPr/>
        <a:lstStyle/>
        <a:p>
          <a:pPr latinLnBrk="1"/>
          <a:endParaRPr lang="ko-KR" altLang="en-US"/>
        </a:p>
      </dgm:t>
    </dgm:pt>
    <dgm:pt modelId="{44714D2C-96C8-43C3-B38B-DCDA7706032A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우이천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916157F2-800F-45C9-8A95-547AE7404470}" type="parTrans" cxnId="{575156AF-4549-451C-9A6F-22D6888EFC2B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599610AE-F779-47AB-B026-58FABC14E7E4}" type="sibTrans" cxnId="{575156AF-4549-451C-9A6F-22D6888EFC2B}">
      <dgm:prSet/>
      <dgm:spPr/>
      <dgm:t>
        <a:bodyPr/>
        <a:lstStyle/>
        <a:p>
          <a:pPr latinLnBrk="1"/>
          <a:endParaRPr lang="ko-KR" altLang="en-US"/>
        </a:p>
      </dgm:t>
    </dgm:pt>
    <dgm:pt modelId="{A297FAFC-2D51-4D28-B06E-8BB9351A4353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묵동천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937515C4-C6E9-4DBB-BAB3-F06592E406E1}" type="parTrans" cxnId="{254F087B-AEAF-4A93-B33A-D7195B1C81E9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05A81B0-37EB-4CE8-AD5E-0EC86E277ACD}" type="sibTrans" cxnId="{254F087B-AEAF-4A93-B33A-D7195B1C81E9}">
      <dgm:prSet/>
      <dgm:spPr/>
      <dgm:t>
        <a:bodyPr/>
        <a:lstStyle/>
        <a:p>
          <a:pPr latinLnBrk="1"/>
          <a:endParaRPr lang="ko-KR" altLang="en-US"/>
        </a:p>
      </dgm:t>
    </dgm:pt>
    <dgm:pt modelId="{D44B0283-2A0C-405C-819E-3A011948FDC2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당현천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5678A507-0238-4DD7-898B-A3700AAC8F38}" type="parTrans" cxnId="{4AE9CD14-A1D8-49D1-A346-390DF39A5C8C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410C726-5F69-42C7-98DE-CF020521F2EF}" type="sibTrans" cxnId="{4AE9CD14-A1D8-49D1-A346-390DF39A5C8C}">
      <dgm:prSet/>
      <dgm:spPr/>
      <dgm:t>
        <a:bodyPr/>
        <a:lstStyle/>
        <a:p>
          <a:pPr latinLnBrk="1"/>
          <a:endParaRPr lang="ko-KR" altLang="en-US"/>
        </a:p>
      </dgm:t>
    </dgm:pt>
    <dgm:pt modelId="{EFF79D1E-BDC5-442C-9F42-49AD86AFA724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방학천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4F3F1BD1-090C-44CC-860C-65BC3D1C26CC}" type="parTrans" cxnId="{8DF49A8D-20FE-44EC-85C2-C5D6B1B00245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3B38C8DE-332E-46CD-87A0-0C77C177F435}" type="sibTrans" cxnId="{8DF49A8D-20FE-44EC-85C2-C5D6B1B00245}">
      <dgm:prSet/>
      <dgm:spPr/>
      <dgm:t>
        <a:bodyPr/>
        <a:lstStyle/>
        <a:p>
          <a:pPr latinLnBrk="1"/>
          <a:endParaRPr lang="ko-KR" altLang="en-US"/>
        </a:p>
      </dgm:t>
    </dgm:pt>
    <dgm:pt modelId="{3CC05ECB-5D00-40AF-8D6F-358D9E659CF5}">
      <dgm:prSet phldrT="[텍스트]"/>
      <dgm:spPr>
        <a:ln>
          <a:solidFill>
            <a:srgbClr val="FF7A7A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양재천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2E5A8C1-7727-4F84-AE1F-C3E5557C874D}" type="parTrans" cxnId="{FB18FA1E-D13C-4EE8-BFE7-465F7DE6B4A6}">
      <dgm:prSet/>
      <dgm:spPr>
        <a:ln>
          <a:solidFill>
            <a:srgbClr val="FF7A7A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C31E1461-68F5-4D85-A53F-05AF9A5441E6}" type="sibTrans" cxnId="{FB18FA1E-D13C-4EE8-BFE7-465F7DE6B4A6}">
      <dgm:prSet/>
      <dgm:spPr/>
      <dgm:t>
        <a:bodyPr/>
        <a:lstStyle/>
        <a:p>
          <a:pPr latinLnBrk="1"/>
          <a:endParaRPr lang="ko-KR" altLang="en-US"/>
        </a:p>
      </dgm:t>
    </dgm:pt>
    <dgm:pt modelId="{E83BEF22-5062-4CBE-B1D0-6B57C0B4336B}" type="pres">
      <dgm:prSet presAssocID="{8D541AC9-4B38-4D71-8D41-D1289BDCA3E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41C546-60E4-46FF-9CBA-23B9B3B9B665}" type="pres">
      <dgm:prSet presAssocID="{427D6679-D9FA-49D3-8C00-0A98030B81D7}" presName="hierRoot1" presStyleCnt="0">
        <dgm:presLayoutVars>
          <dgm:hierBranch val="init"/>
        </dgm:presLayoutVars>
      </dgm:prSet>
      <dgm:spPr/>
    </dgm:pt>
    <dgm:pt modelId="{9B22D327-C80F-4EF7-B0A3-5AB46D2F4077}" type="pres">
      <dgm:prSet presAssocID="{427D6679-D9FA-49D3-8C00-0A98030B81D7}" presName="rootComposite1" presStyleCnt="0"/>
      <dgm:spPr/>
    </dgm:pt>
    <dgm:pt modelId="{A89CFEF8-F54A-44BC-8CA2-256DEF43F0DA}" type="pres">
      <dgm:prSet presAssocID="{427D6679-D9FA-49D3-8C00-0A98030B81D7}" presName="rootText1" presStyleLbl="alignAcc1" presStyleIdx="0" presStyleCnt="0" custScaleX="177683" custScaleY="1840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6BAC30-D438-43F1-A72D-5AA266A98F75}" type="pres">
      <dgm:prSet presAssocID="{427D6679-D9FA-49D3-8C00-0A98030B81D7}" presName="topArc1" presStyleLbl="parChTrans1D1" presStyleIdx="0" presStyleCnt="44"/>
      <dgm:spPr>
        <a:ln>
          <a:solidFill>
            <a:srgbClr val="FF7A7A"/>
          </a:solidFill>
        </a:ln>
      </dgm:spPr>
    </dgm:pt>
    <dgm:pt modelId="{0F45F509-4D01-48CF-9BC1-AAA0116C83E5}" type="pres">
      <dgm:prSet presAssocID="{427D6679-D9FA-49D3-8C00-0A98030B81D7}" presName="bottomArc1" presStyleLbl="parChTrans1D1" presStyleIdx="1" presStyleCnt="44"/>
      <dgm:spPr>
        <a:ln>
          <a:solidFill>
            <a:srgbClr val="FF7A7A"/>
          </a:solidFill>
        </a:ln>
      </dgm:spPr>
    </dgm:pt>
    <dgm:pt modelId="{E1ABDF3E-A37A-4D76-B160-CC3B750B9E5D}" type="pres">
      <dgm:prSet presAssocID="{427D6679-D9FA-49D3-8C00-0A98030B81D7}" presName="topConnNode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6C45D57-6A6E-496C-992A-1A4041A72E95}" type="pres">
      <dgm:prSet presAssocID="{427D6679-D9FA-49D3-8C00-0A98030B81D7}" presName="hierChild2" presStyleCnt="0"/>
      <dgm:spPr/>
    </dgm:pt>
    <dgm:pt modelId="{06F66CDB-8B5F-4432-9C7B-B8D97704905A}" type="pres">
      <dgm:prSet presAssocID="{6569B0AA-3A27-412A-B921-3778558D41E3}" presName="Name28" presStyleLbl="parChTrans1D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56851234-6FB7-4277-B341-4125662DC618}" type="pres">
      <dgm:prSet presAssocID="{8CCAD054-F2BE-477A-BD85-193BA5DA76CA}" presName="hierRoot2" presStyleCnt="0">
        <dgm:presLayoutVars>
          <dgm:hierBranch val="init"/>
        </dgm:presLayoutVars>
      </dgm:prSet>
      <dgm:spPr/>
    </dgm:pt>
    <dgm:pt modelId="{DCF93275-3DC4-41F8-B0F3-5FBDB4D96799}" type="pres">
      <dgm:prSet presAssocID="{8CCAD054-F2BE-477A-BD85-193BA5DA76CA}" presName="rootComposite2" presStyleCnt="0"/>
      <dgm:spPr/>
    </dgm:pt>
    <dgm:pt modelId="{5A0A4406-405A-4CD9-8C52-A607119096C1}" type="pres">
      <dgm:prSet presAssocID="{8CCAD054-F2BE-477A-BD85-193BA5DA76CA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4A904E-27B0-44C6-A2E7-48404A58DCFD}" type="pres">
      <dgm:prSet presAssocID="{8CCAD054-F2BE-477A-BD85-193BA5DA76CA}" presName="topArc2" presStyleLbl="parChTrans1D1" presStyleIdx="2" presStyleCnt="44"/>
      <dgm:spPr>
        <a:ln>
          <a:solidFill>
            <a:srgbClr val="FF7A7A"/>
          </a:solidFill>
        </a:ln>
      </dgm:spPr>
    </dgm:pt>
    <dgm:pt modelId="{E1E034AC-9BE1-4E82-A9FA-041FD6A19072}" type="pres">
      <dgm:prSet presAssocID="{8CCAD054-F2BE-477A-BD85-193BA5DA76CA}" presName="bottomArc2" presStyleLbl="parChTrans1D1" presStyleIdx="3" presStyleCnt="44"/>
      <dgm:spPr>
        <a:ln>
          <a:solidFill>
            <a:srgbClr val="FF7A7A"/>
          </a:solidFill>
        </a:ln>
      </dgm:spPr>
    </dgm:pt>
    <dgm:pt modelId="{737B41E7-D70A-4AE8-9064-E3BAEC721894}" type="pres">
      <dgm:prSet presAssocID="{8CCAD054-F2BE-477A-BD85-193BA5DA76CA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7E700E3-BCA9-496C-8E94-1B084A3F3E60}" type="pres">
      <dgm:prSet presAssocID="{8CCAD054-F2BE-477A-BD85-193BA5DA76CA}" presName="hierChild4" presStyleCnt="0"/>
      <dgm:spPr/>
    </dgm:pt>
    <dgm:pt modelId="{D7501E1B-A82C-4B4B-B339-6E1DC76C747C}" type="pres">
      <dgm:prSet presAssocID="{49163C13-A610-43B4-8838-90E54A327E78}" presName="Name28" presStyleLbl="parChTrans1D3" presStyleIdx="0" presStyleCnt="13"/>
      <dgm:spPr/>
      <dgm:t>
        <a:bodyPr/>
        <a:lstStyle/>
        <a:p>
          <a:pPr latinLnBrk="1"/>
          <a:endParaRPr lang="ko-KR" altLang="en-US"/>
        </a:p>
      </dgm:t>
    </dgm:pt>
    <dgm:pt modelId="{06ADC7BF-F6BC-468A-882F-58D2EBB8D13C}" type="pres">
      <dgm:prSet presAssocID="{B499B41F-3A1C-4385-8D38-8E68098B6854}" presName="hierRoot2" presStyleCnt="0">
        <dgm:presLayoutVars>
          <dgm:hierBranch val="init"/>
        </dgm:presLayoutVars>
      </dgm:prSet>
      <dgm:spPr/>
    </dgm:pt>
    <dgm:pt modelId="{65C4C364-E6BB-4456-BEB4-A0B525D6750B}" type="pres">
      <dgm:prSet presAssocID="{B499B41F-3A1C-4385-8D38-8E68098B6854}" presName="rootComposite2" presStyleCnt="0"/>
      <dgm:spPr/>
    </dgm:pt>
    <dgm:pt modelId="{4A56F033-B7B3-46DF-8405-425A4F181E2A}" type="pres">
      <dgm:prSet presAssocID="{B499B41F-3A1C-4385-8D38-8E68098B685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D9554A-2F91-480B-BA7F-3480F0FA65FC}" type="pres">
      <dgm:prSet presAssocID="{B499B41F-3A1C-4385-8D38-8E68098B6854}" presName="topArc2" presStyleLbl="parChTrans1D1" presStyleIdx="4" presStyleCnt="44"/>
      <dgm:spPr>
        <a:ln>
          <a:solidFill>
            <a:srgbClr val="FF7A7A"/>
          </a:solidFill>
        </a:ln>
      </dgm:spPr>
    </dgm:pt>
    <dgm:pt modelId="{D9291F20-6ED8-419D-B60F-715EF985452D}" type="pres">
      <dgm:prSet presAssocID="{B499B41F-3A1C-4385-8D38-8E68098B6854}" presName="bottomArc2" presStyleLbl="parChTrans1D1" presStyleIdx="5" presStyleCnt="44"/>
      <dgm:spPr>
        <a:ln>
          <a:solidFill>
            <a:srgbClr val="FF7A7A"/>
          </a:solidFill>
        </a:ln>
      </dgm:spPr>
    </dgm:pt>
    <dgm:pt modelId="{AAF73A47-FD83-443D-A09B-98D48CA78BBD}" type="pres">
      <dgm:prSet presAssocID="{B499B41F-3A1C-4385-8D38-8E68098B6854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EE1DD7A-B906-4FDE-A0C1-C8549973E1B0}" type="pres">
      <dgm:prSet presAssocID="{B499B41F-3A1C-4385-8D38-8E68098B6854}" presName="hierChild4" presStyleCnt="0"/>
      <dgm:spPr/>
    </dgm:pt>
    <dgm:pt modelId="{CA0F6911-0035-496E-9C3C-9998B293007E}" type="pres">
      <dgm:prSet presAssocID="{B499B41F-3A1C-4385-8D38-8E68098B6854}" presName="hierChild5" presStyleCnt="0"/>
      <dgm:spPr/>
    </dgm:pt>
    <dgm:pt modelId="{5D45AA77-7269-4BE9-AB68-1768D2D615C4}" type="pres">
      <dgm:prSet presAssocID="{B7159397-599C-4DE1-848D-E014A5321345}" presName="Name28" presStyleLbl="parChTrans1D3" presStyleIdx="1" presStyleCnt="13"/>
      <dgm:spPr/>
      <dgm:t>
        <a:bodyPr/>
        <a:lstStyle/>
        <a:p>
          <a:pPr latinLnBrk="1"/>
          <a:endParaRPr lang="ko-KR" altLang="en-US"/>
        </a:p>
      </dgm:t>
    </dgm:pt>
    <dgm:pt modelId="{49711287-E91E-4D91-A0F0-763B512CA217}" type="pres">
      <dgm:prSet presAssocID="{CB4F7D93-AD3D-4373-8137-750482C24397}" presName="hierRoot2" presStyleCnt="0">
        <dgm:presLayoutVars>
          <dgm:hierBranch val="init"/>
        </dgm:presLayoutVars>
      </dgm:prSet>
      <dgm:spPr/>
    </dgm:pt>
    <dgm:pt modelId="{ADC2E9BD-9DFE-460D-88AD-5B8878490F8B}" type="pres">
      <dgm:prSet presAssocID="{CB4F7D93-AD3D-4373-8137-750482C24397}" presName="rootComposite2" presStyleCnt="0"/>
      <dgm:spPr/>
    </dgm:pt>
    <dgm:pt modelId="{887178F0-8704-4B9F-A9A4-CF3381A7F060}" type="pres">
      <dgm:prSet presAssocID="{CB4F7D93-AD3D-4373-8137-750482C2439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0AA883-9C1C-4F12-B1D1-CDBA11134004}" type="pres">
      <dgm:prSet presAssocID="{CB4F7D93-AD3D-4373-8137-750482C24397}" presName="topArc2" presStyleLbl="parChTrans1D1" presStyleIdx="6" presStyleCnt="44"/>
      <dgm:spPr>
        <a:ln>
          <a:solidFill>
            <a:srgbClr val="FF7A7A"/>
          </a:solidFill>
        </a:ln>
      </dgm:spPr>
    </dgm:pt>
    <dgm:pt modelId="{F4BC9894-13E5-4C98-9D83-86CB6C3C3A0B}" type="pres">
      <dgm:prSet presAssocID="{CB4F7D93-AD3D-4373-8137-750482C24397}" presName="bottomArc2" presStyleLbl="parChTrans1D1" presStyleIdx="7" presStyleCnt="44"/>
      <dgm:spPr>
        <a:ln>
          <a:solidFill>
            <a:srgbClr val="FF7A7A"/>
          </a:solidFill>
        </a:ln>
      </dgm:spPr>
    </dgm:pt>
    <dgm:pt modelId="{809A7E4B-2FFC-4707-BB8B-6DD7593822B9}" type="pres">
      <dgm:prSet presAssocID="{CB4F7D93-AD3D-4373-8137-750482C24397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448D560-7C87-42F9-A93A-6EA221FEACB0}" type="pres">
      <dgm:prSet presAssocID="{CB4F7D93-AD3D-4373-8137-750482C24397}" presName="hierChild4" presStyleCnt="0"/>
      <dgm:spPr/>
    </dgm:pt>
    <dgm:pt modelId="{48215DAE-A41C-4CB9-865A-98543FA234A0}" type="pres">
      <dgm:prSet presAssocID="{CB4F7D93-AD3D-4373-8137-750482C24397}" presName="hierChild5" presStyleCnt="0"/>
      <dgm:spPr/>
    </dgm:pt>
    <dgm:pt modelId="{27ED08F2-2B12-4F6D-8BA3-58C510130143}" type="pres">
      <dgm:prSet presAssocID="{8CCAD054-F2BE-477A-BD85-193BA5DA76CA}" presName="hierChild5" presStyleCnt="0"/>
      <dgm:spPr/>
    </dgm:pt>
    <dgm:pt modelId="{E388B44A-BA0D-4C0E-B5EF-02B6E19C2D3F}" type="pres">
      <dgm:prSet presAssocID="{EC76FBD8-3FAF-4299-9991-6FD3E9F0BA31}" presName="Name28" presStyleLbl="parChTrans1D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538F567C-B5C7-44A6-BABE-2F249E50FF07}" type="pres">
      <dgm:prSet presAssocID="{2C06AE9C-A493-45DF-8BC3-7DF0AD0E98D8}" presName="hierRoot2" presStyleCnt="0">
        <dgm:presLayoutVars>
          <dgm:hierBranch val="init"/>
        </dgm:presLayoutVars>
      </dgm:prSet>
      <dgm:spPr/>
    </dgm:pt>
    <dgm:pt modelId="{FF6289E1-D9C1-4925-8844-92EABDC3A2C7}" type="pres">
      <dgm:prSet presAssocID="{2C06AE9C-A493-45DF-8BC3-7DF0AD0E98D8}" presName="rootComposite2" presStyleCnt="0"/>
      <dgm:spPr/>
    </dgm:pt>
    <dgm:pt modelId="{6204283B-83D2-4958-BB38-38D8021FB010}" type="pres">
      <dgm:prSet presAssocID="{2C06AE9C-A493-45DF-8BC3-7DF0AD0E98D8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D1136-5563-418E-B1D0-D8B43F3D82BA}" type="pres">
      <dgm:prSet presAssocID="{2C06AE9C-A493-45DF-8BC3-7DF0AD0E98D8}" presName="topArc2" presStyleLbl="parChTrans1D1" presStyleIdx="8" presStyleCnt="44"/>
      <dgm:spPr>
        <a:ln>
          <a:solidFill>
            <a:srgbClr val="FF7A7A"/>
          </a:solidFill>
        </a:ln>
      </dgm:spPr>
    </dgm:pt>
    <dgm:pt modelId="{037CEAF2-F686-49F1-B47C-D0A4E8AEBB62}" type="pres">
      <dgm:prSet presAssocID="{2C06AE9C-A493-45DF-8BC3-7DF0AD0E98D8}" presName="bottomArc2" presStyleLbl="parChTrans1D1" presStyleIdx="9" presStyleCnt="44"/>
      <dgm:spPr>
        <a:ln>
          <a:solidFill>
            <a:srgbClr val="FF7A7A"/>
          </a:solidFill>
        </a:ln>
      </dgm:spPr>
    </dgm:pt>
    <dgm:pt modelId="{E2166A90-BAA4-4E6C-A0DA-29C306FE9B54}" type="pres">
      <dgm:prSet presAssocID="{2C06AE9C-A493-45DF-8BC3-7DF0AD0E98D8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0C01160-4E00-4D9F-89E4-3B046D15DD4A}" type="pres">
      <dgm:prSet presAssocID="{2C06AE9C-A493-45DF-8BC3-7DF0AD0E98D8}" presName="hierChild4" presStyleCnt="0"/>
      <dgm:spPr/>
    </dgm:pt>
    <dgm:pt modelId="{A00D6D17-2E82-4ED5-81B4-DAA48DC82B8B}" type="pres">
      <dgm:prSet presAssocID="{11055857-AC84-4D4C-A3EE-78D9AAB59D29}" presName="Name28" presStyleLbl="parChTrans1D3" presStyleIdx="2" presStyleCnt="13"/>
      <dgm:spPr/>
      <dgm:t>
        <a:bodyPr/>
        <a:lstStyle/>
        <a:p>
          <a:pPr latinLnBrk="1"/>
          <a:endParaRPr lang="ko-KR" altLang="en-US"/>
        </a:p>
      </dgm:t>
    </dgm:pt>
    <dgm:pt modelId="{6B7E2AC9-3886-4D6C-B9CC-FAC2F2A0EDC4}" type="pres">
      <dgm:prSet presAssocID="{C253DCDC-754F-4403-85E7-5725D4703C44}" presName="hierRoot2" presStyleCnt="0">
        <dgm:presLayoutVars>
          <dgm:hierBranch val="init"/>
        </dgm:presLayoutVars>
      </dgm:prSet>
      <dgm:spPr/>
    </dgm:pt>
    <dgm:pt modelId="{EB1BA2F7-F9C2-4D5C-914C-E6824DE06EE6}" type="pres">
      <dgm:prSet presAssocID="{C253DCDC-754F-4403-85E7-5725D4703C44}" presName="rootComposite2" presStyleCnt="0"/>
      <dgm:spPr/>
    </dgm:pt>
    <dgm:pt modelId="{9B7B8999-97E3-4D3D-BCA7-B38A91DB2B97}" type="pres">
      <dgm:prSet presAssocID="{C253DCDC-754F-4403-85E7-5725D4703C4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FA83C8-9168-428B-BD65-30453F7E4418}" type="pres">
      <dgm:prSet presAssocID="{C253DCDC-754F-4403-85E7-5725D4703C44}" presName="topArc2" presStyleLbl="parChTrans1D1" presStyleIdx="10" presStyleCnt="44"/>
      <dgm:spPr>
        <a:ln>
          <a:solidFill>
            <a:srgbClr val="FF7A7A"/>
          </a:solidFill>
        </a:ln>
      </dgm:spPr>
    </dgm:pt>
    <dgm:pt modelId="{38FF7DD8-CAE6-40FF-B4A8-A0A81A849240}" type="pres">
      <dgm:prSet presAssocID="{C253DCDC-754F-4403-85E7-5725D4703C44}" presName="bottomArc2" presStyleLbl="parChTrans1D1" presStyleIdx="11" presStyleCnt="44"/>
      <dgm:spPr>
        <a:ln>
          <a:solidFill>
            <a:srgbClr val="FF7A7A"/>
          </a:solidFill>
        </a:ln>
      </dgm:spPr>
    </dgm:pt>
    <dgm:pt modelId="{397F1EDD-6818-4323-B72B-2E9DF2CB3243}" type="pres">
      <dgm:prSet presAssocID="{C253DCDC-754F-4403-85E7-5725D4703C44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F062708-226E-45E4-B3A5-1B19F86E133F}" type="pres">
      <dgm:prSet presAssocID="{C253DCDC-754F-4403-85E7-5725D4703C44}" presName="hierChild4" presStyleCnt="0"/>
      <dgm:spPr/>
    </dgm:pt>
    <dgm:pt modelId="{7558A965-6502-4617-8FAC-E9A8C69BDA0C}" type="pres">
      <dgm:prSet presAssocID="{C253DCDC-754F-4403-85E7-5725D4703C44}" presName="hierChild5" presStyleCnt="0"/>
      <dgm:spPr/>
    </dgm:pt>
    <dgm:pt modelId="{085C005D-AC95-4EA9-A22B-AC2EB95E7AC4}" type="pres">
      <dgm:prSet presAssocID="{3A898F36-3B84-40C2-B48C-4CC94A3421B9}" presName="Name28" presStyleLbl="parChTrans1D3" presStyleIdx="3" presStyleCnt="13"/>
      <dgm:spPr/>
      <dgm:t>
        <a:bodyPr/>
        <a:lstStyle/>
        <a:p>
          <a:pPr latinLnBrk="1"/>
          <a:endParaRPr lang="ko-KR" altLang="en-US"/>
        </a:p>
      </dgm:t>
    </dgm:pt>
    <dgm:pt modelId="{CF5201DC-C8CB-4D3A-AE4B-D9B0145C1D10}" type="pres">
      <dgm:prSet presAssocID="{9D5BAF2F-2FAF-44F4-B1F3-FAF521514F00}" presName="hierRoot2" presStyleCnt="0">
        <dgm:presLayoutVars>
          <dgm:hierBranch val="init"/>
        </dgm:presLayoutVars>
      </dgm:prSet>
      <dgm:spPr/>
    </dgm:pt>
    <dgm:pt modelId="{1D94F4B0-7F02-4619-9B6E-A2FCA2A434BB}" type="pres">
      <dgm:prSet presAssocID="{9D5BAF2F-2FAF-44F4-B1F3-FAF521514F00}" presName="rootComposite2" presStyleCnt="0"/>
      <dgm:spPr/>
    </dgm:pt>
    <dgm:pt modelId="{CB1CD35B-12E0-4B54-A525-3E56F96608B7}" type="pres">
      <dgm:prSet presAssocID="{9D5BAF2F-2FAF-44F4-B1F3-FAF521514F0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2D1D47-784A-4F1B-A38B-ECC0D09F3CFF}" type="pres">
      <dgm:prSet presAssocID="{9D5BAF2F-2FAF-44F4-B1F3-FAF521514F00}" presName="topArc2" presStyleLbl="parChTrans1D1" presStyleIdx="12" presStyleCnt="44"/>
      <dgm:spPr>
        <a:ln>
          <a:solidFill>
            <a:srgbClr val="FF7A7A"/>
          </a:solidFill>
        </a:ln>
      </dgm:spPr>
    </dgm:pt>
    <dgm:pt modelId="{11454E9D-E33C-4257-ACA5-23FFBD2488F6}" type="pres">
      <dgm:prSet presAssocID="{9D5BAF2F-2FAF-44F4-B1F3-FAF521514F00}" presName="bottomArc2" presStyleLbl="parChTrans1D1" presStyleIdx="13" presStyleCnt="44"/>
      <dgm:spPr>
        <a:ln>
          <a:solidFill>
            <a:srgbClr val="FF7A7A"/>
          </a:solidFill>
        </a:ln>
      </dgm:spPr>
    </dgm:pt>
    <dgm:pt modelId="{D4AD27ED-2A5B-4146-8355-60499E1D5EED}" type="pres">
      <dgm:prSet presAssocID="{9D5BAF2F-2FAF-44F4-B1F3-FAF521514F00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B63FADF-0F74-4A99-8802-243C272D9179}" type="pres">
      <dgm:prSet presAssocID="{9D5BAF2F-2FAF-44F4-B1F3-FAF521514F00}" presName="hierChild4" presStyleCnt="0"/>
      <dgm:spPr/>
    </dgm:pt>
    <dgm:pt modelId="{FC88D790-CFF7-4475-834B-B5E9166E5167}" type="pres">
      <dgm:prSet presAssocID="{9D5BAF2F-2FAF-44F4-B1F3-FAF521514F00}" presName="hierChild5" presStyleCnt="0"/>
      <dgm:spPr/>
    </dgm:pt>
    <dgm:pt modelId="{7F208709-37FB-41DC-8847-E144CA3662A1}" type="pres">
      <dgm:prSet presAssocID="{2C06AE9C-A493-45DF-8BC3-7DF0AD0E98D8}" presName="hierChild5" presStyleCnt="0"/>
      <dgm:spPr/>
    </dgm:pt>
    <dgm:pt modelId="{5DD62EA5-6818-4203-84FA-2605111FE5C1}" type="pres">
      <dgm:prSet presAssocID="{D6859F02-A19A-4E29-BD53-478E5308BD9D}" presName="Name28" presStyleLbl="parChTrans1D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0229B447-9686-4A15-872B-BDFA10CE9F52}" type="pres">
      <dgm:prSet presAssocID="{C5B40004-DB06-47EC-9846-DD01CE94D448}" presName="hierRoot2" presStyleCnt="0">
        <dgm:presLayoutVars>
          <dgm:hierBranch val="init"/>
        </dgm:presLayoutVars>
      </dgm:prSet>
      <dgm:spPr/>
    </dgm:pt>
    <dgm:pt modelId="{1685FFCF-2341-4849-9791-2DB79CC4E3E1}" type="pres">
      <dgm:prSet presAssocID="{C5B40004-DB06-47EC-9846-DD01CE94D448}" presName="rootComposite2" presStyleCnt="0"/>
      <dgm:spPr/>
    </dgm:pt>
    <dgm:pt modelId="{EDC88343-5651-40DB-A12C-614F144168AE}" type="pres">
      <dgm:prSet presAssocID="{C5B40004-DB06-47EC-9846-DD01CE94D448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B37AED-9DF4-4371-8EAE-6D237AC3E824}" type="pres">
      <dgm:prSet presAssocID="{C5B40004-DB06-47EC-9846-DD01CE94D448}" presName="topArc2" presStyleLbl="parChTrans1D1" presStyleIdx="14" presStyleCnt="44"/>
      <dgm:spPr>
        <a:ln>
          <a:solidFill>
            <a:srgbClr val="FF7A7A"/>
          </a:solidFill>
        </a:ln>
      </dgm:spPr>
    </dgm:pt>
    <dgm:pt modelId="{28EFB59D-26DB-4F6B-BC95-54ECCB51F8A7}" type="pres">
      <dgm:prSet presAssocID="{C5B40004-DB06-47EC-9846-DD01CE94D448}" presName="bottomArc2" presStyleLbl="parChTrans1D1" presStyleIdx="15" presStyleCnt="44"/>
      <dgm:spPr>
        <a:ln>
          <a:solidFill>
            <a:srgbClr val="FF7A7A"/>
          </a:solidFill>
        </a:ln>
      </dgm:spPr>
    </dgm:pt>
    <dgm:pt modelId="{33CFD81A-979B-44D3-B4EC-C09B79B266E7}" type="pres">
      <dgm:prSet presAssocID="{C5B40004-DB06-47EC-9846-DD01CE94D448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A514A95-A735-40EC-B595-213C6EE9FFE4}" type="pres">
      <dgm:prSet presAssocID="{C5B40004-DB06-47EC-9846-DD01CE94D448}" presName="hierChild4" presStyleCnt="0"/>
      <dgm:spPr/>
    </dgm:pt>
    <dgm:pt modelId="{258904E6-5833-4628-8B85-1CF05694863F}" type="pres">
      <dgm:prSet presAssocID="{5FD863C5-6826-4A8C-9FAE-F8ABC22DBE2E}" presName="Name28" presStyleLbl="parChTrans1D3" presStyleIdx="4" presStyleCnt="13"/>
      <dgm:spPr/>
      <dgm:t>
        <a:bodyPr/>
        <a:lstStyle/>
        <a:p>
          <a:pPr latinLnBrk="1"/>
          <a:endParaRPr lang="ko-KR" altLang="en-US"/>
        </a:p>
      </dgm:t>
    </dgm:pt>
    <dgm:pt modelId="{A327AB32-FB9D-413B-839A-6B682B5DE490}" type="pres">
      <dgm:prSet presAssocID="{039ABC7E-38F4-4ABC-BE67-29F1013134C6}" presName="hierRoot2" presStyleCnt="0">
        <dgm:presLayoutVars>
          <dgm:hierBranch val="init"/>
        </dgm:presLayoutVars>
      </dgm:prSet>
      <dgm:spPr/>
    </dgm:pt>
    <dgm:pt modelId="{D39B1ABF-442B-4A98-8582-86A0AEBEF94B}" type="pres">
      <dgm:prSet presAssocID="{039ABC7E-38F4-4ABC-BE67-29F1013134C6}" presName="rootComposite2" presStyleCnt="0"/>
      <dgm:spPr/>
    </dgm:pt>
    <dgm:pt modelId="{447557DB-839F-4299-AB54-2950A7540352}" type="pres">
      <dgm:prSet presAssocID="{039ABC7E-38F4-4ABC-BE67-29F1013134C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A59649-1A16-46BB-AE0E-D497A459CF3C}" type="pres">
      <dgm:prSet presAssocID="{039ABC7E-38F4-4ABC-BE67-29F1013134C6}" presName="topArc2" presStyleLbl="parChTrans1D1" presStyleIdx="16" presStyleCnt="44"/>
      <dgm:spPr>
        <a:ln>
          <a:solidFill>
            <a:srgbClr val="FF7A7A"/>
          </a:solidFill>
        </a:ln>
      </dgm:spPr>
    </dgm:pt>
    <dgm:pt modelId="{B0907266-A7AD-4945-AA0A-B7DF03690BDC}" type="pres">
      <dgm:prSet presAssocID="{039ABC7E-38F4-4ABC-BE67-29F1013134C6}" presName="bottomArc2" presStyleLbl="parChTrans1D1" presStyleIdx="17" presStyleCnt="44"/>
      <dgm:spPr>
        <a:ln>
          <a:solidFill>
            <a:srgbClr val="FF7A7A"/>
          </a:solidFill>
        </a:ln>
      </dgm:spPr>
    </dgm:pt>
    <dgm:pt modelId="{02269708-5216-4B28-9D52-C8CEAE91D99B}" type="pres">
      <dgm:prSet presAssocID="{039ABC7E-38F4-4ABC-BE67-29F1013134C6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D36B8C2-0C86-47F3-A7FF-5C7D32B88E55}" type="pres">
      <dgm:prSet presAssocID="{039ABC7E-38F4-4ABC-BE67-29F1013134C6}" presName="hierChild4" presStyleCnt="0"/>
      <dgm:spPr/>
    </dgm:pt>
    <dgm:pt modelId="{E39D4EE4-9D78-4E91-B071-59CE792A05E2}" type="pres">
      <dgm:prSet presAssocID="{039ABC7E-38F4-4ABC-BE67-29F1013134C6}" presName="hierChild5" presStyleCnt="0"/>
      <dgm:spPr/>
    </dgm:pt>
    <dgm:pt modelId="{9246000A-3476-4C22-9367-8ECD0798B5AF}" type="pres">
      <dgm:prSet presAssocID="{CC0E0111-C086-49FD-9BC0-5BE3B8114AFB}" presName="Name28" presStyleLbl="parChTrans1D3" presStyleIdx="5" presStyleCnt="13"/>
      <dgm:spPr/>
      <dgm:t>
        <a:bodyPr/>
        <a:lstStyle/>
        <a:p>
          <a:pPr latinLnBrk="1"/>
          <a:endParaRPr lang="ko-KR" altLang="en-US"/>
        </a:p>
      </dgm:t>
    </dgm:pt>
    <dgm:pt modelId="{4F7CBA53-8DEB-426D-9083-BC1A86DB3574}" type="pres">
      <dgm:prSet presAssocID="{4711869A-E518-48F2-8B36-DC61D921DD57}" presName="hierRoot2" presStyleCnt="0">
        <dgm:presLayoutVars>
          <dgm:hierBranch val="init"/>
        </dgm:presLayoutVars>
      </dgm:prSet>
      <dgm:spPr/>
    </dgm:pt>
    <dgm:pt modelId="{D1FEA2DD-0414-4620-9340-BAF57F6D2DE4}" type="pres">
      <dgm:prSet presAssocID="{4711869A-E518-48F2-8B36-DC61D921DD57}" presName="rootComposite2" presStyleCnt="0"/>
      <dgm:spPr/>
    </dgm:pt>
    <dgm:pt modelId="{39B3711E-26D1-47DA-A9BE-5665DFB8727E}" type="pres">
      <dgm:prSet presAssocID="{4711869A-E518-48F2-8B36-DC61D921DD5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F42656-208B-4780-A6C6-97A1769BC8F8}" type="pres">
      <dgm:prSet presAssocID="{4711869A-E518-48F2-8B36-DC61D921DD57}" presName="topArc2" presStyleLbl="parChTrans1D1" presStyleIdx="18" presStyleCnt="44"/>
      <dgm:spPr>
        <a:ln>
          <a:solidFill>
            <a:srgbClr val="FF7A7A"/>
          </a:solidFill>
        </a:ln>
      </dgm:spPr>
    </dgm:pt>
    <dgm:pt modelId="{A3366B7B-3A58-423A-82F1-9EE9DDACFD3E}" type="pres">
      <dgm:prSet presAssocID="{4711869A-E518-48F2-8B36-DC61D921DD57}" presName="bottomArc2" presStyleLbl="parChTrans1D1" presStyleIdx="19" presStyleCnt="44"/>
      <dgm:spPr>
        <a:ln>
          <a:solidFill>
            <a:srgbClr val="FF7A7A"/>
          </a:solidFill>
        </a:ln>
      </dgm:spPr>
    </dgm:pt>
    <dgm:pt modelId="{61A66A26-4F4A-46E3-8A19-C0CF6CE1D0CB}" type="pres">
      <dgm:prSet presAssocID="{4711869A-E518-48F2-8B36-DC61D921DD57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10917E0-A485-4D89-94E9-4A33A6808494}" type="pres">
      <dgm:prSet presAssocID="{4711869A-E518-48F2-8B36-DC61D921DD57}" presName="hierChild4" presStyleCnt="0"/>
      <dgm:spPr/>
    </dgm:pt>
    <dgm:pt modelId="{4C11A735-ADDB-455E-9A04-D3B98FC45812}" type="pres">
      <dgm:prSet presAssocID="{4711869A-E518-48F2-8B36-DC61D921DD57}" presName="hierChild5" presStyleCnt="0"/>
      <dgm:spPr/>
    </dgm:pt>
    <dgm:pt modelId="{F797B1CB-7124-4D2A-9208-8A575F8EEAC4}" type="pres">
      <dgm:prSet presAssocID="{C5B40004-DB06-47EC-9846-DD01CE94D448}" presName="hierChild5" presStyleCnt="0"/>
      <dgm:spPr/>
    </dgm:pt>
    <dgm:pt modelId="{34F179A9-8626-4D3F-8ED9-0AF06FA2D81B}" type="pres">
      <dgm:prSet presAssocID="{746001C8-58CA-49DE-9168-74BC7D304A3F}" presName="Name28" presStyleLbl="parChTrans1D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59C59C1-9CDB-40E5-86B5-8E4DCA2A8897}" type="pres">
      <dgm:prSet presAssocID="{783103D1-8C05-4072-BB93-E6F557182D5C}" presName="hierRoot2" presStyleCnt="0">
        <dgm:presLayoutVars>
          <dgm:hierBranch val="init"/>
        </dgm:presLayoutVars>
      </dgm:prSet>
      <dgm:spPr/>
    </dgm:pt>
    <dgm:pt modelId="{37D3958B-DE06-4AAF-9ECC-157B9758FEE0}" type="pres">
      <dgm:prSet presAssocID="{783103D1-8C05-4072-BB93-E6F557182D5C}" presName="rootComposite2" presStyleCnt="0"/>
      <dgm:spPr/>
    </dgm:pt>
    <dgm:pt modelId="{1F53713F-8850-4368-B712-BDD973372E5C}" type="pres">
      <dgm:prSet presAssocID="{783103D1-8C05-4072-BB93-E6F557182D5C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1CE211-7363-4B47-A314-101B363B63FF}" type="pres">
      <dgm:prSet presAssocID="{783103D1-8C05-4072-BB93-E6F557182D5C}" presName="topArc2" presStyleLbl="parChTrans1D1" presStyleIdx="20" presStyleCnt="44"/>
      <dgm:spPr>
        <a:ln>
          <a:solidFill>
            <a:srgbClr val="FF7A7A"/>
          </a:solidFill>
        </a:ln>
      </dgm:spPr>
    </dgm:pt>
    <dgm:pt modelId="{4240BD77-450A-4C94-B9E4-5C3BC3BF6618}" type="pres">
      <dgm:prSet presAssocID="{783103D1-8C05-4072-BB93-E6F557182D5C}" presName="bottomArc2" presStyleLbl="parChTrans1D1" presStyleIdx="21" presStyleCnt="44"/>
      <dgm:spPr>
        <a:ln>
          <a:solidFill>
            <a:srgbClr val="FF7A7A"/>
          </a:solidFill>
        </a:ln>
      </dgm:spPr>
    </dgm:pt>
    <dgm:pt modelId="{3294D1F6-7A26-490E-AAA4-B6E5E2BFDA9B}" type="pres">
      <dgm:prSet presAssocID="{783103D1-8C05-4072-BB93-E6F557182D5C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8F30308-03F4-4720-8C34-C888533E88E2}" type="pres">
      <dgm:prSet presAssocID="{783103D1-8C05-4072-BB93-E6F557182D5C}" presName="hierChild4" presStyleCnt="0"/>
      <dgm:spPr/>
    </dgm:pt>
    <dgm:pt modelId="{05D1E61D-D88D-492E-87EA-176BD4352FA6}" type="pres">
      <dgm:prSet presAssocID="{74785A51-2C1E-43F5-A7C7-8E5C3C81243D}" presName="Name28" presStyleLbl="parChTrans1D3" presStyleIdx="6" presStyleCnt="13"/>
      <dgm:spPr/>
      <dgm:t>
        <a:bodyPr/>
        <a:lstStyle/>
        <a:p>
          <a:pPr latinLnBrk="1"/>
          <a:endParaRPr lang="ko-KR" altLang="en-US"/>
        </a:p>
      </dgm:t>
    </dgm:pt>
    <dgm:pt modelId="{585DE162-72CD-4095-8D57-662B8D5008E2}" type="pres">
      <dgm:prSet presAssocID="{EEEE55B8-FA95-4289-B3CD-83CD17FB91E9}" presName="hierRoot2" presStyleCnt="0">
        <dgm:presLayoutVars>
          <dgm:hierBranch val="init"/>
        </dgm:presLayoutVars>
      </dgm:prSet>
      <dgm:spPr/>
    </dgm:pt>
    <dgm:pt modelId="{858366E4-F468-43A4-90DF-FECFC0E2EC9B}" type="pres">
      <dgm:prSet presAssocID="{EEEE55B8-FA95-4289-B3CD-83CD17FB91E9}" presName="rootComposite2" presStyleCnt="0"/>
      <dgm:spPr/>
    </dgm:pt>
    <dgm:pt modelId="{B696EE5E-B9A1-473C-AB6B-D65FE028BFAC}" type="pres">
      <dgm:prSet presAssocID="{EEEE55B8-FA95-4289-B3CD-83CD17FB91E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5D1E3A-A3FC-4A0C-818A-F3B7B8A24136}" type="pres">
      <dgm:prSet presAssocID="{EEEE55B8-FA95-4289-B3CD-83CD17FB91E9}" presName="topArc2" presStyleLbl="parChTrans1D1" presStyleIdx="22" presStyleCnt="44"/>
      <dgm:spPr>
        <a:ln>
          <a:solidFill>
            <a:srgbClr val="FF7A7A"/>
          </a:solidFill>
        </a:ln>
      </dgm:spPr>
    </dgm:pt>
    <dgm:pt modelId="{26ABD306-F9AB-4C32-AE0F-35CC17AA0734}" type="pres">
      <dgm:prSet presAssocID="{EEEE55B8-FA95-4289-B3CD-83CD17FB91E9}" presName="bottomArc2" presStyleLbl="parChTrans1D1" presStyleIdx="23" presStyleCnt="44"/>
      <dgm:spPr>
        <a:ln>
          <a:solidFill>
            <a:srgbClr val="FF7A7A"/>
          </a:solidFill>
        </a:ln>
      </dgm:spPr>
    </dgm:pt>
    <dgm:pt modelId="{128CCE21-41A3-4964-A260-A3EB8547E971}" type="pres">
      <dgm:prSet presAssocID="{EEEE55B8-FA95-4289-B3CD-83CD17FB91E9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32922FCE-3768-4FDD-A77F-19838C1DC401}" type="pres">
      <dgm:prSet presAssocID="{EEEE55B8-FA95-4289-B3CD-83CD17FB91E9}" presName="hierChild4" presStyleCnt="0"/>
      <dgm:spPr/>
    </dgm:pt>
    <dgm:pt modelId="{5933D4C4-F3D0-4313-BC7A-109131276A5E}" type="pres">
      <dgm:prSet presAssocID="{EEEE55B8-FA95-4289-B3CD-83CD17FB91E9}" presName="hierChild5" presStyleCnt="0"/>
      <dgm:spPr/>
    </dgm:pt>
    <dgm:pt modelId="{2E7DC884-3211-4EE2-B86D-ED71CF20CE67}" type="pres">
      <dgm:prSet presAssocID="{13AB2E81-3DAD-4D21-8CFB-E7D90BC3CA59}" presName="Name28" presStyleLbl="parChTrans1D3" presStyleIdx="7" presStyleCnt="13"/>
      <dgm:spPr/>
      <dgm:t>
        <a:bodyPr/>
        <a:lstStyle/>
        <a:p>
          <a:pPr latinLnBrk="1"/>
          <a:endParaRPr lang="ko-KR" altLang="en-US"/>
        </a:p>
      </dgm:t>
    </dgm:pt>
    <dgm:pt modelId="{A9275312-728B-4D18-A679-EAC4B975E831}" type="pres">
      <dgm:prSet presAssocID="{604FA0B7-3E8F-49F2-A1C6-DD0E50D76536}" presName="hierRoot2" presStyleCnt="0">
        <dgm:presLayoutVars>
          <dgm:hierBranch val="init"/>
        </dgm:presLayoutVars>
      </dgm:prSet>
      <dgm:spPr/>
    </dgm:pt>
    <dgm:pt modelId="{154478CB-FBA2-47C1-B4B2-70E05505C89D}" type="pres">
      <dgm:prSet presAssocID="{604FA0B7-3E8F-49F2-A1C6-DD0E50D76536}" presName="rootComposite2" presStyleCnt="0"/>
      <dgm:spPr/>
    </dgm:pt>
    <dgm:pt modelId="{6CE88E64-9B5A-4701-8351-4575FBCE06D3}" type="pres">
      <dgm:prSet presAssocID="{604FA0B7-3E8F-49F2-A1C6-DD0E50D765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851B6C-BF86-4CDF-A9B5-7BF29375031C}" type="pres">
      <dgm:prSet presAssocID="{604FA0B7-3E8F-49F2-A1C6-DD0E50D76536}" presName="topArc2" presStyleLbl="parChTrans1D1" presStyleIdx="24" presStyleCnt="44"/>
      <dgm:spPr>
        <a:ln>
          <a:solidFill>
            <a:srgbClr val="FF7A7A"/>
          </a:solidFill>
        </a:ln>
      </dgm:spPr>
    </dgm:pt>
    <dgm:pt modelId="{DE254E4D-0940-4EC2-98FB-75A001414714}" type="pres">
      <dgm:prSet presAssocID="{604FA0B7-3E8F-49F2-A1C6-DD0E50D76536}" presName="bottomArc2" presStyleLbl="parChTrans1D1" presStyleIdx="25" presStyleCnt="44"/>
      <dgm:spPr>
        <a:ln>
          <a:solidFill>
            <a:srgbClr val="FF7A7A"/>
          </a:solidFill>
        </a:ln>
      </dgm:spPr>
    </dgm:pt>
    <dgm:pt modelId="{C4403CD8-768A-4B48-A562-BA14069E16D9}" type="pres">
      <dgm:prSet presAssocID="{604FA0B7-3E8F-49F2-A1C6-DD0E50D76536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366978D2-008B-48A7-8D1D-B295581E70A4}" type="pres">
      <dgm:prSet presAssocID="{604FA0B7-3E8F-49F2-A1C6-DD0E50D76536}" presName="hierChild4" presStyleCnt="0"/>
      <dgm:spPr/>
    </dgm:pt>
    <dgm:pt modelId="{4D9CA458-9488-4102-A6ED-4D814E091FAF}" type="pres">
      <dgm:prSet presAssocID="{EF9C52D1-CDD1-4D55-88C6-AD30244BFF9B}" presName="Name28" presStyleLbl="parChTrans1D4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356DAB2-E69F-49CF-80EA-1F90E0F16F2A}" type="pres">
      <dgm:prSet presAssocID="{48EFB1A8-7691-49BD-A41F-95507088020D}" presName="hierRoot2" presStyleCnt="0">
        <dgm:presLayoutVars>
          <dgm:hierBranch val="init"/>
        </dgm:presLayoutVars>
      </dgm:prSet>
      <dgm:spPr/>
    </dgm:pt>
    <dgm:pt modelId="{8F0A5AA2-61FD-42B4-AD74-231CE4B8D9C8}" type="pres">
      <dgm:prSet presAssocID="{48EFB1A8-7691-49BD-A41F-95507088020D}" presName="rootComposite2" presStyleCnt="0"/>
      <dgm:spPr/>
    </dgm:pt>
    <dgm:pt modelId="{B6F6FE1C-7BD8-4970-907B-34A2159DEEC5}" type="pres">
      <dgm:prSet presAssocID="{48EFB1A8-7691-49BD-A41F-95507088020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C7AB0C-CA76-4B57-9C01-88318FD6D9B1}" type="pres">
      <dgm:prSet presAssocID="{48EFB1A8-7691-49BD-A41F-95507088020D}" presName="topArc2" presStyleLbl="parChTrans1D1" presStyleIdx="26" presStyleCnt="44"/>
      <dgm:spPr>
        <a:ln>
          <a:solidFill>
            <a:srgbClr val="FF7A7A"/>
          </a:solidFill>
        </a:ln>
      </dgm:spPr>
    </dgm:pt>
    <dgm:pt modelId="{C8ABF614-7649-49A3-B72E-7E3561130DD7}" type="pres">
      <dgm:prSet presAssocID="{48EFB1A8-7691-49BD-A41F-95507088020D}" presName="bottomArc2" presStyleLbl="parChTrans1D1" presStyleIdx="27" presStyleCnt="44"/>
      <dgm:spPr>
        <a:ln>
          <a:solidFill>
            <a:srgbClr val="FF7A7A"/>
          </a:solidFill>
        </a:ln>
      </dgm:spPr>
    </dgm:pt>
    <dgm:pt modelId="{11D19E15-C2F7-4A49-8E1B-EC0E2B7EB04D}" type="pres">
      <dgm:prSet presAssocID="{48EFB1A8-7691-49BD-A41F-95507088020D}" presName="topConnNode2" presStyleLbl="node4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52EBA8E-FAB8-481C-9592-585017D90B5D}" type="pres">
      <dgm:prSet presAssocID="{48EFB1A8-7691-49BD-A41F-95507088020D}" presName="hierChild4" presStyleCnt="0"/>
      <dgm:spPr/>
    </dgm:pt>
    <dgm:pt modelId="{999C9709-C57F-4888-9851-31B12F58F693}" type="pres">
      <dgm:prSet presAssocID="{48EFB1A8-7691-49BD-A41F-95507088020D}" presName="hierChild5" presStyleCnt="0"/>
      <dgm:spPr/>
    </dgm:pt>
    <dgm:pt modelId="{35E14C83-3F56-45BE-AD2A-7F11F51A2401}" type="pres">
      <dgm:prSet presAssocID="{604FA0B7-3E8F-49F2-A1C6-DD0E50D76536}" presName="hierChild5" presStyleCnt="0"/>
      <dgm:spPr/>
    </dgm:pt>
    <dgm:pt modelId="{F7783ED8-1F42-41BB-9778-8452DFCD5BBB}" type="pres">
      <dgm:prSet presAssocID="{916157F2-800F-45C9-8A95-547AE7404470}" presName="Name28" presStyleLbl="parChTrans1D3" presStyleIdx="8" presStyleCnt="13"/>
      <dgm:spPr/>
      <dgm:t>
        <a:bodyPr/>
        <a:lstStyle/>
        <a:p>
          <a:pPr latinLnBrk="1"/>
          <a:endParaRPr lang="ko-KR" altLang="en-US"/>
        </a:p>
      </dgm:t>
    </dgm:pt>
    <dgm:pt modelId="{EA801969-1923-47F2-B530-DF8E6BE76D40}" type="pres">
      <dgm:prSet presAssocID="{44714D2C-96C8-43C3-B38B-DCDA7706032A}" presName="hierRoot2" presStyleCnt="0">
        <dgm:presLayoutVars>
          <dgm:hierBranch val="init"/>
        </dgm:presLayoutVars>
      </dgm:prSet>
      <dgm:spPr/>
    </dgm:pt>
    <dgm:pt modelId="{120E6DDB-52C1-49D7-8ECD-647DAA361895}" type="pres">
      <dgm:prSet presAssocID="{44714D2C-96C8-43C3-B38B-DCDA7706032A}" presName="rootComposite2" presStyleCnt="0"/>
      <dgm:spPr/>
    </dgm:pt>
    <dgm:pt modelId="{DCD3CE97-37A9-40BE-A1D9-98333CFA7EC7}" type="pres">
      <dgm:prSet presAssocID="{44714D2C-96C8-43C3-B38B-DCDA7706032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0FC1FE-9916-4564-82D5-67FACABA2F9A}" type="pres">
      <dgm:prSet presAssocID="{44714D2C-96C8-43C3-B38B-DCDA7706032A}" presName="topArc2" presStyleLbl="parChTrans1D1" presStyleIdx="28" presStyleCnt="44"/>
      <dgm:spPr>
        <a:ln>
          <a:solidFill>
            <a:srgbClr val="FF7A7A"/>
          </a:solidFill>
        </a:ln>
      </dgm:spPr>
    </dgm:pt>
    <dgm:pt modelId="{2F459D9B-BFDC-40B1-98E7-B2FF6D9381F6}" type="pres">
      <dgm:prSet presAssocID="{44714D2C-96C8-43C3-B38B-DCDA7706032A}" presName="bottomArc2" presStyleLbl="parChTrans1D1" presStyleIdx="29" presStyleCnt="44"/>
      <dgm:spPr>
        <a:ln>
          <a:solidFill>
            <a:srgbClr val="FF7A7A"/>
          </a:solidFill>
        </a:ln>
      </dgm:spPr>
    </dgm:pt>
    <dgm:pt modelId="{C88F5EBE-ACB2-48C2-8735-4C7544CDDDB0}" type="pres">
      <dgm:prSet presAssocID="{44714D2C-96C8-43C3-B38B-DCDA7706032A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CFA824F-2A77-4A40-86AD-694B5B492374}" type="pres">
      <dgm:prSet presAssocID="{44714D2C-96C8-43C3-B38B-DCDA7706032A}" presName="hierChild4" presStyleCnt="0"/>
      <dgm:spPr/>
    </dgm:pt>
    <dgm:pt modelId="{DB16670C-99DA-4C62-A76C-4AA99185C22F}" type="pres">
      <dgm:prSet presAssocID="{44714D2C-96C8-43C3-B38B-DCDA7706032A}" presName="hierChild5" presStyleCnt="0"/>
      <dgm:spPr/>
    </dgm:pt>
    <dgm:pt modelId="{653DF6BB-3C9C-46D9-BC8F-9E785AD3144F}" type="pres">
      <dgm:prSet presAssocID="{937515C4-C6E9-4DBB-BAB3-F06592E406E1}" presName="Name28" presStyleLbl="parChTrans1D3" presStyleIdx="9" presStyleCnt="13"/>
      <dgm:spPr/>
      <dgm:t>
        <a:bodyPr/>
        <a:lstStyle/>
        <a:p>
          <a:pPr latinLnBrk="1"/>
          <a:endParaRPr lang="ko-KR" altLang="en-US"/>
        </a:p>
      </dgm:t>
    </dgm:pt>
    <dgm:pt modelId="{566F8A5D-F9FD-4FE1-94D5-6949760ED5D6}" type="pres">
      <dgm:prSet presAssocID="{A297FAFC-2D51-4D28-B06E-8BB9351A4353}" presName="hierRoot2" presStyleCnt="0">
        <dgm:presLayoutVars>
          <dgm:hierBranch val="init"/>
        </dgm:presLayoutVars>
      </dgm:prSet>
      <dgm:spPr/>
    </dgm:pt>
    <dgm:pt modelId="{180B7576-B19C-4723-BE4C-92B68C3CE751}" type="pres">
      <dgm:prSet presAssocID="{A297FAFC-2D51-4D28-B06E-8BB9351A4353}" presName="rootComposite2" presStyleCnt="0"/>
      <dgm:spPr/>
    </dgm:pt>
    <dgm:pt modelId="{800CFA6F-5ADA-4E71-B5BE-D04683046087}" type="pres">
      <dgm:prSet presAssocID="{A297FAFC-2D51-4D28-B06E-8BB9351A435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BE4577-C402-4AEC-93C9-0CC7DD5A0224}" type="pres">
      <dgm:prSet presAssocID="{A297FAFC-2D51-4D28-B06E-8BB9351A4353}" presName="topArc2" presStyleLbl="parChTrans1D1" presStyleIdx="30" presStyleCnt="44"/>
      <dgm:spPr>
        <a:ln>
          <a:solidFill>
            <a:srgbClr val="FF7A7A"/>
          </a:solidFill>
        </a:ln>
      </dgm:spPr>
    </dgm:pt>
    <dgm:pt modelId="{81063656-AFDF-4FB3-A3B7-3A79983B60C3}" type="pres">
      <dgm:prSet presAssocID="{A297FAFC-2D51-4D28-B06E-8BB9351A4353}" presName="bottomArc2" presStyleLbl="parChTrans1D1" presStyleIdx="31" presStyleCnt="44"/>
      <dgm:spPr>
        <a:ln>
          <a:solidFill>
            <a:srgbClr val="FF7A7A"/>
          </a:solidFill>
        </a:ln>
      </dgm:spPr>
    </dgm:pt>
    <dgm:pt modelId="{26F7F134-A2AB-4190-9384-049319423CDD}" type="pres">
      <dgm:prSet presAssocID="{A297FAFC-2D51-4D28-B06E-8BB9351A4353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370021B-2011-4E5D-889C-F91E94E6C549}" type="pres">
      <dgm:prSet presAssocID="{A297FAFC-2D51-4D28-B06E-8BB9351A4353}" presName="hierChild4" presStyleCnt="0"/>
      <dgm:spPr/>
    </dgm:pt>
    <dgm:pt modelId="{83E48AFA-A930-4506-95E0-FD0D9034F5B5}" type="pres">
      <dgm:prSet presAssocID="{A297FAFC-2D51-4D28-B06E-8BB9351A4353}" presName="hierChild5" presStyleCnt="0"/>
      <dgm:spPr/>
    </dgm:pt>
    <dgm:pt modelId="{7785337F-F934-4C20-806E-5C0DAC2F9FE8}" type="pres">
      <dgm:prSet presAssocID="{5678A507-0238-4DD7-898B-A3700AAC8F38}" presName="Name28" presStyleLbl="parChTrans1D3" presStyleIdx="10" presStyleCnt="13"/>
      <dgm:spPr/>
      <dgm:t>
        <a:bodyPr/>
        <a:lstStyle/>
        <a:p>
          <a:pPr latinLnBrk="1"/>
          <a:endParaRPr lang="ko-KR" altLang="en-US"/>
        </a:p>
      </dgm:t>
    </dgm:pt>
    <dgm:pt modelId="{0882D32B-615B-4450-B508-DDF02658356F}" type="pres">
      <dgm:prSet presAssocID="{D44B0283-2A0C-405C-819E-3A011948FDC2}" presName="hierRoot2" presStyleCnt="0">
        <dgm:presLayoutVars>
          <dgm:hierBranch val="init"/>
        </dgm:presLayoutVars>
      </dgm:prSet>
      <dgm:spPr/>
    </dgm:pt>
    <dgm:pt modelId="{C1AD3305-DEC5-442B-AD21-919BE9AEE7E7}" type="pres">
      <dgm:prSet presAssocID="{D44B0283-2A0C-405C-819E-3A011948FDC2}" presName="rootComposite2" presStyleCnt="0"/>
      <dgm:spPr/>
    </dgm:pt>
    <dgm:pt modelId="{443EC05F-F08E-45E6-B4AD-432C308DE889}" type="pres">
      <dgm:prSet presAssocID="{D44B0283-2A0C-405C-819E-3A011948FDC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C59985-2FFA-4040-98C7-26980AF183BB}" type="pres">
      <dgm:prSet presAssocID="{D44B0283-2A0C-405C-819E-3A011948FDC2}" presName="topArc2" presStyleLbl="parChTrans1D1" presStyleIdx="32" presStyleCnt="44"/>
      <dgm:spPr>
        <a:ln>
          <a:solidFill>
            <a:srgbClr val="FF7A7A"/>
          </a:solidFill>
        </a:ln>
      </dgm:spPr>
    </dgm:pt>
    <dgm:pt modelId="{B0580AA5-3E89-44FD-88FD-526D70842BAF}" type="pres">
      <dgm:prSet presAssocID="{D44B0283-2A0C-405C-819E-3A011948FDC2}" presName="bottomArc2" presStyleLbl="parChTrans1D1" presStyleIdx="33" presStyleCnt="44"/>
      <dgm:spPr>
        <a:ln>
          <a:solidFill>
            <a:srgbClr val="FF7A7A"/>
          </a:solidFill>
        </a:ln>
      </dgm:spPr>
    </dgm:pt>
    <dgm:pt modelId="{6A4E488C-133F-4879-A94F-7DC3DFAE90D5}" type="pres">
      <dgm:prSet presAssocID="{D44B0283-2A0C-405C-819E-3A011948FDC2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FF2AD587-0736-4678-8BC0-84C793B8D468}" type="pres">
      <dgm:prSet presAssocID="{D44B0283-2A0C-405C-819E-3A011948FDC2}" presName="hierChild4" presStyleCnt="0"/>
      <dgm:spPr/>
    </dgm:pt>
    <dgm:pt modelId="{26CA825C-7294-4136-A5CD-021FA1CEF22B}" type="pres">
      <dgm:prSet presAssocID="{D44B0283-2A0C-405C-819E-3A011948FDC2}" presName="hierChild5" presStyleCnt="0"/>
      <dgm:spPr/>
    </dgm:pt>
    <dgm:pt modelId="{00186769-9E91-4609-8212-0874804EB808}" type="pres">
      <dgm:prSet presAssocID="{4F3F1BD1-090C-44CC-860C-65BC3D1C26CC}" presName="Name28" presStyleLbl="parChTrans1D3" presStyleIdx="11" presStyleCnt="13"/>
      <dgm:spPr/>
      <dgm:t>
        <a:bodyPr/>
        <a:lstStyle/>
        <a:p>
          <a:pPr latinLnBrk="1"/>
          <a:endParaRPr lang="ko-KR" altLang="en-US"/>
        </a:p>
      </dgm:t>
    </dgm:pt>
    <dgm:pt modelId="{BF99BA80-4D1D-44CC-89A5-ED631B0230D2}" type="pres">
      <dgm:prSet presAssocID="{EFF79D1E-BDC5-442C-9F42-49AD86AFA724}" presName="hierRoot2" presStyleCnt="0">
        <dgm:presLayoutVars>
          <dgm:hierBranch val="init"/>
        </dgm:presLayoutVars>
      </dgm:prSet>
      <dgm:spPr/>
    </dgm:pt>
    <dgm:pt modelId="{A607978D-2F8A-4395-878F-C07599E6E22F}" type="pres">
      <dgm:prSet presAssocID="{EFF79D1E-BDC5-442C-9F42-49AD86AFA724}" presName="rootComposite2" presStyleCnt="0"/>
      <dgm:spPr/>
    </dgm:pt>
    <dgm:pt modelId="{693493D8-E016-4C51-8866-28AE60EA8040}" type="pres">
      <dgm:prSet presAssocID="{EFF79D1E-BDC5-442C-9F42-49AD86AFA7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0B8D16-E346-489A-8266-E96D06089821}" type="pres">
      <dgm:prSet presAssocID="{EFF79D1E-BDC5-442C-9F42-49AD86AFA724}" presName="topArc2" presStyleLbl="parChTrans1D1" presStyleIdx="34" presStyleCnt="44"/>
      <dgm:spPr>
        <a:ln>
          <a:solidFill>
            <a:srgbClr val="FF7A7A"/>
          </a:solidFill>
        </a:ln>
      </dgm:spPr>
    </dgm:pt>
    <dgm:pt modelId="{81FDC742-37F8-4335-92CC-0E7E41108987}" type="pres">
      <dgm:prSet presAssocID="{EFF79D1E-BDC5-442C-9F42-49AD86AFA724}" presName="bottomArc2" presStyleLbl="parChTrans1D1" presStyleIdx="35" presStyleCnt="44"/>
      <dgm:spPr>
        <a:ln>
          <a:solidFill>
            <a:srgbClr val="FF7A7A"/>
          </a:solidFill>
        </a:ln>
      </dgm:spPr>
    </dgm:pt>
    <dgm:pt modelId="{D1A4D523-09AF-4AB3-9B54-712F508E5203}" type="pres">
      <dgm:prSet presAssocID="{EFF79D1E-BDC5-442C-9F42-49AD86AFA724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6FE210E-3E27-47EF-9338-6212777CB75C}" type="pres">
      <dgm:prSet presAssocID="{EFF79D1E-BDC5-442C-9F42-49AD86AFA724}" presName="hierChild4" presStyleCnt="0"/>
      <dgm:spPr/>
    </dgm:pt>
    <dgm:pt modelId="{ABE04170-B4C8-4803-83EB-3BA180263901}" type="pres">
      <dgm:prSet presAssocID="{EFF79D1E-BDC5-442C-9F42-49AD86AFA724}" presName="hierChild5" presStyleCnt="0"/>
      <dgm:spPr/>
    </dgm:pt>
    <dgm:pt modelId="{DF9B92F7-3B45-4EF6-B079-7BBF48DD406B}" type="pres">
      <dgm:prSet presAssocID="{783103D1-8C05-4072-BB93-E6F557182D5C}" presName="hierChild5" presStyleCnt="0"/>
      <dgm:spPr/>
    </dgm:pt>
    <dgm:pt modelId="{676507BC-6982-48A1-859F-E43297F97012}" type="pres">
      <dgm:prSet presAssocID="{90095BE2-9B4A-47CF-B70C-7A3618D90B4A}" presName="Name28" presStyleLbl="parChTrans1D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D049CC3-C1C2-42ED-9E0B-F3F9237C58A0}" type="pres">
      <dgm:prSet presAssocID="{E801DB88-91DA-4D80-A333-B61FF3078E86}" presName="hierRoot2" presStyleCnt="0">
        <dgm:presLayoutVars>
          <dgm:hierBranch val="init"/>
        </dgm:presLayoutVars>
      </dgm:prSet>
      <dgm:spPr/>
    </dgm:pt>
    <dgm:pt modelId="{224850A1-1C3F-4216-B727-61B705078D93}" type="pres">
      <dgm:prSet presAssocID="{E801DB88-91DA-4D80-A333-B61FF3078E86}" presName="rootComposite2" presStyleCnt="0"/>
      <dgm:spPr/>
    </dgm:pt>
    <dgm:pt modelId="{0C638F0D-DBDC-4CA1-87CC-D9041B461C60}" type="pres">
      <dgm:prSet presAssocID="{E801DB88-91DA-4D80-A333-B61FF3078E86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8F523-62AE-459B-8452-C2A7B7FE8B3F}" type="pres">
      <dgm:prSet presAssocID="{E801DB88-91DA-4D80-A333-B61FF3078E86}" presName="topArc2" presStyleLbl="parChTrans1D1" presStyleIdx="36" presStyleCnt="44"/>
      <dgm:spPr>
        <a:ln>
          <a:solidFill>
            <a:srgbClr val="FF7A7A"/>
          </a:solidFill>
        </a:ln>
      </dgm:spPr>
    </dgm:pt>
    <dgm:pt modelId="{F018CF01-63A6-45E9-AC06-3C3B2973E620}" type="pres">
      <dgm:prSet presAssocID="{E801DB88-91DA-4D80-A333-B61FF3078E86}" presName="bottomArc2" presStyleLbl="parChTrans1D1" presStyleIdx="37" presStyleCnt="44"/>
      <dgm:spPr>
        <a:ln>
          <a:solidFill>
            <a:srgbClr val="FF7A7A"/>
          </a:solidFill>
        </a:ln>
      </dgm:spPr>
    </dgm:pt>
    <dgm:pt modelId="{8747DE5C-56C8-4939-89E3-DC15D25AF6CE}" type="pres">
      <dgm:prSet presAssocID="{E801DB88-91DA-4D80-A333-B61FF3078E86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152A12D-1622-42B0-98B8-D9E446C07F42}" type="pres">
      <dgm:prSet presAssocID="{E801DB88-91DA-4D80-A333-B61FF3078E86}" presName="hierChild4" presStyleCnt="0"/>
      <dgm:spPr/>
    </dgm:pt>
    <dgm:pt modelId="{6CADD791-7E62-40C7-B6E3-E35D1D42D700}" type="pres">
      <dgm:prSet presAssocID="{12E5A8C1-7727-4F84-AE1F-C3E5557C874D}" presName="Name28" presStyleLbl="parChTrans1D3" presStyleIdx="12" presStyleCnt="13"/>
      <dgm:spPr/>
      <dgm:t>
        <a:bodyPr/>
        <a:lstStyle/>
        <a:p>
          <a:pPr latinLnBrk="1"/>
          <a:endParaRPr lang="ko-KR" altLang="en-US"/>
        </a:p>
      </dgm:t>
    </dgm:pt>
    <dgm:pt modelId="{CE1CEF2C-ABD6-4150-A382-CE166F7A4BD0}" type="pres">
      <dgm:prSet presAssocID="{3CC05ECB-5D00-40AF-8D6F-358D9E659CF5}" presName="hierRoot2" presStyleCnt="0">
        <dgm:presLayoutVars>
          <dgm:hierBranch val="init"/>
        </dgm:presLayoutVars>
      </dgm:prSet>
      <dgm:spPr/>
    </dgm:pt>
    <dgm:pt modelId="{91027FC9-4F89-4AB7-B0D6-A3A12C95CBAC}" type="pres">
      <dgm:prSet presAssocID="{3CC05ECB-5D00-40AF-8D6F-358D9E659CF5}" presName="rootComposite2" presStyleCnt="0"/>
      <dgm:spPr/>
    </dgm:pt>
    <dgm:pt modelId="{09CAACE0-B63F-44BF-9092-87FCCF770403}" type="pres">
      <dgm:prSet presAssocID="{3CC05ECB-5D00-40AF-8D6F-358D9E659CF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768647-585A-465D-A74A-2E36A08E009A}" type="pres">
      <dgm:prSet presAssocID="{3CC05ECB-5D00-40AF-8D6F-358D9E659CF5}" presName="topArc2" presStyleLbl="parChTrans1D1" presStyleIdx="38" presStyleCnt="44"/>
      <dgm:spPr>
        <a:ln>
          <a:solidFill>
            <a:srgbClr val="FF7A7A"/>
          </a:solidFill>
        </a:ln>
      </dgm:spPr>
    </dgm:pt>
    <dgm:pt modelId="{85D81ACD-8816-4E41-A83B-7DC219C12C6D}" type="pres">
      <dgm:prSet presAssocID="{3CC05ECB-5D00-40AF-8D6F-358D9E659CF5}" presName="bottomArc2" presStyleLbl="parChTrans1D1" presStyleIdx="39" presStyleCnt="44"/>
      <dgm:spPr>
        <a:ln>
          <a:solidFill>
            <a:srgbClr val="FF7A7A"/>
          </a:solidFill>
        </a:ln>
      </dgm:spPr>
    </dgm:pt>
    <dgm:pt modelId="{9E41B587-0D45-423F-971A-63DE6D5822AA}" type="pres">
      <dgm:prSet presAssocID="{3CC05ECB-5D00-40AF-8D6F-358D9E659CF5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BE73ED3-E3FB-4E1D-9C79-93D333D930A1}" type="pres">
      <dgm:prSet presAssocID="{3CC05ECB-5D00-40AF-8D6F-358D9E659CF5}" presName="hierChild4" presStyleCnt="0"/>
      <dgm:spPr/>
    </dgm:pt>
    <dgm:pt modelId="{30B9734C-257A-4392-A231-EFB788479604}" type="pres">
      <dgm:prSet presAssocID="{3CC05ECB-5D00-40AF-8D6F-358D9E659CF5}" presName="hierChild5" presStyleCnt="0"/>
      <dgm:spPr/>
    </dgm:pt>
    <dgm:pt modelId="{A48E89AE-2DCB-4B47-8050-E15A40489DEB}" type="pres">
      <dgm:prSet presAssocID="{E801DB88-91DA-4D80-A333-B61FF3078E86}" presName="hierChild5" presStyleCnt="0"/>
      <dgm:spPr/>
    </dgm:pt>
    <dgm:pt modelId="{C760254A-8C7D-494B-9A1F-8A15DADA6837}" type="pres">
      <dgm:prSet presAssocID="{4A026A51-464C-43BB-AC8B-CFE74F4B92EC}" presName="Name28" presStyleLbl="parChTrans1D2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8169F2EB-4196-4263-8711-AE72E7A11ABB}" type="pres">
      <dgm:prSet presAssocID="{7BEB8DF1-219F-47C6-A530-113066EAFCDB}" presName="hierRoot2" presStyleCnt="0">
        <dgm:presLayoutVars>
          <dgm:hierBranch val="init"/>
        </dgm:presLayoutVars>
      </dgm:prSet>
      <dgm:spPr/>
    </dgm:pt>
    <dgm:pt modelId="{149EB678-303F-4ED3-8D5F-82656FC9D6CA}" type="pres">
      <dgm:prSet presAssocID="{7BEB8DF1-219F-47C6-A530-113066EAFCDB}" presName="rootComposite2" presStyleCnt="0"/>
      <dgm:spPr/>
    </dgm:pt>
    <dgm:pt modelId="{AC1399AB-7A08-4F04-A947-93DA0C2571FB}" type="pres">
      <dgm:prSet presAssocID="{7BEB8DF1-219F-47C6-A530-113066EAFCDB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855BF0-2F5A-4B09-89F4-EEDCC9D26E5E}" type="pres">
      <dgm:prSet presAssocID="{7BEB8DF1-219F-47C6-A530-113066EAFCDB}" presName="topArc2" presStyleLbl="parChTrans1D1" presStyleIdx="40" presStyleCnt="44"/>
      <dgm:spPr>
        <a:ln>
          <a:solidFill>
            <a:srgbClr val="FF7A7A"/>
          </a:solidFill>
        </a:ln>
      </dgm:spPr>
    </dgm:pt>
    <dgm:pt modelId="{133F316A-9BCD-4D3D-AD7E-C780C47FD298}" type="pres">
      <dgm:prSet presAssocID="{7BEB8DF1-219F-47C6-A530-113066EAFCDB}" presName="bottomArc2" presStyleLbl="parChTrans1D1" presStyleIdx="41" presStyleCnt="44"/>
      <dgm:spPr>
        <a:ln>
          <a:solidFill>
            <a:srgbClr val="FF7A7A"/>
          </a:solidFill>
        </a:ln>
      </dgm:spPr>
    </dgm:pt>
    <dgm:pt modelId="{8BC7FE91-29B2-47AF-98B2-9A811BECF652}" type="pres">
      <dgm:prSet presAssocID="{7BEB8DF1-219F-47C6-A530-113066EAFCDB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D2054C7-F361-4D76-812E-05F1B93D7ECA}" type="pres">
      <dgm:prSet presAssocID="{7BEB8DF1-219F-47C6-A530-113066EAFCDB}" presName="hierChild4" presStyleCnt="0"/>
      <dgm:spPr/>
    </dgm:pt>
    <dgm:pt modelId="{2DA1BFD5-2BA8-4767-944B-80B7321CC022}" type="pres">
      <dgm:prSet presAssocID="{7BEB8DF1-219F-47C6-A530-113066EAFCDB}" presName="hierChild5" presStyleCnt="0"/>
      <dgm:spPr/>
    </dgm:pt>
    <dgm:pt modelId="{151EDB06-63CD-4194-B820-DC81391319D7}" type="pres">
      <dgm:prSet presAssocID="{0FFF6C08-3B34-45F2-8F1C-65B1E6680F1F}" presName="Name28" presStyleLbl="parChTrans1D2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8609A481-C835-4A8B-AD41-0F99F90CCADE}" type="pres">
      <dgm:prSet presAssocID="{CC292484-9B3F-47B4-9E28-344644958E7D}" presName="hierRoot2" presStyleCnt="0">
        <dgm:presLayoutVars>
          <dgm:hierBranch val="init"/>
        </dgm:presLayoutVars>
      </dgm:prSet>
      <dgm:spPr/>
    </dgm:pt>
    <dgm:pt modelId="{DD1F02C6-145B-4D32-81E9-74C538E5408F}" type="pres">
      <dgm:prSet presAssocID="{CC292484-9B3F-47B4-9E28-344644958E7D}" presName="rootComposite2" presStyleCnt="0"/>
      <dgm:spPr/>
    </dgm:pt>
    <dgm:pt modelId="{94343033-AB36-4E2B-8874-9182964422B1}" type="pres">
      <dgm:prSet presAssocID="{CC292484-9B3F-47B4-9E28-344644958E7D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6E87ED-E018-4089-B828-13C1B46D4358}" type="pres">
      <dgm:prSet presAssocID="{CC292484-9B3F-47B4-9E28-344644958E7D}" presName="topArc2" presStyleLbl="parChTrans1D1" presStyleIdx="42" presStyleCnt="44"/>
      <dgm:spPr>
        <a:ln>
          <a:solidFill>
            <a:srgbClr val="FF7A7A"/>
          </a:solidFill>
        </a:ln>
      </dgm:spPr>
    </dgm:pt>
    <dgm:pt modelId="{A4223860-C622-4C1E-BD5A-DA5159CADB01}" type="pres">
      <dgm:prSet presAssocID="{CC292484-9B3F-47B4-9E28-344644958E7D}" presName="bottomArc2" presStyleLbl="parChTrans1D1" presStyleIdx="43" presStyleCnt="44"/>
      <dgm:spPr>
        <a:ln>
          <a:solidFill>
            <a:srgbClr val="FF7A7A"/>
          </a:solidFill>
        </a:ln>
      </dgm:spPr>
    </dgm:pt>
    <dgm:pt modelId="{0C1E8426-0435-4F23-82D0-15C075936F08}" type="pres">
      <dgm:prSet presAssocID="{CC292484-9B3F-47B4-9E28-344644958E7D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E676E26D-C5B9-433D-9E8A-57C2192106DB}" type="pres">
      <dgm:prSet presAssocID="{CC292484-9B3F-47B4-9E28-344644958E7D}" presName="hierChild4" presStyleCnt="0"/>
      <dgm:spPr/>
    </dgm:pt>
    <dgm:pt modelId="{86F2CF9A-94E9-4FD3-B4B1-F1276FE09514}" type="pres">
      <dgm:prSet presAssocID="{CC292484-9B3F-47B4-9E28-344644958E7D}" presName="hierChild5" presStyleCnt="0"/>
      <dgm:spPr/>
    </dgm:pt>
    <dgm:pt modelId="{5C61419B-E27F-4F10-8448-AFE27DD99120}" type="pres">
      <dgm:prSet presAssocID="{427D6679-D9FA-49D3-8C00-0A98030B81D7}" presName="hierChild3" presStyleCnt="0"/>
      <dgm:spPr/>
    </dgm:pt>
  </dgm:ptLst>
  <dgm:cxnLst>
    <dgm:cxn modelId="{67657378-7253-4415-92B1-9111D3C89C69}" type="presOf" srcId="{44714D2C-96C8-43C3-B38B-DCDA7706032A}" destId="{DCD3CE97-37A9-40BE-A1D9-98333CFA7EC7}" srcOrd="0" destOrd="0" presId="urn:microsoft.com/office/officeart/2008/layout/HalfCircleOrganizationChart"/>
    <dgm:cxn modelId="{C6BC7705-EC1E-4488-B799-2F7073AB895E}" srcId="{8CCAD054-F2BE-477A-BD85-193BA5DA76CA}" destId="{CB4F7D93-AD3D-4373-8137-750482C24397}" srcOrd="1" destOrd="0" parTransId="{B7159397-599C-4DE1-848D-E014A5321345}" sibTransId="{20F3A67E-C290-4972-B9EC-A2FF9AB63871}"/>
    <dgm:cxn modelId="{144C6561-5BC9-485D-A5DC-A98F1F293377}" type="presOf" srcId="{B499B41F-3A1C-4385-8D38-8E68098B6854}" destId="{AAF73A47-FD83-443D-A09B-98D48CA78BBD}" srcOrd="1" destOrd="0" presId="urn:microsoft.com/office/officeart/2008/layout/HalfCircleOrganizationChart"/>
    <dgm:cxn modelId="{AAF29044-860B-4F77-9267-6231F4963863}" type="presOf" srcId="{13AB2E81-3DAD-4D21-8CFB-E7D90BC3CA59}" destId="{2E7DC884-3211-4EE2-B86D-ED71CF20CE67}" srcOrd="0" destOrd="0" presId="urn:microsoft.com/office/officeart/2008/layout/HalfCircleOrganizationChart"/>
    <dgm:cxn modelId="{F696BE78-777F-439D-AE87-73C02772018B}" type="presOf" srcId="{937515C4-C6E9-4DBB-BAB3-F06592E406E1}" destId="{653DF6BB-3C9C-46D9-BC8F-9E785AD3144F}" srcOrd="0" destOrd="0" presId="urn:microsoft.com/office/officeart/2008/layout/HalfCircleOrganizationChart"/>
    <dgm:cxn modelId="{9DB17C29-3D90-49CF-84B1-71E93081F945}" type="presOf" srcId="{48EFB1A8-7691-49BD-A41F-95507088020D}" destId="{B6F6FE1C-7BD8-4970-907B-34A2159DEEC5}" srcOrd="0" destOrd="0" presId="urn:microsoft.com/office/officeart/2008/layout/HalfCircleOrganizationChart"/>
    <dgm:cxn modelId="{ED3F6559-093D-48AF-AAB2-880A7935DAF0}" type="presOf" srcId="{4711869A-E518-48F2-8B36-DC61D921DD57}" destId="{39B3711E-26D1-47DA-A9BE-5665DFB8727E}" srcOrd="0" destOrd="0" presId="urn:microsoft.com/office/officeart/2008/layout/HalfCircleOrganizationChart"/>
    <dgm:cxn modelId="{254F087B-AEAF-4A93-B33A-D7195B1C81E9}" srcId="{783103D1-8C05-4072-BB93-E6F557182D5C}" destId="{A297FAFC-2D51-4D28-B06E-8BB9351A4353}" srcOrd="3" destOrd="0" parTransId="{937515C4-C6E9-4DBB-BAB3-F06592E406E1}" sibTransId="{E05A81B0-37EB-4CE8-AD5E-0EC86E277ACD}"/>
    <dgm:cxn modelId="{BF8A3498-9E35-4D57-AEEF-A0CAD300DA5C}" type="presOf" srcId="{4711869A-E518-48F2-8B36-DC61D921DD57}" destId="{61A66A26-4F4A-46E3-8A19-C0CF6CE1D0CB}" srcOrd="1" destOrd="0" presId="urn:microsoft.com/office/officeart/2008/layout/HalfCircleOrganizationChart"/>
    <dgm:cxn modelId="{4D2CAB02-EB1A-4977-91DB-9B18AC651159}" type="presOf" srcId="{C5B40004-DB06-47EC-9846-DD01CE94D448}" destId="{33CFD81A-979B-44D3-B4EC-C09B79B266E7}" srcOrd="1" destOrd="0" presId="urn:microsoft.com/office/officeart/2008/layout/HalfCircleOrganizationChart"/>
    <dgm:cxn modelId="{C4911FBA-9787-4B5C-B6E1-E0763EC2B953}" type="presOf" srcId="{EEEE55B8-FA95-4289-B3CD-83CD17FB91E9}" destId="{128CCE21-41A3-4964-A260-A3EB8547E971}" srcOrd="1" destOrd="0" presId="urn:microsoft.com/office/officeart/2008/layout/HalfCircleOrganizationChart"/>
    <dgm:cxn modelId="{83FE17F9-50A3-4664-ADC6-7E0F5E0BD1E5}" type="presOf" srcId="{427D6679-D9FA-49D3-8C00-0A98030B81D7}" destId="{A89CFEF8-F54A-44BC-8CA2-256DEF43F0DA}" srcOrd="0" destOrd="0" presId="urn:microsoft.com/office/officeart/2008/layout/HalfCircleOrganizationChart"/>
    <dgm:cxn modelId="{4BAB46F8-4750-4475-84CE-0509BB62F6F9}" type="presOf" srcId="{2C06AE9C-A493-45DF-8BC3-7DF0AD0E98D8}" destId="{6204283B-83D2-4958-BB38-38D8021FB010}" srcOrd="0" destOrd="0" presId="urn:microsoft.com/office/officeart/2008/layout/HalfCircleOrganizationChart"/>
    <dgm:cxn modelId="{A10B10A8-5532-4B6A-B57C-AF3D5846DE65}" srcId="{8CCAD054-F2BE-477A-BD85-193BA5DA76CA}" destId="{B499B41F-3A1C-4385-8D38-8E68098B6854}" srcOrd="0" destOrd="0" parTransId="{49163C13-A610-43B4-8838-90E54A327E78}" sibTransId="{C1275032-F97F-4ADB-8FF7-8912E094E9B2}"/>
    <dgm:cxn modelId="{52C42B16-B7CF-47FC-9003-FE6DB8CFC87B}" type="presOf" srcId="{CC292484-9B3F-47B4-9E28-344644958E7D}" destId="{94343033-AB36-4E2B-8874-9182964422B1}" srcOrd="0" destOrd="0" presId="urn:microsoft.com/office/officeart/2008/layout/HalfCircleOrganizationChart"/>
    <dgm:cxn modelId="{E2166B46-E75E-4E15-85EA-999EAB7C19E5}" type="presOf" srcId="{4A026A51-464C-43BB-AC8B-CFE74F4B92EC}" destId="{C760254A-8C7D-494B-9A1F-8A15DADA6837}" srcOrd="0" destOrd="0" presId="urn:microsoft.com/office/officeart/2008/layout/HalfCircleOrganizationChart"/>
    <dgm:cxn modelId="{0784374A-7B3D-45B3-9678-079262EFA86D}" type="presOf" srcId="{8CCAD054-F2BE-477A-BD85-193BA5DA76CA}" destId="{737B41E7-D70A-4AE8-9064-E3BAEC721894}" srcOrd="1" destOrd="0" presId="urn:microsoft.com/office/officeart/2008/layout/HalfCircleOrganizationChart"/>
    <dgm:cxn modelId="{B64B30DE-B39F-44CA-A741-A2D836A9AD26}" srcId="{427D6679-D9FA-49D3-8C00-0A98030B81D7}" destId="{2C06AE9C-A493-45DF-8BC3-7DF0AD0E98D8}" srcOrd="1" destOrd="0" parTransId="{EC76FBD8-3FAF-4299-9991-6FD3E9F0BA31}" sibTransId="{69575D8D-9965-4847-8081-DC2D2DB9C340}"/>
    <dgm:cxn modelId="{EC9CAF78-3EA4-4DDE-BBB1-704462596F16}" type="presOf" srcId="{74785A51-2C1E-43F5-A7C7-8E5C3C81243D}" destId="{05D1E61D-D88D-492E-87EA-176BD4352FA6}" srcOrd="0" destOrd="0" presId="urn:microsoft.com/office/officeart/2008/layout/HalfCircleOrganizationChart"/>
    <dgm:cxn modelId="{879D3589-2438-4B6B-8579-4CE763CBCA25}" srcId="{8D541AC9-4B38-4D71-8D41-D1289BDCA3E4}" destId="{427D6679-D9FA-49D3-8C00-0A98030B81D7}" srcOrd="0" destOrd="0" parTransId="{234A1EC4-7744-456F-BCC6-BF39D4A28D7A}" sibTransId="{E5F0A73C-C6FF-44E9-BBB1-88447BEFA8F7}"/>
    <dgm:cxn modelId="{A8C10D11-4A48-443C-BC09-827C189AAD01}" type="presOf" srcId="{EEEE55B8-FA95-4289-B3CD-83CD17FB91E9}" destId="{B696EE5E-B9A1-473C-AB6B-D65FE028BFAC}" srcOrd="0" destOrd="0" presId="urn:microsoft.com/office/officeart/2008/layout/HalfCircleOrganizationChart"/>
    <dgm:cxn modelId="{54F11D3F-53E5-4B8F-968A-BCF2265A5C04}" srcId="{C5B40004-DB06-47EC-9846-DD01CE94D448}" destId="{4711869A-E518-48F2-8B36-DC61D921DD57}" srcOrd="1" destOrd="0" parTransId="{CC0E0111-C086-49FD-9BC0-5BE3B8114AFB}" sibTransId="{0569C82B-278A-4F40-BCE8-04F9FC9A5D0B}"/>
    <dgm:cxn modelId="{A8AC0E8D-4212-4946-950D-946E7527157A}" type="presOf" srcId="{44714D2C-96C8-43C3-B38B-DCDA7706032A}" destId="{C88F5EBE-ACB2-48C2-8735-4C7544CDDDB0}" srcOrd="1" destOrd="0" presId="urn:microsoft.com/office/officeart/2008/layout/HalfCircleOrganizationChart"/>
    <dgm:cxn modelId="{9D1500D7-CCE7-4E7E-A37E-A3A542C93EF6}" srcId="{427D6679-D9FA-49D3-8C00-0A98030B81D7}" destId="{C5B40004-DB06-47EC-9846-DD01CE94D448}" srcOrd="2" destOrd="0" parTransId="{D6859F02-A19A-4E29-BD53-478E5308BD9D}" sibTransId="{7AA40E35-4B61-4D74-BCD4-EF7E201E1A9D}"/>
    <dgm:cxn modelId="{FB18FA1E-D13C-4EE8-BFE7-465F7DE6B4A6}" srcId="{E801DB88-91DA-4D80-A333-B61FF3078E86}" destId="{3CC05ECB-5D00-40AF-8D6F-358D9E659CF5}" srcOrd="0" destOrd="0" parTransId="{12E5A8C1-7727-4F84-AE1F-C3E5557C874D}" sibTransId="{C31E1461-68F5-4D85-A53F-05AF9A5441E6}"/>
    <dgm:cxn modelId="{46E34E08-6CCF-426D-9AD0-B756332D3BD2}" type="presOf" srcId="{746001C8-58CA-49DE-9168-74BC7D304A3F}" destId="{34F179A9-8626-4D3F-8ED9-0AF06FA2D81B}" srcOrd="0" destOrd="0" presId="urn:microsoft.com/office/officeart/2008/layout/HalfCircleOrganizationChart"/>
    <dgm:cxn modelId="{26A5FB34-82F7-43B4-8950-4CA85BEC955D}" type="presOf" srcId="{EC76FBD8-3FAF-4299-9991-6FD3E9F0BA31}" destId="{E388B44A-BA0D-4C0E-B5EF-02B6E19C2D3F}" srcOrd="0" destOrd="0" presId="urn:microsoft.com/office/officeart/2008/layout/HalfCircleOrganizationChart"/>
    <dgm:cxn modelId="{21E0D5D6-E1BD-4C85-B431-0F886179BB0D}" srcId="{427D6679-D9FA-49D3-8C00-0A98030B81D7}" destId="{CC292484-9B3F-47B4-9E28-344644958E7D}" srcOrd="6" destOrd="0" parTransId="{0FFF6C08-3B34-45F2-8F1C-65B1E6680F1F}" sibTransId="{B18D0D6E-5C03-4493-99F5-371EACFE16B9}"/>
    <dgm:cxn modelId="{F9B562F0-442B-4F81-BEC7-EF519D38316F}" type="presOf" srcId="{CC0E0111-C086-49FD-9BC0-5BE3B8114AFB}" destId="{9246000A-3476-4C22-9367-8ECD0798B5AF}" srcOrd="0" destOrd="0" presId="urn:microsoft.com/office/officeart/2008/layout/HalfCircleOrganizationChart"/>
    <dgm:cxn modelId="{8222CDFB-BE32-403E-8E86-610B8917C006}" type="presOf" srcId="{49163C13-A610-43B4-8838-90E54A327E78}" destId="{D7501E1B-A82C-4B4B-B339-6E1DC76C747C}" srcOrd="0" destOrd="0" presId="urn:microsoft.com/office/officeart/2008/layout/HalfCircleOrganizationChart"/>
    <dgm:cxn modelId="{E314E402-A437-46E2-8BB2-414B506CDE81}" type="presOf" srcId="{9D5BAF2F-2FAF-44F4-B1F3-FAF521514F00}" destId="{D4AD27ED-2A5B-4146-8355-60499E1D5EED}" srcOrd="1" destOrd="0" presId="urn:microsoft.com/office/officeart/2008/layout/HalfCircleOrganizationChart"/>
    <dgm:cxn modelId="{8516770F-E38F-4F98-BDB9-2900789A4ECA}" type="presOf" srcId="{B499B41F-3A1C-4385-8D38-8E68098B6854}" destId="{4A56F033-B7B3-46DF-8405-425A4F181E2A}" srcOrd="0" destOrd="0" presId="urn:microsoft.com/office/officeart/2008/layout/HalfCircleOrganizationChart"/>
    <dgm:cxn modelId="{92FD103D-C584-4487-A585-C8A372490FE9}" type="presOf" srcId="{8D541AC9-4B38-4D71-8D41-D1289BDCA3E4}" destId="{E83BEF22-5062-4CBE-B1D0-6B57C0B4336B}" srcOrd="0" destOrd="0" presId="urn:microsoft.com/office/officeart/2008/layout/HalfCircleOrganizationChart"/>
    <dgm:cxn modelId="{3825DF55-81EE-43E1-B783-AD0DB193E555}" type="presOf" srcId="{C253DCDC-754F-4403-85E7-5725D4703C44}" destId="{397F1EDD-6818-4323-B72B-2E9DF2CB3243}" srcOrd="1" destOrd="0" presId="urn:microsoft.com/office/officeart/2008/layout/HalfCircleOrganizationChart"/>
    <dgm:cxn modelId="{8DF49A8D-20FE-44EC-85C2-C5D6B1B00245}" srcId="{783103D1-8C05-4072-BB93-E6F557182D5C}" destId="{EFF79D1E-BDC5-442C-9F42-49AD86AFA724}" srcOrd="5" destOrd="0" parTransId="{4F3F1BD1-090C-44CC-860C-65BC3D1C26CC}" sibTransId="{3B38C8DE-332E-46CD-87A0-0C77C177F435}"/>
    <dgm:cxn modelId="{1D1A3C64-8EF4-446F-9C05-08857FEA82E3}" type="presOf" srcId="{3CC05ECB-5D00-40AF-8D6F-358D9E659CF5}" destId="{9E41B587-0D45-423F-971A-63DE6D5822AA}" srcOrd="1" destOrd="0" presId="urn:microsoft.com/office/officeart/2008/layout/HalfCircleOrganizationChart"/>
    <dgm:cxn modelId="{B7107596-D592-43C7-9E72-49D74CC13572}" type="presOf" srcId="{3A898F36-3B84-40C2-B48C-4CC94A3421B9}" destId="{085C005D-AC95-4EA9-A22B-AC2EB95E7AC4}" srcOrd="0" destOrd="0" presId="urn:microsoft.com/office/officeart/2008/layout/HalfCircleOrganizationChart"/>
    <dgm:cxn modelId="{C750E988-ECA1-49C5-8435-1207A08C4983}" type="presOf" srcId="{039ABC7E-38F4-4ABC-BE67-29F1013134C6}" destId="{447557DB-839F-4299-AB54-2950A7540352}" srcOrd="0" destOrd="0" presId="urn:microsoft.com/office/officeart/2008/layout/HalfCircleOrganizationChart"/>
    <dgm:cxn modelId="{8498E98E-DAE2-47A9-B03B-C7B6D1E9A6E1}" type="presOf" srcId="{604FA0B7-3E8F-49F2-A1C6-DD0E50D76536}" destId="{6CE88E64-9B5A-4701-8351-4575FBCE06D3}" srcOrd="0" destOrd="0" presId="urn:microsoft.com/office/officeart/2008/layout/HalfCircleOrganizationChart"/>
    <dgm:cxn modelId="{88F5B491-FD1F-4DA8-86F9-813BA551FB81}" type="presOf" srcId="{0FFF6C08-3B34-45F2-8F1C-65B1E6680F1F}" destId="{151EDB06-63CD-4194-B820-DC81391319D7}" srcOrd="0" destOrd="0" presId="urn:microsoft.com/office/officeart/2008/layout/HalfCircleOrganizationChart"/>
    <dgm:cxn modelId="{8C4C5A01-978A-4EB5-A83B-3B4E7CFF2F48}" srcId="{604FA0B7-3E8F-49F2-A1C6-DD0E50D76536}" destId="{48EFB1A8-7691-49BD-A41F-95507088020D}" srcOrd="0" destOrd="0" parTransId="{EF9C52D1-CDD1-4D55-88C6-AD30244BFF9B}" sibTransId="{C2FE1E31-242A-4D66-BD09-700B28B3D73C}"/>
    <dgm:cxn modelId="{73C56CF2-1AEA-43FE-A113-A1859FBFC46C}" type="presOf" srcId="{783103D1-8C05-4072-BB93-E6F557182D5C}" destId="{3294D1F6-7A26-490E-AAA4-B6E5E2BFDA9B}" srcOrd="1" destOrd="0" presId="urn:microsoft.com/office/officeart/2008/layout/HalfCircleOrganizationChart"/>
    <dgm:cxn modelId="{52A6FD09-EE2D-4C12-B83B-D53F06B1D161}" type="presOf" srcId="{7BEB8DF1-219F-47C6-A530-113066EAFCDB}" destId="{AC1399AB-7A08-4F04-A947-93DA0C2571FB}" srcOrd="0" destOrd="0" presId="urn:microsoft.com/office/officeart/2008/layout/HalfCircleOrganizationChart"/>
    <dgm:cxn modelId="{4AE9CD14-A1D8-49D1-A346-390DF39A5C8C}" srcId="{783103D1-8C05-4072-BB93-E6F557182D5C}" destId="{D44B0283-2A0C-405C-819E-3A011948FDC2}" srcOrd="4" destOrd="0" parTransId="{5678A507-0238-4DD7-898B-A3700AAC8F38}" sibTransId="{1410C726-5F69-42C7-98DE-CF020521F2EF}"/>
    <dgm:cxn modelId="{54B741E5-B224-4BF1-9FF6-6933E9FAD63C}" type="presOf" srcId="{E801DB88-91DA-4D80-A333-B61FF3078E86}" destId="{8747DE5C-56C8-4939-89E3-DC15D25AF6CE}" srcOrd="1" destOrd="0" presId="urn:microsoft.com/office/officeart/2008/layout/HalfCircleOrganizationChart"/>
    <dgm:cxn modelId="{AC638E8E-7A5D-4E05-8C52-D8D2E1E00979}" type="presOf" srcId="{EFF79D1E-BDC5-442C-9F42-49AD86AFA724}" destId="{693493D8-E016-4C51-8866-28AE60EA8040}" srcOrd="0" destOrd="0" presId="urn:microsoft.com/office/officeart/2008/layout/HalfCircleOrganizationChart"/>
    <dgm:cxn modelId="{AC519886-EF6D-4C84-910D-F5EF2DA40C4F}" type="presOf" srcId="{11055857-AC84-4D4C-A3EE-78D9AAB59D29}" destId="{A00D6D17-2E82-4ED5-81B4-DAA48DC82B8B}" srcOrd="0" destOrd="0" presId="urn:microsoft.com/office/officeart/2008/layout/HalfCircleOrganizationChart"/>
    <dgm:cxn modelId="{6FBB4171-20D1-4E2A-8841-5FD8427ABA5F}" type="presOf" srcId="{8CCAD054-F2BE-477A-BD85-193BA5DA76CA}" destId="{5A0A4406-405A-4CD9-8C52-A607119096C1}" srcOrd="0" destOrd="0" presId="urn:microsoft.com/office/officeart/2008/layout/HalfCircleOrganizationChart"/>
    <dgm:cxn modelId="{AE258739-8180-44A7-8016-8F6EB15DF615}" srcId="{427D6679-D9FA-49D3-8C00-0A98030B81D7}" destId="{E801DB88-91DA-4D80-A333-B61FF3078E86}" srcOrd="4" destOrd="0" parTransId="{90095BE2-9B4A-47CF-B70C-7A3618D90B4A}" sibTransId="{611CA40E-17E2-42F1-B620-A5F84B8C1D87}"/>
    <dgm:cxn modelId="{0FC42EDC-6E2C-4587-A7C3-7DCE4D748C76}" type="presOf" srcId="{CC292484-9B3F-47B4-9E28-344644958E7D}" destId="{0C1E8426-0435-4F23-82D0-15C075936F08}" srcOrd="1" destOrd="0" presId="urn:microsoft.com/office/officeart/2008/layout/HalfCircleOrganizationChart"/>
    <dgm:cxn modelId="{1F33549D-B97E-46EB-9FC7-0C7FDBDDFD26}" srcId="{427D6679-D9FA-49D3-8C00-0A98030B81D7}" destId="{783103D1-8C05-4072-BB93-E6F557182D5C}" srcOrd="3" destOrd="0" parTransId="{746001C8-58CA-49DE-9168-74BC7D304A3F}" sibTransId="{B50BDB6B-B832-4F4E-B7C2-B7762DF57204}"/>
    <dgm:cxn modelId="{1BDD2A39-3D70-48C1-83D5-52BAFC0AC744}" srcId="{2C06AE9C-A493-45DF-8BC3-7DF0AD0E98D8}" destId="{9D5BAF2F-2FAF-44F4-B1F3-FAF521514F00}" srcOrd="1" destOrd="0" parTransId="{3A898F36-3B84-40C2-B48C-4CC94A3421B9}" sibTransId="{C5B171D8-2A53-43B1-B89F-4F4C9CEA09A6}"/>
    <dgm:cxn modelId="{B3312D68-D483-4CC7-B0C0-D4877C400321}" type="presOf" srcId="{D44B0283-2A0C-405C-819E-3A011948FDC2}" destId="{6A4E488C-133F-4879-A94F-7DC3DFAE90D5}" srcOrd="1" destOrd="0" presId="urn:microsoft.com/office/officeart/2008/layout/HalfCircleOrganizationChart"/>
    <dgm:cxn modelId="{221DE2AF-ACF6-4FFF-AD73-86CF3E913C3D}" type="presOf" srcId="{039ABC7E-38F4-4ABC-BE67-29F1013134C6}" destId="{02269708-5216-4B28-9D52-C8CEAE91D99B}" srcOrd="1" destOrd="0" presId="urn:microsoft.com/office/officeart/2008/layout/HalfCircleOrganizationChart"/>
    <dgm:cxn modelId="{3CCCFA14-71CC-4F81-990A-7AC7086DBD0A}" type="presOf" srcId="{2C06AE9C-A493-45DF-8BC3-7DF0AD0E98D8}" destId="{E2166A90-BAA4-4E6C-A0DA-29C306FE9B54}" srcOrd="1" destOrd="0" presId="urn:microsoft.com/office/officeart/2008/layout/HalfCircleOrganizationChart"/>
    <dgm:cxn modelId="{FF4DEFF7-89FA-4264-8422-1BA70C42A16F}" type="presOf" srcId="{6569B0AA-3A27-412A-B921-3778558D41E3}" destId="{06F66CDB-8B5F-4432-9C7B-B8D97704905A}" srcOrd="0" destOrd="0" presId="urn:microsoft.com/office/officeart/2008/layout/HalfCircleOrganizationChart"/>
    <dgm:cxn modelId="{56A31AFF-3701-4DCF-8193-36D24CCA1B9A}" type="presOf" srcId="{7BEB8DF1-219F-47C6-A530-113066EAFCDB}" destId="{8BC7FE91-29B2-47AF-98B2-9A811BECF652}" srcOrd="1" destOrd="0" presId="urn:microsoft.com/office/officeart/2008/layout/HalfCircleOrganizationChart"/>
    <dgm:cxn modelId="{348A1473-24E3-45E7-8181-C5BCAC50D670}" type="presOf" srcId="{C5B40004-DB06-47EC-9846-DD01CE94D448}" destId="{EDC88343-5651-40DB-A12C-614F144168AE}" srcOrd="0" destOrd="0" presId="urn:microsoft.com/office/officeart/2008/layout/HalfCircleOrganizationChart"/>
    <dgm:cxn modelId="{D3669B66-7157-4B55-A2E7-4DD87E813D93}" type="presOf" srcId="{604FA0B7-3E8F-49F2-A1C6-DD0E50D76536}" destId="{C4403CD8-768A-4B48-A562-BA14069E16D9}" srcOrd="1" destOrd="0" presId="urn:microsoft.com/office/officeart/2008/layout/HalfCircleOrganizationChart"/>
    <dgm:cxn modelId="{E2BCDA87-1B48-4F67-A675-FDA5AB3BD9DA}" type="presOf" srcId="{B7159397-599C-4DE1-848D-E014A5321345}" destId="{5D45AA77-7269-4BE9-AB68-1768D2D615C4}" srcOrd="0" destOrd="0" presId="urn:microsoft.com/office/officeart/2008/layout/HalfCircleOrganizationChart"/>
    <dgm:cxn modelId="{11CFA284-FE60-41BC-8267-5A746057DED9}" type="presOf" srcId="{E801DB88-91DA-4D80-A333-B61FF3078E86}" destId="{0C638F0D-DBDC-4CA1-87CC-D9041B461C60}" srcOrd="0" destOrd="0" presId="urn:microsoft.com/office/officeart/2008/layout/HalfCircleOrganizationChart"/>
    <dgm:cxn modelId="{6CD60E7E-C196-407A-AE44-AC529B42CF73}" type="presOf" srcId="{4F3F1BD1-090C-44CC-860C-65BC3D1C26CC}" destId="{00186769-9E91-4609-8212-0874804EB808}" srcOrd="0" destOrd="0" presId="urn:microsoft.com/office/officeart/2008/layout/HalfCircleOrganizationChart"/>
    <dgm:cxn modelId="{AACC0B25-5018-4722-8FF4-AE434D9DED3C}" srcId="{783103D1-8C05-4072-BB93-E6F557182D5C}" destId="{604FA0B7-3E8F-49F2-A1C6-DD0E50D76536}" srcOrd="1" destOrd="0" parTransId="{13AB2E81-3DAD-4D21-8CFB-E7D90BC3CA59}" sibTransId="{A6486E00-D617-49E6-A4AC-7E6E936AE589}"/>
    <dgm:cxn modelId="{6A623BE7-E85E-4D73-ADD7-CA081B5AD146}" srcId="{427D6679-D9FA-49D3-8C00-0A98030B81D7}" destId="{8CCAD054-F2BE-477A-BD85-193BA5DA76CA}" srcOrd="0" destOrd="0" parTransId="{6569B0AA-3A27-412A-B921-3778558D41E3}" sibTransId="{BAB0519F-2440-4D0B-9DB3-A829EE7E531E}"/>
    <dgm:cxn modelId="{C7C87072-6976-45B6-8268-858523349713}" type="presOf" srcId="{C253DCDC-754F-4403-85E7-5725D4703C44}" destId="{9B7B8999-97E3-4D3D-BCA7-B38A91DB2B97}" srcOrd="0" destOrd="0" presId="urn:microsoft.com/office/officeart/2008/layout/HalfCircleOrganizationChart"/>
    <dgm:cxn modelId="{5763EC60-3AC2-42ED-ADB9-7A48013DABC5}" srcId="{783103D1-8C05-4072-BB93-E6F557182D5C}" destId="{EEEE55B8-FA95-4289-B3CD-83CD17FB91E9}" srcOrd="0" destOrd="0" parTransId="{74785A51-2C1E-43F5-A7C7-8E5C3C81243D}" sibTransId="{A486E637-04BE-4471-B131-B43F54227FC8}"/>
    <dgm:cxn modelId="{CF57184D-1AF5-48B0-A3B1-531BDB307B06}" type="presOf" srcId="{48EFB1A8-7691-49BD-A41F-95507088020D}" destId="{11D19E15-C2F7-4A49-8E1B-EC0E2B7EB04D}" srcOrd="1" destOrd="0" presId="urn:microsoft.com/office/officeart/2008/layout/HalfCircleOrganizationChart"/>
    <dgm:cxn modelId="{06528FEB-D7BE-481C-9353-1376433193BD}" type="presOf" srcId="{D6859F02-A19A-4E29-BD53-478E5308BD9D}" destId="{5DD62EA5-6818-4203-84FA-2605111FE5C1}" srcOrd="0" destOrd="0" presId="urn:microsoft.com/office/officeart/2008/layout/HalfCircleOrganizationChart"/>
    <dgm:cxn modelId="{92F77E4A-072E-41B4-AFB0-43994699DE0E}" type="presOf" srcId="{EF9C52D1-CDD1-4D55-88C6-AD30244BFF9B}" destId="{4D9CA458-9488-4102-A6ED-4D814E091FAF}" srcOrd="0" destOrd="0" presId="urn:microsoft.com/office/officeart/2008/layout/HalfCircleOrganizationChart"/>
    <dgm:cxn modelId="{9EECC23C-4AA5-4B8F-82F7-E9509AEAE837}" type="presOf" srcId="{90095BE2-9B4A-47CF-B70C-7A3618D90B4A}" destId="{676507BC-6982-48A1-859F-E43297F97012}" srcOrd="0" destOrd="0" presId="urn:microsoft.com/office/officeart/2008/layout/HalfCircleOrganizationChart"/>
    <dgm:cxn modelId="{281D558D-655F-4919-BE68-D3343398CBD4}" type="presOf" srcId="{9D5BAF2F-2FAF-44F4-B1F3-FAF521514F00}" destId="{CB1CD35B-12E0-4B54-A525-3E56F96608B7}" srcOrd="0" destOrd="0" presId="urn:microsoft.com/office/officeart/2008/layout/HalfCircleOrganizationChart"/>
    <dgm:cxn modelId="{9452F3D5-FBE3-4319-8B64-653A84A25389}" type="presOf" srcId="{CB4F7D93-AD3D-4373-8137-750482C24397}" destId="{887178F0-8704-4B9F-A9A4-CF3381A7F060}" srcOrd="0" destOrd="0" presId="urn:microsoft.com/office/officeart/2008/layout/HalfCircleOrganizationChart"/>
    <dgm:cxn modelId="{18DF522E-E446-4BFD-98A1-D35BD7A26374}" type="presOf" srcId="{427D6679-D9FA-49D3-8C00-0A98030B81D7}" destId="{E1ABDF3E-A37A-4D76-B160-CC3B750B9E5D}" srcOrd="1" destOrd="0" presId="urn:microsoft.com/office/officeart/2008/layout/HalfCircleOrganizationChart"/>
    <dgm:cxn modelId="{1B0BFAC1-32AC-4501-9A51-47E687B71C3B}" type="presOf" srcId="{916157F2-800F-45C9-8A95-547AE7404470}" destId="{F7783ED8-1F42-41BB-9778-8452DFCD5BBB}" srcOrd="0" destOrd="0" presId="urn:microsoft.com/office/officeart/2008/layout/HalfCircleOrganizationChart"/>
    <dgm:cxn modelId="{6FAA2B85-8095-45E6-BA9C-E2B08BAEA205}" type="presOf" srcId="{CB4F7D93-AD3D-4373-8137-750482C24397}" destId="{809A7E4B-2FFC-4707-BB8B-6DD7593822B9}" srcOrd="1" destOrd="0" presId="urn:microsoft.com/office/officeart/2008/layout/HalfCircleOrganizationChart"/>
    <dgm:cxn modelId="{EFC0AF72-AC2E-466D-85FC-C26EA9E71F44}" type="presOf" srcId="{A297FAFC-2D51-4D28-B06E-8BB9351A4353}" destId="{800CFA6F-5ADA-4E71-B5BE-D04683046087}" srcOrd="0" destOrd="0" presId="urn:microsoft.com/office/officeart/2008/layout/HalfCircleOrganizationChart"/>
    <dgm:cxn modelId="{575156AF-4549-451C-9A6F-22D6888EFC2B}" srcId="{783103D1-8C05-4072-BB93-E6F557182D5C}" destId="{44714D2C-96C8-43C3-B38B-DCDA7706032A}" srcOrd="2" destOrd="0" parTransId="{916157F2-800F-45C9-8A95-547AE7404470}" sibTransId="{599610AE-F779-47AB-B026-58FABC14E7E4}"/>
    <dgm:cxn modelId="{124CE080-9A49-4FE0-BCCE-F7923B76D02C}" srcId="{2C06AE9C-A493-45DF-8BC3-7DF0AD0E98D8}" destId="{C253DCDC-754F-4403-85E7-5725D4703C44}" srcOrd="0" destOrd="0" parTransId="{11055857-AC84-4D4C-A3EE-78D9AAB59D29}" sibTransId="{3215067A-3A16-495D-BBCB-95EA41AF6A7F}"/>
    <dgm:cxn modelId="{31E0997A-8CBC-4C8D-808E-86DCB204941A}" type="presOf" srcId="{D44B0283-2A0C-405C-819E-3A011948FDC2}" destId="{443EC05F-F08E-45E6-B4AD-432C308DE889}" srcOrd="0" destOrd="0" presId="urn:microsoft.com/office/officeart/2008/layout/HalfCircleOrganizationChart"/>
    <dgm:cxn modelId="{8A7868E0-8362-4C7B-91E8-C5768CE5CBBA}" type="presOf" srcId="{EFF79D1E-BDC5-442C-9F42-49AD86AFA724}" destId="{D1A4D523-09AF-4AB3-9B54-712F508E5203}" srcOrd="1" destOrd="0" presId="urn:microsoft.com/office/officeart/2008/layout/HalfCircleOrganizationChart"/>
    <dgm:cxn modelId="{15E418F0-B484-43D6-BCA1-24FAAE263FFB}" type="presOf" srcId="{783103D1-8C05-4072-BB93-E6F557182D5C}" destId="{1F53713F-8850-4368-B712-BDD973372E5C}" srcOrd="0" destOrd="0" presId="urn:microsoft.com/office/officeart/2008/layout/HalfCircleOrganizationChart"/>
    <dgm:cxn modelId="{D16ED41B-E77E-4485-A654-A37A1DE282A0}" type="presOf" srcId="{12E5A8C1-7727-4F84-AE1F-C3E5557C874D}" destId="{6CADD791-7E62-40C7-B6E3-E35D1D42D700}" srcOrd="0" destOrd="0" presId="urn:microsoft.com/office/officeart/2008/layout/HalfCircleOrganizationChart"/>
    <dgm:cxn modelId="{FAE90BA3-24D1-42D3-A3A6-74B469EC3509}" srcId="{C5B40004-DB06-47EC-9846-DD01CE94D448}" destId="{039ABC7E-38F4-4ABC-BE67-29F1013134C6}" srcOrd="0" destOrd="0" parTransId="{5FD863C5-6826-4A8C-9FAE-F8ABC22DBE2E}" sibTransId="{C50CEE34-2E49-4672-9134-E076881F4E69}"/>
    <dgm:cxn modelId="{E33925BD-0867-4DEA-8EEA-A3DB5B28C1F9}" type="presOf" srcId="{5FD863C5-6826-4A8C-9FAE-F8ABC22DBE2E}" destId="{258904E6-5833-4628-8B85-1CF05694863F}" srcOrd="0" destOrd="0" presId="urn:microsoft.com/office/officeart/2008/layout/HalfCircleOrganizationChart"/>
    <dgm:cxn modelId="{3FBFA3EE-3AB0-4CD3-8723-68B47A526D74}" srcId="{427D6679-D9FA-49D3-8C00-0A98030B81D7}" destId="{7BEB8DF1-219F-47C6-A530-113066EAFCDB}" srcOrd="5" destOrd="0" parTransId="{4A026A51-464C-43BB-AC8B-CFE74F4B92EC}" sibTransId="{40AF5D55-D609-4DD3-8406-2BA80FD429F5}"/>
    <dgm:cxn modelId="{E6C1B20B-6C83-4055-BF4E-7545FD94B30F}" type="presOf" srcId="{A297FAFC-2D51-4D28-B06E-8BB9351A4353}" destId="{26F7F134-A2AB-4190-9384-049319423CDD}" srcOrd="1" destOrd="0" presId="urn:microsoft.com/office/officeart/2008/layout/HalfCircleOrganizationChart"/>
    <dgm:cxn modelId="{BE991888-795F-43D5-A477-448031117344}" type="presOf" srcId="{3CC05ECB-5D00-40AF-8D6F-358D9E659CF5}" destId="{09CAACE0-B63F-44BF-9092-87FCCF770403}" srcOrd="0" destOrd="0" presId="urn:microsoft.com/office/officeart/2008/layout/HalfCircleOrganizationChart"/>
    <dgm:cxn modelId="{0894BF02-5EC1-4523-8626-1CA6DB8873CB}" type="presOf" srcId="{5678A507-0238-4DD7-898B-A3700AAC8F38}" destId="{7785337F-F934-4C20-806E-5C0DAC2F9FE8}" srcOrd="0" destOrd="0" presId="urn:microsoft.com/office/officeart/2008/layout/HalfCircleOrganizationChart"/>
    <dgm:cxn modelId="{D5898BC3-ED02-4C64-8D99-FBCE33287BAC}" type="presParOf" srcId="{E83BEF22-5062-4CBE-B1D0-6B57C0B4336B}" destId="{CD41C546-60E4-46FF-9CBA-23B9B3B9B665}" srcOrd="0" destOrd="0" presId="urn:microsoft.com/office/officeart/2008/layout/HalfCircleOrganizationChart"/>
    <dgm:cxn modelId="{3E1272DE-6D9E-4E0D-B080-F472C5193BF6}" type="presParOf" srcId="{CD41C546-60E4-46FF-9CBA-23B9B3B9B665}" destId="{9B22D327-C80F-4EF7-B0A3-5AB46D2F4077}" srcOrd="0" destOrd="0" presId="urn:microsoft.com/office/officeart/2008/layout/HalfCircleOrganizationChart"/>
    <dgm:cxn modelId="{FF189B2A-FE13-4B66-8D02-A817B2D8E113}" type="presParOf" srcId="{9B22D327-C80F-4EF7-B0A3-5AB46D2F4077}" destId="{A89CFEF8-F54A-44BC-8CA2-256DEF43F0DA}" srcOrd="0" destOrd="0" presId="urn:microsoft.com/office/officeart/2008/layout/HalfCircleOrganizationChart"/>
    <dgm:cxn modelId="{136629AE-D74D-4148-A820-FC949E99A33A}" type="presParOf" srcId="{9B22D327-C80F-4EF7-B0A3-5AB46D2F4077}" destId="{4B6BAC30-D438-43F1-A72D-5AA266A98F75}" srcOrd="1" destOrd="0" presId="urn:microsoft.com/office/officeart/2008/layout/HalfCircleOrganizationChart"/>
    <dgm:cxn modelId="{D3209081-062B-43C7-8EA2-D4353EFAB5D5}" type="presParOf" srcId="{9B22D327-C80F-4EF7-B0A3-5AB46D2F4077}" destId="{0F45F509-4D01-48CF-9BC1-AAA0116C83E5}" srcOrd="2" destOrd="0" presId="urn:microsoft.com/office/officeart/2008/layout/HalfCircleOrganizationChart"/>
    <dgm:cxn modelId="{95B425E6-4325-40C1-BA88-99998B4FAAD8}" type="presParOf" srcId="{9B22D327-C80F-4EF7-B0A3-5AB46D2F4077}" destId="{E1ABDF3E-A37A-4D76-B160-CC3B750B9E5D}" srcOrd="3" destOrd="0" presId="urn:microsoft.com/office/officeart/2008/layout/HalfCircleOrganizationChart"/>
    <dgm:cxn modelId="{389ED20E-82BA-4901-A283-E6D8D78FFC82}" type="presParOf" srcId="{CD41C546-60E4-46FF-9CBA-23B9B3B9B665}" destId="{76C45D57-6A6E-496C-992A-1A4041A72E95}" srcOrd="1" destOrd="0" presId="urn:microsoft.com/office/officeart/2008/layout/HalfCircleOrganizationChart"/>
    <dgm:cxn modelId="{FAD0BC1C-B431-433C-901B-87B25AE1793D}" type="presParOf" srcId="{76C45D57-6A6E-496C-992A-1A4041A72E95}" destId="{06F66CDB-8B5F-4432-9C7B-B8D97704905A}" srcOrd="0" destOrd="0" presId="urn:microsoft.com/office/officeart/2008/layout/HalfCircleOrganizationChart"/>
    <dgm:cxn modelId="{201D1667-2139-4292-B0B7-B969444B1C99}" type="presParOf" srcId="{76C45D57-6A6E-496C-992A-1A4041A72E95}" destId="{56851234-6FB7-4277-B341-4125662DC618}" srcOrd="1" destOrd="0" presId="urn:microsoft.com/office/officeart/2008/layout/HalfCircleOrganizationChart"/>
    <dgm:cxn modelId="{DC6DDA46-9788-4A38-B832-F43594DFDAFA}" type="presParOf" srcId="{56851234-6FB7-4277-B341-4125662DC618}" destId="{DCF93275-3DC4-41F8-B0F3-5FBDB4D96799}" srcOrd="0" destOrd="0" presId="urn:microsoft.com/office/officeart/2008/layout/HalfCircleOrganizationChart"/>
    <dgm:cxn modelId="{D13E1B60-00B2-4F6C-B9CA-392E2A131B00}" type="presParOf" srcId="{DCF93275-3DC4-41F8-B0F3-5FBDB4D96799}" destId="{5A0A4406-405A-4CD9-8C52-A607119096C1}" srcOrd="0" destOrd="0" presId="urn:microsoft.com/office/officeart/2008/layout/HalfCircleOrganizationChart"/>
    <dgm:cxn modelId="{C61EE88D-84DF-40B9-A500-CA6130046B37}" type="presParOf" srcId="{DCF93275-3DC4-41F8-B0F3-5FBDB4D96799}" destId="{0F4A904E-27B0-44C6-A2E7-48404A58DCFD}" srcOrd="1" destOrd="0" presId="urn:microsoft.com/office/officeart/2008/layout/HalfCircleOrganizationChart"/>
    <dgm:cxn modelId="{EC4CD1AC-7232-4206-B194-693EE2711604}" type="presParOf" srcId="{DCF93275-3DC4-41F8-B0F3-5FBDB4D96799}" destId="{E1E034AC-9BE1-4E82-A9FA-041FD6A19072}" srcOrd="2" destOrd="0" presId="urn:microsoft.com/office/officeart/2008/layout/HalfCircleOrganizationChart"/>
    <dgm:cxn modelId="{D5D2B537-CBA2-40B2-9CBC-DEC5DA70E65F}" type="presParOf" srcId="{DCF93275-3DC4-41F8-B0F3-5FBDB4D96799}" destId="{737B41E7-D70A-4AE8-9064-E3BAEC721894}" srcOrd="3" destOrd="0" presId="urn:microsoft.com/office/officeart/2008/layout/HalfCircleOrganizationChart"/>
    <dgm:cxn modelId="{82DE72A0-19B7-4B43-81F5-7A650A8E57BC}" type="presParOf" srcId="{56851234-6FB7-4277-B341-4125662DC618}" destId="{97E700E3-BCA9-496C-8E94-1B084A3F3E60}" srcOrd="1" destOrd="0" presId="urn:microsoft.com/office/officeart/2008/layout/HalfCircleOrganizationChart"/>
    <dgm:cxn modelId="{B492C87A-D496-4597-B7AE-249863719EA8}" type="presParOf" srcId="{97E700E3-BCA9-496C-8E94-1B084A3F3E60}" destId="{D7501E1B-A82C-4B4B-B339-6E1DC76C747C}" srcOrd="0" destOrd="0" presId="urn:microsoft.com/office/officeart/2008/layout/HalfCircleOrganizationChart"/>
    <dgm:cxn modelId="{8D791E19-6FAA-4ABB-8186-9EFC88B44580}" type="presParOf" srcId="{97E700E3-BCA9-496C-8E94-1B084A3F3E60}" destId="{06ADC7BF-F6BC-468A-882F-58D2EBB8D13C}" srcOrd="1" destOrd="0" presId="urn:microsoft.com/office/officeart/2008/layout/HalfCircleOrganizationChart"/>
    <dgm:cxn modelId="{E1612D18-9D57-452C-98A1-963DF44FE619}" type="presParOf" srcId="{06ADC7BF-F6BC-468A-882F-58D2EBB8D13C}" destId="{65C4C364-E6BB-4456-BEB4-A0B525D6750B}" srcOrd="0" destOrd="0" presId="urn:microsoft.com/office/officeart/2008/layout/HalfCircleOrganizationChart"/>
    <dgm:cxn modelId="{5FBB4755-005D-4C33-8F12-497D1A9448E7}" type="presParOf" srcId="{65C4C364-E6BB-4456-BEB4-A0B525D6750B}" destId="{4A56F033-B7B3-46DF-8405-425A4F181E2A}" srcOrd="0" destOrd="0" presId="urn:microsoft.com/office/officeart/2008/layout/HalfCircleOrganizationChart"/>
    <dgm:cxn modelId="{2AB37AEA-AC43-42A6-BD7C-7B93767840CF}" type="presParOf" srcId="{65C4C364-E6BB-4456-BEB4-A0B525D6750B}" destId="{DBD9554A-2F91-480B-BA7F-3480F0FA65FC}" srcOrd="1" destOrd="0" presId="urn:microsoft.com/office/officeart/2008/layout/HalfCircleOrganizationChart"/>
    <dgm:cxn modelId="{3A030E65-DE78-4DE1-A7E0-80689D4D280B}" type="presParOf" srcId="{65C4C364-E6BB-4456-BEB4-A0B525D6750B}" destId="{D9291F20-6ED8-419D-B60F-715EF985452D}" srcOrd="2" destOrd="0" presId="urn:microsoft.com/office/officeart/2008/layout/HalfCircleOrganizationChart"/>
    <dgm:cxn modelId="{8D5B05B2-EBE2-47BD-AA55-89CA923690C8}" type="presParOf" srcId="{65C4C364-E6BB-4456-BEB4-A0B525D6750B}" destId="{AAF73A47-FD83-443D-A09B-98D48CA78BBD}" srcOrd="3" destOrd="0" presId="urn:microsoft.com/office/officeart/2008/layout/HalfCircleOrganizationChart"/>
    <dgm:cxn modelId="{820A08A5-5D94-4388-95FC-4509D9F335DB}" type="presParOf" srcId="{06ADC7BF-F6BC-468A-882F-58D2EBB8D13C}" destId="{1EE1DD7A-B906-4FDE-A0C1-C8549973E1B0}" srcOrd="1" destOrd="0" presId="urn:microsoft.com/office/officeart/2008/layout/HalfCircleOrganizationChart"/>
    <dgm:cxn modelId="{3971684F-C9E2-41BB-BE4D-2EC5D564FC80}" type="presParOf" srcId="{06ADC7BF-F6BC-468A-882F-58D2EBB8D13C}" destId="{CA0F6911-0035-496E-9C3C-9998B293007E}" srcOrd="2" destOrd="0" presId="urn:microsoft.com/office/officeart/2008/layout/HalfCircleOrganizationChart"/>
    <dgm:cxn modelId="{7A836D52-186F-4A43-AC61-AD41F0903E38}" type="presParOf" srcId="{97E700E3-BCA9-496C-8E94-1B084A3F3E60}" destId="{5D45AA77-7269-4BE9-AB68-1768D2D615C4}" srcOrd="2" destOrd="0" presId="urn:microsoft.com/office/officeart/2008/layout/HalfCircleOrganizationChart"/>
    <dgm:cxn modelId="{217BBB92-8138-4826-ADF2-7474EBD88A89}" type="presParOf" srcId="{97E700E3-BCA9-496C-8E94-1B084A3F3E60}" destId="{49711287-E91E-4D91-A0F0-763B512CA217}" srcOrd="3" destOrd="0" presId="urn:microsoft.com/office/officeart/2008/layout/HalfCircleOrganizationChart"/>
    <dgm:cxn modelId="{C145CDBD-3DE5-4377-A95E-569100B6E2C0}" type="presParOf" srcId="{49711287-E91E-4D91-A0F0-763B512CA217}" destId="{ADC2E9BD-9DFE-460D-88AD-5B8878490F8B}" srcOrd="0" destOrd="0" presId="urn:microsoft.com/office/officeart/2008/layout/HalfCircleOrganizationChart"/>
    <dgm:cxn modelId="{DDA0C403-54F0-4AD9-B104-1B2DCCC0717F}" type="presParOf" srcId="{ADC2E9BD-9DFE-460D-88AD-5B8878490F8B}" destId="{887178F0-8704-4B9F-A9A4-CF3381A7F060}" srcOrd="0" destOrd="0" presId="urn:microsoft.com/office/officeart/2008/layout/HalfCircleOrganizationChart"/>
    <dgm:cxn modelId="{9326780B-FC51-454E-886B-E781FA60DEF9}" type="presParOf" srcId="{ADC2E9BD-9DFE-460D-88AD-5B8878490F8B}" destId="{4F0AA883-9C1C-4F12-B1D1-CDBA11134004}" srcOrd="1" destOrd="0" presId="urn:microsoft.com/office/officeart/2008/layout/HalfCircleOrganizationChart"/>
    <dgm:cxn modelId="{C22FCBC5-1FF7-472D-AAEB-DE188C594015}" type="presParOf" srcId="{ADC2E9BD-9DFE-460D-88AD-5B8878490F8B}" destId="{F4BC9894-13E5-4C98-9D83-86CB6C3C3A0B}" srcOrd="2" destOrd="0" presId="urn:microsoft.com/office/officeart/2008/layout/HalfCircleOrganizationChart"/>
    <dgm:cxn modelId="{357DBC71-E333-443E-9C74-22909FD23799}" type="presParOf" srcId="{ADC2E9BD-9DFE-460D-88AD-5B8878490F8B}" destId="{809A7E4B-2FFC-4707-BB8B-6DD7593822B9}" srcOrd="3" destOrd="0" presId="urn:microsoft.com/office/officeart/2008/layout/HalfCircleOrganizationChart"/>
    <dgm:cxn modelId="{956050A8-FB67-4EB0-A675-7F297327C327}" type="presParOf" srcId="{49711287-E91E-4D91-A0F0-763B512CA217}" destId="{7448D560-7C87-42F9-A93A-6EA221FEACB0}" srcOrd="1" destOrd="0" presId="urn:microsoft.com/office/officeart/2008/layout/HalfCircleOrganizationChart"/>
    <dgm:cxn modelId="{C1E3431C-EFCB-4B82-9040-736E4C17E088}" type="presParOf" srcId="{49711287-E91E-4D91-A0F0-763B512CA217}" destId="{48215DAE-A41C-4CB9-865A-98543FA234A0}" srcOrd="2" destOrd="0" presId="urn:microsoft.com/office/officeart/2008/layout/HalfCircleOrganizationChart"/>
    <dgm:cxn modelId="{DED50D70-1220-4E15-BB6A-81041E4EB1E6}" type="presParOf" srcId="{56851234-6FB7-4277-B341-4125662DC618}" destId="{27ED08F2-2B12-4F6D-8BA3-58C510130143}" srcOrd="2" destOrd="0" presId="urn:microsoft.com/office/officeart/2008/layout/HalfCircleOrganizationChart"/>
    <dgm:cxn modelId="{3D663644-7815-4F5D-B245-EA8A195832A0}" type="presParOf" srcId="{76C45D57-6A6E-496C-992A-1A4041A72E95}" destId="{E388B44A-BA0D-4C0E-B5EF-02B6E19C2D3F}" srcOrd="2" destOrd="0" presId="urn:microsoft.com/office/officeart/2008/layout/HalfCircleOrganizationChart"/>
    <dgm:cxn modelId="{F979387C-D2F1-4E5C-B200-E077D7D6DB46}" type="presParOf" srcId="{76C45D57-6A6E-496C-992A-1A4041A72E95}" destId="{538F567C-B5C7-44A6-BABE-2F249E50FF07}" srcOrd="3" destOrd="0" presId="urn:microsoft.com/office/officeart/2008/layout/HalfCircleOrganizationChart"/>
    <dgm:cxn modelId="{BA66FEE1-AD3A-4BB6-B062-25C776E922E1}" type="presParOf" srcId="{538F567C-B5C7-44A6-BABE-2F249E50FF07}" destId="{FF6289E1-D9C1-4925-8844-92EABDC3A2C7}" srcOrd="0" destOrd="0" presId="urn:microsoft.com/office/officeart/2008/layout/HalfCircleOrganizationChart"/>
    <dgm:cxn modelId="{6001F185-357E-499F-AEF7-770748CBCAAA}" type="presParOf" srcId="{FF6289E1-D9C1-4925-8844-92EABDC3A2C7}" destId="{6204283B-83D2-4958-BB38-38D8021FB010}" srcOrd="0" destOrd="0" presId="urn:microsoft.com/office/officeart/2008/layout/HalfCircleOrganizationChart"/>
    <dgm:cxn modelId="{176733A7-F3DA-4E78-9673-8CBD818D782D}" type="presParOf" srcId="{FF6289E1-D9C1-4925-8844-92EABDC3A2C7}" destId="{2A4D1136-5563-418E-B1D0-D8B43F3D82BA}" srcOrd="1" destOrd="0" presId="urn:microsoft.com/office/officeart/2008/layout/HalfCircleOrganizationChart"/>
    <dgm:cxn modelId="{99E7ABEB-1648-4339-85DC-F641A2534C1C}" type="presParOf" srcId="{FF6289E1-D9C1-4925-8844-92EABDC3A2C7}" destId="{037CEAF2-F686-49F1-B47C-D0A4E8AEBB62}" srcOrd="2" destOrd="0" presId="urn:microsoft.com/office/officeart/2008/layout/HalfCircleOrganizationChart"/>
    <dgm:cxn modelId="{5BB8869A-5846-4C75-B94D-BEBB3D280A3C}" type="presParOf" srcId="{FF6289E1-D9C1-4925-8844-92EABDC3A2C7}" destId="{E2166A90-BAA4-4E6C-A0DA-29C306FE9B54}" srcOrd="3" destOrd="0" presId="urn:microsoft.com/office/officeart/2008/layout/HalfCircleOrganizationChart"/>
    <dgm:cxn modelId="{A035B46A-A2DE-4FBA-AD21-2251653DE51F}" type="presParOf" srcId="{538F567C-B5C7-44A6-BABE-2F249E50FF07}" destId="{60C01160-4E00-4D9F-89E4-3B046D15DD4A}" srcOrd="1" destOrd="0" presId="urn:microsoft.com/office/officeart/2008/layout/HalfCircleOrganizationChart"/>
    <dgm:cxn modelId="{31F3484C-A2FB-4161-8D2A-8A4833ED699A}" type="presParOf" srcId="{60C01160-4E00-4D9F-89E4-3B046D15DD4A}" destId="{A00D6D17-2E82-4ED5-81B4-DAA48DC82B8B}" srcOrd="0" destOrd="0" presId="urn:microsoft.com/office/officeart/2008/layout/HalfCircleOrganizationChart"/>
    <dgm:cxn modelId="{9E7D346C-13FA-4F28-A44F-8679685AFA82}" type="presParOf" srcId="{60C01160-4E00-4D9F-89E4-3B046D15DD4A}" destId="{6B7E2AC9-3886-4D6C-B9CC-FAC2F2A0EDC4}" srcOrd="1" destOrd="0" presId="urn:microsoft.com/office/officeart/2008/layout/HalfCircleOrganizationChart"/>
    <dgm:cxn modelId="{765BDDB1-DED5-414B-B54A-B75EB1032982}" type="presParOf" srcId="{6B7E2AC9-3886-4D6C-B9CC-FAC2F2A0EDC4}" destId="{EB1BA2F7-F9C2-4D5C-914C-E6824DE06EE6}" srcOrd="0" destOrd="0" presId="urn:microsoft.com/office/officeart/2008/layout/HalfCircleOrganizationChart"/>
    <dgm:cxn modelId="{5450F591-E800-4B38-91CD-9594F136EC55}" type="presParOf" srcId="{EB1BA2F7-F9C2-4D5C-914C-E6824DE06EE6}" destId="{9B7B8999-97E3-4D3D-BCA7-B38A91DB2B97}" srcOrd="0" destOrd="0" presId="urn:microsoft.com/office/officeart/2008/layout/HalfCircleOrganizationChart"/>
    <dgm:cxn modelId="{7D7941FB-7164-4E54-A3CA-CF9D1874F4AB}" type="presParOf" srcId="{EB1BA2F7-F9C2-4D5C-914C-E6824DE06EE6}" destId="{C2FA83C8-9168-428B-BD65-30453F7E4418}" srcOrd="1" destOrd="0" presId="urn:microsoft.com/office/officeart/2008/layout/HalfCircleOrganizationChart"/>
    <dgm:cxn modelId="{8AE69781-C0D0-4254-A361-905866F80372}" type="presParOf" srcId="{EB1BA2F7-F9C2-4D5C-914C-E6824DE06EE6}" destId="{38FF7DD8-CAE6-40FF-B4A8-A0A81A849240}" srcOrd="2" destOrd="0" presId="urn:microsoft.com/office/officeart/2008/layout/HalfCircleOrganizationChart"/>
    <dgm:cxn modelId="{A7BADC22-04D9-481A-A7A4-BA83D8712740}" type="presParOf" srcId="{EB1BA2F7-F9C2-4D5C-914C-E6824DE06EE6}" destId="{397F1EDD-6818-4323-B72B-2E9DF2CB3243}" srcOrd="3" destOrd="0" presId="urn:microsoft.com/office/officeart/2008/layout/HalfCircleOrganizationChart"/>
    <dgm:cxn modelId="{B697B14B-C0F9-4201-BE6D-F37B7049123A}" type="presParOf" srcId="{6B7E2AC9-3886-4D6C-B9CC-FAC2F2A0EDC4}" destId="{0F062708-226E-45E4-B3A5-1B19F86E133F}" srcOrd="1" destOrd="0" presId="urn:microsoft.com/office/officeart/2008/layout/HalfCircleOrganizationChart"/>
    <dgm:cxn modelId="{C5154407-1AAF-46DB-997F-86A6C89E13B8}" type="presParOf" srcId="{6B7E2AC9-3886-4D6C-B9CC-FAC2F2A0EDC4}" destId="{7558A965-6502-4617-8FAC-E9A8C69BDA0C}" srcOrd="2" destOrd="0" presId="urn:microsoft.com/office/officeart/2008/layout/HalfCircleOrganizationChart"/>
    <dgm:cxn modelId="{14D36C66-0644-4A7A-BE98-A498FE253003}" type="presParOf" srcId="{60C01160-4E00-4D9F-89E4-3B046D15DD4A}" destId="{085C005D-AC95-4EA9-A22B-AC2EB95E7AC4}" srcOrd="2" destOrd="0" presId="urn:microsoft.com/office/officeart/2008/layout/HalfCircleOrganizationChart"/>
    <dgm:cxn modelId="{0BD31808-0FB0-4809-B48A-0BCF80D80862}" type="presParOf" srcId="{60C01160-4E00-4D9F-89E4-3B046D15DD4A}" destId="{CF5201DC-C8CB-4D3A-AE4B-D9B0145C1D10}" srcOrd="3" destOrd="0" presId="urn:microsoft.com/office/officeart/2008/layout/HalfCircleOrganizationChart"/>
    <dgm:cxn modelId="{00D54264-84B0-4F60-B60F-FC2FEE8A9C57}" type="presParOf" srcId="{CF5201DC-C8CB-4D3A-AE4B-D9B0145C1D10}" destId="{1D94F4B0-7F02-4619-9B6E-A2FCA2A434BB}" srcOrd="0" destOrd="0" presId="urn:microsoft.com/office/officeart/2008/layout/HalfCircleOrganizationChart"/>
    <dgm:cxn modelId="{A108D2B1-DF4C-4155-A1A6-09D8F74D8D71}" type="presParOf" srcId="{1D94F4B0-7F02-4619-9B6E-A2FCA2A434BB}" destId="{CB1CD35B-12E0-4B54-A525-3E56F96608B7}" srcOrd="0" destOrd="0" presId="urn:microsoft.com/office/officeart/2008/layout/HalfCircleOrganizationChart"/>
    <dgm:cxn modelId="{6C8A6A69-B62B-4C7B-9553-7CD00151BE6B}" type="presParOf" srcId="{1D94F4B0-7F02-4619-9B6E-A2FCA2A434BB}" destId="{5C2D1D47-784A-4F1B-A38B-ECC0D09F3CFF}" srcOrd="1" destOrd="0" presId="urn:microsoft.com/office/officeart/2008/layout/HalfCircleOrganizationChart"/>
    <dgm:cxn modelId="{869B1A80-1B63-4B3D-8E65-A60ED9544268}" type="presParOf" srcId="{1D94F4B0-7F02-4619-9B6E-A2FCA2A434BB}" destId="{11454E9D-E33C-4257-ACA5-23FFBD2488F6}" srcOrd="2" destOrd="0" presId="urn:microsoft.com/office/officeart/2008/layout/HalfCircleOrganizationChart"/>
    <dgm:cxn modelId="{9C81CD16-EB32-4ECA-A462-E5EF4FD7E879}" type="presParOf" srcId="{1D94F4B0-7F02-4619-9B6E-A2FCA2A434BB}" destId="{D4AD27ED-2A5B-4146-8355-60499E1D5EED}" srcOrd="3" destOrd="0" presId="urn:microsoft.com/office/officeart/2008/layout/HalfCircleOrganizationChart"/>
    <dgm:cxn modelId="{971D4212-4872-485C-963C-D79D64B7A37D}" type="presParOf" srcId="{CF5201DC-C8CB-4D3A-AE4B-D9B0145C1D10}" destId="{1B63FADF-0F74-4A99-8802-243C272D9179}" srcOrd="1" destOrd="0" presId="urn:microsoft.com/office/officeart/2008/layout/HalfCircleOrganizationChart"/>
    <dgm:cxn modelId="{C10652B4-F1C2-4D51-A6A9-1BB7CC805256}" type="presParOf" srcId="{CF5201DC-C8CB-4D3A-AE4B-D9B0145C1D10}" destId="{FC88D790-CFF7-4475-834B-B5E9166E5167}" srcOrd="2" destOrd="0" presId="urn:microsoft.com/office/officeart/2008/layout/HalfCircleOrganizationChart"/>
    <dgm:cxn modelId="{C8FC666F-3DE9-4C5E-B738-100EE599BD11}" type="presParOf" srcId="{538F567C-B5C7-44A6-BABE-2F249E50FF07}" destId="{7F208709-37FB-41DC-8847-E144CA3662A1}" srcOrd="2" destOrd="0" presId="urn:microsoft.com/office/officeart/2008/layout/HalfCircleOrganizationChart"/>
    <dgm:cxn modelId="{289C2D6E-7C91-4C74-9376-C67B26EA45B6}" type="presParOf" srcId="{76C45D57-6A6E-496C-992A-1A4041A72E95}" destId="{5DD62EA5-6818-4203-84FA-2605111FE5C1}" srcOrd="4" destOrd="0" presId="urn:microsoft.com/office/officeart/2008/layout/HalfCircleOrganizationChart"/>
    <dgm:cxn modelId="{94103B1E-B751-497A-AACA-3BF35BDE20DE}" type="presParOf" srcId="{76C45D57-6A6E-496C-992A-1A4041A72E95}" destId="{0229B447-9686-4A15-872B-BDFA10CE9F52}" srcOrd="5" destOrd="0" presId="urn:microsoft.com/office/officeart/2008/layout/HalfCircleOrganizationChart"/>
    <dgm:cxn modelId="{9C230378-0ED0-4232-89D8-CD10654DF5EA}" type="presParOf" srcId="{0229B447-9686-4A15-872B-BDFA10CE9F52}" destId="{1685FFCF-2341-4849-9791-2DB79CC4E3E1}" srcOrd="0" destOrd="0" presId="urn:microsoft.com/office/officeart/2008/layout/HalfCircleOrganizationChart"/>
    <dgm:cxn modelId="{E11C74A2-5F8F-43D0-AAC2-5DFC1D7930EC}" type="presParOf" srcId="{1685FFCF-2341-4849-9791-2DB79CC4E3E1}" destId="{EDC88343-5651-40DB-A12C-614F144168AE}" srcOrd="0" destOrd="0" presId="urn:microsoft.com/office/officeart/2008/layout/HalfCircleOrganizationChart"/>
    <dgm:cxn modelId="{9591296B-1619-43DB-B3BD-5B24A4FE371D}" type="presParOf" srcId="{1685FFCF-2341-4849-9791-2DB79CC4E3E1}" destId="{5AB37AED-9DF4-4371-8EAE-6D237AC3E824}" srcOrd="1" destOrd="0" presId="urn:microsoft.com/office/officeart/2008/layout/HalfCircleOrganizationChart"/>
    <dgm:cxn modelId="{C6DEDCB9-5350-4A32-9DAA-38D946E96542}" type="presParOf" srcId="{1685FFCF-2341-4849-9791-2DB79CC4E3E1}" destId="{28EFB59D-26DB-4F6B-BC95-54ECCB51F8A7}" srcOrd="2" destOrd="0" presId="urn:microsoft.com/office/officeart/2008/layout/HalfCircleOrganizationChart"/>
    <dgm:cxn modelId="{6EAEB1C3-3276-479B-AD93-03A043325EF4}" type="presParOf" srcId="{1685FFCF-2341-4849-9791-2DB79CC4E3E1}" destId="{33CFD81A-979B-44D3-B4EC-C09B79B266E7}" srcOrd="3" destOrd="0" presId="urn:microsoft.com/office/officeart/2008/layout/HalfCircleOrganizationChart"/>
    <dgm:cxn modelId="{8C23365E-9DB5-4E87-B177-DF1DD412C69A}" type="presParOf" srcId="{0229B447-9686-4A15-872B-BDFA10CE9F52}" destId="{7A514A95-A735-40EC-B595-213C6EE9FFE4}" srcOrd="1" destOrd="0" presId="urn:microsoft.com/office/officeart/2008/layout/HalfCircleOrganizationChart"/>
    <dgm:cxn modelId="{DD48209F-C207-4CD2-ADA7-3992DE71E6AC}" type="presParOf" srcId="{7A514A95-A735-40EC-B595-213C6EE9FFE4}" destId="{258904E6-5833-4628-8B85-1CF05694863F}" srcOrd="0" destOrd="0" presId="urn:microsoft.com/office/officeart/2008/layout/HalfCircleOrganizationChart"/>
    <dgm:cxn modelId="{F39E7D06-BB46-433D-BB7C-4144E1757674}" type="presParOf" srcId="{7A514A95-A735-40EC-B595-213C6EE9FFE4}" destId="{A327AB32-FB9D-413B-839A-6B682B5DE490}" srcOrd="1" destOrd="0" presId="urn:microsoft.com/office/officeart/2008/layout/HalfCircleOrganizationChart"/>
    <dgm:cxn modelId="{1AFF1748-4075-44DE-88E2-0009897DC616}" type="presParOf" srcId="{A327AB32-FB9D-413B-839A-6B682B5DE490}" destId="{D39B1ABF-442B-4A98-8582-86A0AEBEF94B}" srcOrd="0" destOrd="0" presId="urn:microsoft.com/office/officeart/2008/layout/HalfCircleOrganizationChart"/>
    <dgm:cxn modelId="{434EEEF1-BBDD-4DA5-A5F5-DE8E9B63340C}" type="presParOf" srcId="{D39B1ABF-442B-4A98-8582-86A0AEBEF94B}" destId="{447557DB-839F-4299-AB54-2950A7540352}" srcOrd="0" destOrd="0" presId="urn:microsoft.com/office/officeart/2008/layout/HalfCircleOrganizationChart"/>
    <dgm:cxn modelId="{3C5C71A9-848C-471F-8A07-A856BD1B8B7B}" type="presParOf" srcId="{D39B1ABF-442B-4A98-8582-86A0AEBEF94B}" destId="{CBA59649-1A16-46BB-AE0E-D497A459CF3C}" srcOrd="1" destOrd="0" presId="urn:microsoft.com/office/officeart/2008/layout/HalfCircleOrganizationChart"/>
    <dgm:cxn modelId="{02202AC9-86E6-467D-ADC6-83A181844D87}" type="presParOf" srcId="{D39B1ABF-442B-4A98-8582-86A0AEBEF94B}" destId="{B0907266-A7AD-4945-AA0A-B7DF03690BDC}" srcOrd="2" destOrd="0" presId="urn:microsoft.com/office/officeart/2008/layout/HalfCircleOrganizationChart"/>
    <dgm:cxn modelId="{90756972-34AA-4643-B494-EA5D1D0B3588}" type="presParOf" srcId="{D39B1ABF-442B-4A98-8582-86A0AEBEF94B}" destId="{02269708-5216-4B28-9D52-C8CEAE91D99B}" srcOrd="3" destOrd="0" presId="urn:microsoft.com/office/officeart/2008/layout/HalfCircleOrganizationChart"/>
    <dgm:cxn modelId="{7C583E80-C891-47BD-8427-305AD3304921}" type="presParOf" srcId="{A327AB32-FB9D-413B-839A-6B682B5DE490}" destId="{CD36B8C2-0C86-47F3-A7FF-5C7D32B88E55}" srcOrd="1" destOrd="0" presId="urn:microsoft.com/office/officeart/2008/layout/HalfCircleOrganizationChart"/>
    <dgm:cxn modelId="{1BD74AE4-4086-443F-B133-E1694B5F5812}" type="presParOf" srcId="{A327AB32-FB9D-413B-839A-6B682B5DE490}" destId="{E39D4EE4-9D78-4E91-B071-59CE792A05E2}" srcOrd="2" destOrd="0" presId="urn:microsoft.com/office/officeart/2008/layout/HalfCircleOrganizationChart"/>
    <dgm:cxn modelId="{7B798EEA-4792-4375-8306-E7DB8FB4B00C}" type="presParOf" srcId="{7A514A95-A735-40EC-B595-213C6EE9FFE4}" destId="{9246000A-3476-4C22-9367-8ECD0798B5AF}" srcOrd="2" destOrd="0" presId="urn:microsoft.com/office/officeart/2008/layout/HalfCircleOrganizationChart"/>
    <dgm:cxn modelId="{74EFE3D1-7DEF-4C1A-BD4B-EBC563D4D51E}" type="presParOf" srcId="{7A514A95-A735-40EC-B595-213C6EE9FFE4}" destId="{4F7CBA53-8DEB-426D-9083-BC1A86DB3574}" srcOrd="3" destOrd="0" presId="urn:microsoft.com/office/officeart/2008/layout/HalfCircleOrganizationChart"/>
    <dgm:cxn modelId="{4374605B-F45A-4E36-AA91-E595E2F069C5}" type="presParOf" srcId="{4F7CBA53-8DEB-426D-9083-BC1A86DB3574}" destId="{D1FEA2DD-0414-4620-9340-BAF57F6D2DE4}" srcOrd="0" destOrd="0" presId="urn:microsoft.com/office/officeart/2008/layout/HalfCircleOrganizationChart"/>
    <dgm:cxn modelId="{E231039E-9656-402C-A2C9-14EC23E6EB2C}" type="presParOf" srcId="{D1FEA2DD-0414-4620-9340-BAF57F6D2DE4}" destId="{39B3711E-26D1-47DA-A9BE-5665DFB8727E}" srcOrd="0" destOrd="0" presId="urn:microsoft.com/office/officeart/2008/layout/HalfCircleOrganizationChart"/>
    <dgm:cxn modelId="{7810331E-7724-48E2-8137-D8C978FA1E01}" type="presParOf" srcId="{D1FEA2DD-0414-4620-9340-BAF57F6D2DE4}" destId="{4DF42656-208B-4780-A6C6-97A1769BC8F8}" srcOrd="1" destOrd="0" presId="urn:microsoft.com/office/officeart/2008/layout/HalfCircleOrganizationChart"/>
    <dgm:cxn modelId="{1B05D114-8ED5-4DB6-8C64-34C04D783C27}" type="presParOf" srcId="{D1FEA2DD-0414-4620-9340-BAF57F6D2DE4}" destId="{A3366B7B-3A58-423A-82F1-9EE9DDACFD3E}" srcOrd="2" destOrd="0" presId="urn:microsoft.com/office/officeart/2008/layout/HalfCircleOrganizationChart"/>
    <dgm:cxn modelId="{4889BEEF-72A0-4FCD-9AFC-1F7650D5892A}" type="presParOf" srcId="{D1FEA2DD-0414-4620-9340-BAF57F6D2DE4}" destId="{61A66A26-4F4A-46E3-8A19-C0CF6CE1D0CB}" srcOrd="3" destOrd="0" presId="urn:microsoft.com/office/officeart/2008/layout/HalfCircleOrganizationChart"/>
    <dgm:cxn modelId="{1DC0B2DC-66E7-4CE4-8681-3E7CBE83E9A7}" type="presParOf" srcId="{4F7CBA53-8DEB-426D-9083-BC1A86DB3574}" destId="{710917E0-A485-4D89-94E9-4A33A6808494}" srcOrd="1" destOrd="0" presId="urn:microsoft.com/office/officeart/2008/layout/HalfCircleOrganizationChart"/>
    <dgm:cxn modelId="{704A544C-686F-4BB7-83C6-6247E1E1F60B}" type="presParOf" srcId="{4F7CBA53-8DEB-426D-9083-BC1A86DB3574}" destId="{4C11A735-ADDB-455E-9A04-D3B98FC45812}" srcOrd="2" destOrd="0" presId="urn:microsoft.com/office/officeart/2008/layout/HalfCircleOrganizationChart"/>
    <dgm:cxn modelId="{431DB12F-1CB3-43A8-BFB4-21738E2ADBEE}" type="presParOf" srcId="{0229B447-9686-4A15-872B-BDFA10CE9F52}" destId="{F797B1CB-7124-4D2A-9208-8A575F8EEAC4}" srcOrd="2" destOrd="0" presId="urn:microsoft.com/office/officeart/2008/layout/HalfCircleOrganizationChart"/>
    <dgm:cxn modelId="{422BD261-7F19-4BF8-949D-3F20556D82C1}" type="presParOf" srcId="{76C45D57-6A6E-496C-992A-1A4041A72E95}" destId="{34F179A9-8626-4D3F-8ED9-0AF06FA2D81B}" srcOrd="6" destOrd="0" presId="urn:microsoft.com/office/officeart/2008/layout/HalfCircleOrganizationChart"/>
    <dgm:cxn modelId="{9C0ED522-7B9A-49A8-A713-3903555D03E0}" type="presParOf" srcId="{76C45D57-6A6E-496C-992A-1A4041A72E95}" destId="{F59C59C1-9CDB-40E5-86B5-8E4DCA2A8897}" srcOrd="7" destOrd="0" presId="urn:microsoft.com/office/officeart/2008/layout/HalfCircleOrganizationChart"/>
    <dgm:cxn modelId="{2699D98A-D480-445F-89B0-A5588D3309CF}" type="presParOf" srcId="{F59C59C1-9CDB-40E5-86B5-8E4DCA2A8897}" destId="{37D3958B-DE06-4AAF-9ECC-157B9758FEE0}" srcOrd="0" destOrd="0" presId="urn:microsoft.com/office/officeart/2008/layout/HalfCircleOrganizationChart"/>
    <dgm:cxn modelId="{40F41484-1C60-49B1-85EC-F4FA445D83C0}" type="presParOf" srcId="{37D3958B-DE06-4AAF-9ECC-157B9758FEE0}" destId="{1F53713F-8850-4368-B712-BDD973372E5C}" srcOrd="0" destOrd="0" presId="urn:microsoft.com/office/officeart/2008/layout/HalfCircleOrganizationChart"/>
    <dgm:cxn modelId="{EEFE87FE-86FC-4D75-A412-718DECB1FE2B}" type="presParOf" srcId="{37D3958B-DE06-4AAF-9ECC-157B9758FEE0}" destId="{761CE211-7363-4B47-A314-101B363B63FF}" srcOrd="1" destOrd="0" presId="urn:microsoft.com/office/officeart/2008/layout/HalfCircleOrganizationChart"/>
    <dgm:cxn modelId="{93B4796D-768C-4B77-A688-0930CF560DFA}" type="presParOf" srcId="{37D3958B-DE06-4AAF-9ECC-157B9758FEE0}" destId="{4240BD77-450A-4C94-B9E4-5C3BC3BF6618}" srcOrd="2" destOrd="0" presId="urn:microsoft.com/office/officeart/2008/layout/HalfCircleOrganizationChart"/>
    <dgm:cxn modelId="{83A6C1F5-F6FF-4479-A412-1DF767318FB8}" type="presParOf" srcId="{37D3958B-DE06-4AAF-9ECC-157B9758FEE0}" destId="{3294D1F6-7A26-490E-AAA4-B6E5E2BFDA9B}" srcOrd="3" destOrd="0" presId="urn:microsoft.com/office/officeart/2008/layout/HalfCircleOrganizationChart"/>
    <dgm:cxn modelId="{74B46461-4F09-4A6E-A22B-7281ABD51147}" type="presParOf" srcId="{F59C59C1-9CDB-40E5-86B5-8E4DCA2A8897}" destId="{08F30308-03F4-4720-8C34-C888533E88E2}" srcOrd="1" destOrd="0" presId="urn:microsoft.com/office/officeart/2008/layout/HalfCircleOrganizationChart"/>
    <dgm:cxn modelId="{5F8440D0-D1DE-42FC-8E79-41744ECCFD81}" type="presParOf" srcId="{08F30308-03F4-4720-8C34-C888533E88E2}" destId="{05D1E61D-D88D-492E-87EA-176BD4352FA6}" srcOrd="0" destOrd="0" presId="urn:microsoft.com/office/officeart/2008/layout/HalfCircleOrganizationChart"/>
    <dgm:cxn modelId="{DAB82B29-5BCC-4222-A626-169645A0D3C9}" type="presParOf" srcId="{08F30308-03F4-4720-8C34-C888533E88E2}" destId="{585DE162-72CD-4095-8D57-662B8D5008E2}" srcOrd="1" destOrd="0" presId="urn:microsoft.com/office/officeart/2008/layout/HalfCircleOrganizationChart"/>
    <dgm:cxn modelId="{3D9D54DB-39A9-4A05-82FE-7D955DE14EDE}" type="presParOf" srcId="{585DE162-72CD-4095-8D57-662B8D5008E2}" destId="{858366E4-F468-43A4-90DF-FECFC0E2EC9B}" srcOrd="0" destOrd="0" presId="urn:microsoft.com/office/officeart/2008/layout/HalfCircleOrganizationChart"/>
    <dgm:cxn modelId="{1E2BAA60-C334-4AF7-B7E9-2A5A996ED378}" type="presParOf" srcId="{858366E4-F468-43A4-90DF-FECFC0E2EC9B}" destId="{B696EE5E-B9A1-473C-AB6B-D65FE028BFAC}" srcOrd="0" destOrd="0" presId="urn:microsoft.com/office/officeart/2008/layout/HalfCircleOrganizationChart"/>
    <dgm:cxn modelId="{3C531A43-7F75-4FB1-BBB9-9621B29662F1}" type="presParOf" srcId="{858366E4-F468-43A4-90DF-FECFC0E2EC9B}" destId="{0C5D1E3A-A3FC-4A0C-818A-F3B7B8A24136}" srcOrd="1" destOrd="0" presId="urn:microsoft.com/office/officeart/2008/layout/HalfCircleOrganizationChart"/>
    <dgm:cxn modelId="{5B982F0A-45F8-459E-A54C-D80621C28D64}" type="presParOf" srcId="{858366E4-F468-43A4-90DF-FECFC0E2EC9B}" destId="{26ABD306-F9AB-4C32-AE0F-35CC17AA0734}" srcOrd="2" destOrd="0" presId="urn:microsoft.com/office/officeart/2008/layout/HalfCircleOrganizationChart"/>
    <dgm:cxn modelId="{A974FEA0-4FB9-4B2B-B899-34741825950F}" type="presParOf" srcId="{858366E4-F468-43A4-90DF-FECFC0E2EC9B}" destId="{128CCE21-41A3-4964-A260-A3EB8547E971}" srcOrd="3" destOrd="0" presId="urn:microsoft.com/office/officeart/2008/layout/HalfCircleOrganizationChart"/>
    <dgm:cxn modelId="{39423887-BB62-4333-9D62-DB87F2C6429E}" type="presParOf" srcId="{585DE162-72CD-4095-8D57-662B8D5008E2}" destId="{32922FCE-3768-4FDD-A77F-19838C1DC401}" srcOrd="1" destOrd="0" presId="urn:microsoft.com/office/officeart/2008/layout/HalfCircleOrganizationChart"/>
    <dgm:cxn modelId="{D7DACD78-846E-47FB-8733-5D67F921D267}" type="presParOf" srcId="{585DE162-72CD-4095-8D57-662B8D5008E2}" destId="{5933D4C4-F3D0-4313-BC7A-109131276A5E}" srcOrd="2" destOrd="0" presId="urn:microsoft.com/office/officeart/2008/layout/HalfCircleOrganizationChart"/>
    <dgm:cxn modelId="{5C6F73E3-FFB7-4AD0-86F4-1C3639690E2C}" type="presParOf" srcId="{08F30308-03F4-4720-8C34-C888533E88E2}" destId="{2E7DC884-3211-4EE2-B86D-ED71CF20CE67}" srcOrd="2" destOrd="0" presId="urn:microsoft.com/office/officeart/2008/layout/HalfCircleOrganizationChart"/>
    <dgm:cxn modelId="{0F5194E3-91AA-4DD9-8198-54B4A7C7ACD8}" type="presParOf" srcId="{08F30308-03F4-4720-8C34-C888533E88E2}" destId="{A9275312-728B-4D18-A679-EAC4B975E831}" srcOrd="3" destOrd="0" presId="urn:microsoft.com/office/officeart/2008/layout/HalfCircleOrganizationChart"/>
    <dgm:cxn modelId="{90EED3BF-BA6F-4669-B0D4-729E8F209C8D}" type="presParOf" srcId="{A9275312-728B-4D18-A679-EAC4B975E831}" destId="{154478CB-FBA2-47C1-B4B2-70E05505C89D}" srcOrd="0" destOrd="0" presId="urn:microsoft.com/office/officeart/2008/layout/HalfCircleOrganizationChart"/>
    <dgm:cxn modelId="{CAB3B9CF-5EDC-437B-994C-F14C5D27E806}" type="presParOf" srcId="{154478CB-FBA2-47C1-B4B2-70E05505C89D}" destId="{6CE88E64-9B5A-4701-8351-4575FBCE06D3}" srcOrd="0" destOrd="0" presId="urn:microsoft.com/office/officeart/2008/layout/HalfCircleOrganizationChart"/>
    <dgm:cxn modelId="{C49D5AF5-E539-4183-9DB2-704D32D11C9F}" type="presParOf" srcId="{154478CB-FBA2-47C1-B4B2-70E05505C89D}" destId="{48851B6C-BF86-4CDF-A9B5-7BF29375031C}" srcOrd="1" destOrd="0" presId="urn:microsoft.com/office/officeart/2008/layout/HalfCircleOrganizationChart"/>
    <dgm:cxn modelId="{23D0E68F-A535-4D04-8A64-C7432DCFD5B5}" type="presParOf" srcId="{154478CB-FBA2-47C1-B4B2-70E05505C89D}" destId="{DE254E4D-0940-4EC2-98FB-75A001414714}" srcOrd="2" destOrd="0" presId="urn:microsoft.com/office/officeart/2008/layout/HalfCircleOrganizationChart"/>
    <dgm:cxn modelId="{9425EF57-2689-446A-9C14-FEFC06DE1FDD}" type="presParOf" srcId="{154478CB-FBA2-47C1-B4B2-70E05505C89D}" destId="{C4403CD8-768A-4B48-A562-BA14069E16D9}" srcOrd="3" destOrd="0" presId="urn:microsoft.com/office/officeart/2008/layout/HalfCircleOrganizationChart"/>
    <dgm:cxn modelId="{965F3E81-AD0F-4CDA-896B-B0465B6C2A80}" type="presParOf" srcId="{A9275312-728B-4D18-A679-EAC4B975E831}" destId="{366978D2-008B-48A7-8D1D-B295581E70A4}" srcOrd="1" destOrd="0" presId="urn:microsoft.com/office/officeart/2008/layout/HalfCircleOrganizationChart"/>
    <dgm:cxn modelId="{9D6B9CF9-F0AD-4FEC-9CD3-B83D9D5E579D}" type="presParOf" srcId="{366978D2-008B-48A7-8D1D-B295581E70A4}" destId="{4D9CA458-9488-4102-A6ED-4D814E091FAF}" srcOrd="0" destOrd="0" presId="urn:microsoft.com/office/officeart/2008/layout/HalfCircleOrganizationChart"/>
    <dgm:cxn modelId="{A21A02A6-5185-49BD-B1EB-060135BCA76E}" type="presParOf" srcId="{366978D2-008B-48A7-8D1D-B295581E70A4}" destId="{C356DAB2-E69F-49CF-80EA-1F90E0F16F2A}" srcOrd="1" destOrd="0" presId="urn:microsoft.com/office/officeart/2008/layout/HalfCircleOrganizationChart"/>
    <dgm:cxn modelId="{4C60268E-AE65-42B0-90ED-27066BFBDA84}" type="presParOf" srcId="{C356DAB2-E69F-49CF-80EA-1F90E0F16F2A}" destId="{8F0A5AA2-61FD-42B4-AD74-231CE4B8D9C8}" srcOrd="0" destOrd="0" presId="urn:microsoft.com/office/officeart/2008/layout/HalfCircleOrganizationChart"/>
    <dgm:cxn modelId="{C5590B5D-5679-4278-AF80-61CE4250B8B6}" type="presParOf" srcId="{8F0A5AA2-61FD-42B4-AD74-231CE4B8D9C8}" destId="{B6F6FE1C-7BD8-4970-907B-34A2159DEEC5}" srcOrd="0" destOrd="0" presId="urn:microsoft.com/office/officeart/2008/layout/HalfCircleOrganizationChart"/>
    <dgm:cxn modelId="{3B50AB6C-94DC-44C6-B848-072E494CF8E7}" type="presParOf" srcId="{8F0A5AA2-61FD-42B4-AD74-231CE4B8D9C8}" destId="{38C7AB0C-CA76-4B57-9C01-88318FD6D9B1}" srcOrd="1" destOrd="0" presId="urn:microsoft.com/office/officeart/2008/layout/HalfCircleOrganizationChart"/>
    <dgm:cxn modelId="{99A84641-B589-40E7-8BD8-EB9F1BD42FB6}" type="presParOf" srcId="{8F0A5AA2-61FD-42B4-AD74-231CE4B8D9C8}" destId="{C8ABF614-7649-49A3-B72E-7E3561130DD7}" srcOrd="2" destOrd="0" presId="urn:microsoft.com/office/officeart/2008/layout/HalfCircleOrganizationChart"/>
    <dgm:cxn modelId="{F3AD19AB-79B1-47C8-8B85-0E4F55D7DE09}" type="presParOf" srcId="{8F0A5AA2-61FD-42B4-AD74-231CE4B8D9C8}" destId="{11D19E15-C2F7-4A49-8E1B-EC0E2B7EB04D}" srcOrd="3" destOrd="0" presId="urn:microsoft.com/office/officeart/2008/layout/HalfCircleOrganizationChart"/>
    <dgm:cxn modelId="{69576EB1-4242-4A4E-AF0D-C3F3A6D0E970}" type="presParOf" srcId="{C356DAB2-E69F-49CF-80EA-1F90E0F16F2A}" destId="{C52EBA8E-FAB8-481C-9592-585017D90B5D}" srcOrd="1" destOrd="0" presId="urn:microsoft.com/office/officeart/2008/layout/HalfCircleOrganizationChart"/>
    <dgm:cxn modelId="{AFA5BB52-9249-4677-800F-2EB16EDCCC83}" type="presParOf" srcId="{C356DAB2-E69F-49CF-80EA-1F90E0F16F2A}" destId="{999C9709-C57F-4888-9851-31B12F58F693}" srcOrd="2" destOrd="0" presId="urn:microsoft.com/office/officeart/2008/layout/HalfCircleOrganizationChart"/>
    <dgm:cxn modelId="{27D5DF63-D39A-4564-A118-00827D25CC0A}" type="presParOf" srcId="{A9275312-728B-4D18-A679-EAC4B975E831}" destId="{35E14C83-3F56-45BE-AD2A-7F11F51A2401}" srcOrd="2" destOrd="0" presId="urn:microsoft.com/office/officeart/2008/layout/HalfCircleOrganizationChart"/>
    <dgm:cxn modelId="{ED8CC380-3A68-422A-808D-A5D418393805}" type="presParOf" srcId="{08F30308-03F4-4720-8C34-C888533E88E2}" destId="{F7783ED8-1F42-41BB-9778-8452DFCD5BBB}" srcOrd="4" destOrd="0" presId="urn:microsoft.com/office/officeart/2008/layout/HalfCircleOrganizationChart"/>
    <dgm:cxn modelId="{FDE6A18E-8751-488D-8A40-981EF0932AE0}" type="presParOf" srcId="{08F30308-03F4-4720-8C34-C888533E88E2}" destId="{EA801969-1923-47F2-B530-DF8E6BE76D40}" srcOrd="5" destOrd="0" presId="urn:microsoft.com/office/officeart/2008/layout/HalfCircleOrganizationChart"/>
    <dgm:cxn modelId="{7190284F-63FC-4E83-841C-92E8B54ACAB2}" type="presParOf" srcId="{EA801969-1923-47F2-B530-DF8E6BE76D40}" destId="{120E6DDB-52C1-49D7-8ECD-647DAA361895}" srcOrd="0" destOrd="0" presId="urn:microsoft.com/office/officeart/2008/layout/HalfCircleOrganizationChart"/>
    <dgm:cxn modelId="{32926BDE-14D4-4690-AB6B-730A324EC377}" type="presParOf" srcId="{120E6DDB-52C1-49D7-8ECD-647DAA361895}" destId="{DCD3CE97-37A9-40BE-A1D9-98333CFA7EC7}" srcOrd="0" destOrd="0" presId="urn:microsoft.com/office/officeart/2008/layout/HalfCircleOrganizationChart"/>
    <dgm:cxn modelId="{3F14D3BE-8D5F-4F57-A846-7A8BE14FAF64}" type="presParOf" srcId="{120E6DDB-52C1-49D7-8ECD-647DAA361895}" destId="{710FC1FE-9916-4564-82D5-67FACABA2F9A}" srcOrd="1" destOrd="0" presId="urn:microsoft.com/office/officeart/2008/layout/HalfCircleOrganizationChart"/>
    <dgm:cxn modelId="{66D550AD-3957-4813-8569-D37B38728DC7}" type="presParOf" srcId="{120E6DDB-52C1-49D7-8ECD-647DAA361895}" destId="{2F459D9B-BFDC-40B1-98E7-B2FF6D9381F6}" srcOrd="2" destOrd="0" presId="urn:microsoft.com/office/officeart/2008/layout/HalfCircleOrganizationChart"/>
    <dgm:cxn modelId="{2E85BA63-DE04-4B2D-96A0-055F357E255B}" type="presParOf" srcId="{120E6DDB-52C1-49D7-8ECD-647DAA361895}" destId="{C88F5EBE-ACB2-48C2-8735-4C7544CDDDB0}" srcOrd="3" destOrd="0" presId="urn:microsoft.com/office/officeart/2008/layout/HalfCircleOrganizationChart"/>
    <dgm:cxn modelId="{080983DE-3EC2-498C-857A-E828AEA94CF1}" type="presParOf" srcId="{EA801969-1923-47F2-B530-DF8E6BE76D40}" destId="{CCFA824F-2A77-4A40-86AD-694B5B492374}" srcOrd="1" destOrd="0" presId="urn:microsoft.com/office/officeart/2008/layout/HalfCircleOrganizationChart"/>
    <dgm:cxn modelId="{0BBEEE70-6A1D-4665-8C3B-04D21C22F108}" type="presParOf" srcId="{EA801969-1923-47F2-B530-DF8E6BE76D40}" destId="{DB16670C-99DA-4C62-A76C-4AA99185C22F}" srcOrd="2" destOrd="0" presId="urn:microsoft.com/office/officeart/2008/layout/HalfCircleOrganizationChart"/>
    <dgm:cxn modelId="{AB80FFAA-3C3B-4BA5-AF73-D5750B730091}" type="presParOf" srcId="{08F30308-03F4-4720-8C34-C888533E88E2}" destId="{653DF6BB-3C9C-46D9-BC8F-9E785AD3144F}" srcOrd="6" destOrd="0" presId="urn:microsoft.com/office/officeart/2008/layout/HalfCircleOrganizationChart"/>
    <dgm:cxn modelId="{E75DC5CE-D19D-4402-9542-BE6F636ABE23}" type="presParOf" srcId="{08F30308-03F4-4720-8C34-C888533E88E2}" destId="{566F8A5D-F9FD-4FE1-94D5-6949760ED5D6}" srcOrd="7" destOrd="0" presId="urn:microsoft.com/office/officeart/2008/layout/HalfCircleOrganizationChart"/>
    <dgm:cxn modelId="{8024F4D0-DB03-4F5B-9411-A4AA000B1E6E}" type="presParOf" srcId="{566F8A5D-F9FD-4FE1-94D5-6949760ED5D6}" destId="{180B7576-B19C-4723-BE4C-92B68C3CE751}" srcOrd="0" destOrd="0" presId="urn:microsoft.com/office/officeart/2008/layout/HalfCircleOrganizationChart"/>
    <dgm:cxn modelId="{7952F695-21F1-45CC-BDA8-23245A576715}" type="presParOf" srcId="{180B7576-B19C-4723-BE4C-92B68C3CE751}" destId="{800CFA6F-5ADA-4E71-B5BE-D04683046087}" srcOrd="0" destOrd="0" presId="urn:microsoft.com/office/officeart/2008/layout/HalfCircleOrganizationChart"/>
    <dgm:cxn modelId="{0C2DA01C-9A74-4156-9752-672EC2CD3DA6}" type="presParOf" srcId="{180B7576-B19C-4723-BE4C-92B68C3CE751}" destId="{18BE4577-C402-4AEC-93C9-0CC7DD5A0224}" srcOrd="1" destOrd="0" presId="urn:microsoft.com/office/officeart/2008/layout/HalfCircleOrganizationChart"/>
    <dgm:cxn modelId="{EE0EA22B-9BD9-4FA3-B52A-F72D34E6FAC0}" type="presParOf" srcId="{180B7576-B19C-4723-BE4C-92B68C3CE751}" destId="{81063656-AFDF-4FB3-A3B7-3A79983B60C3}" srcOrd="2" destOrd="0" presId="urn:microsoft.com/office/officeart/2008/layout/HalfCircleOrganizationChart"/>
    <dgm:cxn modelId="{7A498DCA-89F1-4E8A-BD16-2A40912BC9C3}" type="presParOf" srcId="{180B7576-B19C-4723-BE4C-92B68C3CE751}" destId="{26F7F134-A2AB-4190-9384-049319423CDD}" srcOrd="3" destOrd="0" presId="urn:microsoft.com/office/officeart/2008/layout/HalfCircleOrganizationChart"/>
    <dgm:cxn modelId="{67D1624F-4FD8-4CCE-BB4B-433F1ABE3E70}" type="presParOf" srcId="{566F8A5D-F9FD-4FE1-94D5-6949760ED5D6}" destId="{4370021B-2011-4E5D-889C-F91E94E6C549}" srcOrd="1" destOrd="0" presId="urn:microsoft.com/office/officeart/2008/layout/HalfCircleOrganizationChart"/>
    <dgm:cxn modelId="{109D85FB-1B7D-4550-93B1-60F92CB8F483}" type="presParOf" srcId="{566F8A5D-F9FD-4FE1-94D5-6949760ED5D6}" destId="{83E48AFA-A930-4506-95E0-FD0D9034F5B5}" srcOrd="2" destOrd="0" presId="urn:microsoft.com/office/officeart/2008/layout/HalfCircleOrganizationChart"/>
    <dgm:cxn modelId="{7FDE9607-8555-4817-82D0-CB7082923338}" type="presParOf" srcId="{08F30308-03F4-4720-8C34-C888533E88E2}" destId="{7785337F-F934-4C20-806E-5C0DAC2F9FE8}" srcOrd="8" destOrd="0" presId="urn:microsoft.com/office/officeart/2008/layout/HalfCircleOrganizationChart"/>
    <dgm:cxn modelId="{B0B1A470-CF3F-4227-A489-A10BC50FF7C6}" type="presParOf" srcId="{08F30308-03F4-4720-8C34-C888533E88E2}" destId="{0882D32B-615B-4450-B508-DDF02658356F}" srcOrd="9" destOrd="0" presId="urn:microsoft.com/office/officeart/2008/layout/HalfCircleOrganizationChart"/>
    <dgm:cxn modelId="{7873F557-A3CF-48D8-A995-043415344B08}" type="presParOf" srcId="{0882D32B-615B-4450-B508-DDF02658356F}" destId="{C1AD3305-DEC5-442B-AD21-919BE9AEE7E7}" srcOrd="0" destOrd="0" presId="urn:microsoft.com/office/officeart/2008/layout/HalfCircleOrganizationChart"/>
    <dgm:cxn modelId="{04F4F836-17CC-4A9E-A8AF-C7EFE3C4E236}" type="presParOf" srcId="{C1AD3305-DEC5-442B-AD21-919BE9AEE7E7}" destId="{443EC05F-F08E-45E6-B4AD-432C308DE889}" srcOrd="0" destOrd="0" presId="urn:microsoft.com/office/officeart/2008/layout/HalfCircleOrganizationChart"/>
    <dgm:cxn modelId="{98ABCB3E-ABD5-4C12-84F1-5C1CCA5B7EEE}" type="presParOf" srcId="{C1AD3305-DEC5-442B-AD21-919BE9AEE7E7}" destId="{88C59985-2FFA-4040-98C7-26980AF183BB}" srcOrd="1" destOrd="0" presId="urn:microsoft.com/office/officeart/2008/layout/HalfCircleOrganizationChart"/>
    <dgm:cxn modelId="{7DC3C66F-6EF8-4271-8F13-1219882CB509}" type="presParOf" srcId="{C1AD3305-DEC5-442B-AD21-919BE9AEE7E7}" destId="{B0580AA5-3E89-44FD-88FD-526D70842BAF}" srcOrd="2" destOrd="0" presId="urn:microsoft.com/office/officeart/2008/layout/HalfCircleOrganizationChart"/>
    <dgm:cxn modelId="{DBB26F76-1D50-46E9-929C-FF7D536DAAC3}" type="presParOf" srcId="{C1AD3305-DEC5-442B-AD21-919BE9AEE7E7}" destId="{6A4E488C-133F-4879-A94F-7DC3DFAE90D5}" srcOrd="3" destOrd="0" presId="urn:microsoft.com/office/officeart/2008/layout/HalfCircleOrganizationChart"/>
    <dgm:cxn modelId="{717A2DAE-CD73-406B-8A48-0C5A03663F3F}" type="presParOf" srcId="{0882D32B-615B-4450-B508-DDF02658356F}" destId="{FF2AD587-0736-4678-8BC0-84C793B8D468}" srcOrd="1" destOrd="0" presId="urn:microsoft.com/office/officeart/2008/layout/HalfCircleOrganizationChart"/>
    <dgm:cxn modelId="{4BF26D54-60C2-44BA-9B08-536650C5C03A}" type="presParOf" srcId="{0882D32B-615B-4450-B508-DDF02658356F}" destId="{26CA825C-7294-4136-A5CD-021FA1CEF22B}" srcOrd="2" destOrd="0" presId="urn:microsoft.com/office/officeart/2008/layout/HalfCircleOrganizationChart"/>
    <dgm:cxn modelId="{CCB8B0D1-C64E-4ADB-942A-A58C5C25CBF0}" type="presParOf" srcId="{08F30308-03F4-4720-8C34-C888533E88E2}" destId="{00186769-9E91-4609-8212-0874804EB808}" srcOrd="10" destOrd="0" presId="urn:microsoft.com/office/officeart/2008/layout/HalfCircleOrganizationChart"/>
    <dgm:cxn modelId="{FDD31858-B874-44E9-A0A8-15F2223ED532}" type="presParOf" srcId="{08F30308-03F4-4720-8C34-C888533E88E2}" destId="{BF99BA80-4D1D-44CC-89A5-ED631B0230D2}" srcOrd="11" destOrd="0" presId="urn:microsoft.com/office/officeart/2008/layout/HalfCircleOrganizationChart"/>
    <dgm:cxn modelId="{338CAF38-0319-4F9A-BFD1-98F78F52AC1B}" type="presParOf" srcId="{BF99BA80-4D1D-44CC-89A5-ED631B0230D2}" destId="{A607978D-2F8A-4395-878F-C07599E6E22F}" srcOrd="0" destOrd="0" presId="urn:microsoft.com/office/officeart/2008/layout/HalfCircleOrganizationChart"/>
    <dgm:cxn modelId="{7F48FC78-9708-4A5A-9F96-5178F3CD397A}" type="presParOf" srcId="{A607978D-2F8A-4395-878F-C07599E6E22F}" destId="{693493D8-E016-4C51-8866-28AE60EA8040}" srcOrd="0" destOrd="0" presId="urn:microsoft.com/office/officeart/2008/layout/HalfCircleOrganizationChart"/>
    <dgm:cxn modelId="{1169BF1C-70C3-462C-979F-1498E652509B}" type="presParOf" srcId="{A607978D-2F8A-4395-878F-C07599E6E22F}" destId="{0A0B8D16-E346-489A-8266-E96D06089821}" srcOrd="1" destOrd="0" presId="urn:microsoft.com/office/officeart/2008/layout/HalfCircleOrganizationChart"/>
    <dgm:cxn modelId="{F95E3FA0-6EB7-40A2-93D7-EF1AFB6ECA7D}" type="presParOf" srcId="{A607978D-2F8A-4395-878F-C07599E6E22F}" destId="{81FDC742-37F8-4335-92CC-0E7E41108987}" srcOrd="2" destOrd="0" presId="urn:microsoft.com/office/officeart/2008/layout/HalfCircleOrganizationChart"/>
    <dgm:cxn modelId="{1DBE651B-6091-4763-96B3-47F29EEE625E}" type="presParOf" srcId="{A607978D-2F8A-4395-878F-C07599E6E22F}" destId="{D1A4D523-09AF-4AB3-9B54-712F508E5203}" srcOrd="3" destOrd="0" presId="urn:microsoft.com/office/officeart/2008/layout/HalfCircleOrganizationChart"/>
    <dgm:cxn modelId="{D27A14F5-30DC-47C1-A567-9CACBEA80239}" type="presParOf" srcId="{BF99BA80-4D1D-44CC-89A5-ED631B0230D2}" destId="{B6FE210E-3E27-47EF-9338-6212777CB75C}" srcOrd="1" destOrd="0" presId="urn:microsoft.com/office/officeart/2008/layout/HalfCircleOrganizationChart"/>
    <dgm:cxn modelId="{073982DE-3325-4F94-8955-BFA0FEFD78E7}" type="presParOf" srcId="{BF99BA80-4D1D-44CC-89A5-ED631B0230D2}" destId="{ABE04170-B4C8-4803-83EB-3BA180263901}" srcOrd="2" destOrd="0" presId="urn:microsoft.com/office/officeart/2008/layout/HalfCircleOrganizationChart"/>
    <dgm:cxn modelId="{CD2E9A46-BD7D-4064-BEF2-DF87CC96EFDD}" type="presParOf" srcId="{F59C59C1-9CDB-40E5-86B5-8E4DCA2A8897}" destId="{DF9B92F7-3B45-4EF6-B079-7BBF48DD406B}" srcOrd="2" destOrd="0" presId="urn:microsoft.com/office/officeart/2008/layout/HalfCircleOrganizationChart"/>
    <dgm:cxn modelId="{D2566B3C-6353-4C5E-A26B-995120082285}" type="presParOf" srcId="{76C45D57-6A6E-496C-992A-1A4041A72E95}" destId="{676507BC-6982-48A1-859F-E43297F97012}" srcOrd="8" destOrd="0" presId="urn:microsoft.com/office/officeart/2008/layout/HalfCircleOrganizationChart"/>
    <dgm:cxn modelId="{0198F5E2-E53F-45F9-AF64-457E3CD2EED5}" type="presParOf" srcId="{76C45D57-6A6E-496C-992A-1A4041A72E95}" destId="{CD049CC3-C1C2-42ED-9E0B-F3F9237C58A0}" srcOrd="9" destOrd="0" presId="urn:microsoft.com/office/officeart/2008/layout/HalfCircleOrganizationChart"/>
    <dgm:cxn modelId="{18CAEEC3-6942-4870-A03D-9270F9FF6406}" type="presParOf" srcId="{CD049CC3-C1C2-42ED-9E0B-F3F9237C58A0}" destId="{224850A1-1C3F-4216-B727-61B705078D93}" srcOrd="0" destOrd="0" presId="urn:microsoft.com/office/officeart/2008/layout/HalfCircleOrganizationChart"/>
    <dgm:cxn modelId="{1B1E8479-957B-4605-AE1D-4A69ED0C5D64}" type="presParOf" srcId="{224850A1-1C3F-4216-B727-61B705078D93}" destId="{0C638F0D-DBDC-4CA1-87CC-D9041B461C60}" srcOrd="0" destOrd="0" presId="urn:microsoft.com/office/officeart/2008/layout/HalfCircleOrganizationChart"/>
    <dgm:cxn modelId="{33FB633E-EC8D-4FE0-9D4D-2789C3414AD8}" type="presParOf" srcId="{224850A1-1C3F-4216-B727-61B705078D93}" destId="{FC38F523-62AE-459B-8452-C2A7B7FE8B3F}" srcOrd="1" destOrd="0" presId="urn:microsoft.com/office/officeart/2008/layout/HalfCircleOrganizationChart"/>
    <dgm:cxn modelId="{A698CD3A-6CCA-4D62-94FA-31512A2ADDD6}" type="presParOf" srcId="{224850A1-1C3F-4216-B727-61B705078D93}" destId="{F018CF01-63A6-45E9-AC06-3C3B2973E620}" srcOrd="2" destOrd="0" presId="urn:microsoft.com/office/officeart/2008/layout/HalfCircleOrganizationChart"/>
    <dgm:cxn modelId="{A4D34B95-3214-4540-BBD5-88AAD9BE3310}" type="presParOf" srcId="{224850A1-1C3F-4216-B727-61B705078D93}" destId="{8747DE5C-56C8-4939-89E3-DC15D25AF6CE}" srcOrd="3" destOrd="0" presId="urn:microsoft.com/office/officeart/2008/layout/HalfCircleOrganizationChart"/>
    <dgm:cxn modelId="{30F34E99-587C-4E9B-96B7-2B615B56AFF4}" type="presParOf" srcId="{CD049CC3-C1C2-42ED-9E0B-F3F9237C58A0}" destId="{1152A12D-1622-42B0-98B8-D9E446C07F42}" srcOrd="1" destOrd="0" presId="urn:microsoft.com/office/officeart/2008/layout/HalfCircleOrganizationChart"/>
    <dgm:cxn modelId="{3EA53FD4-40BE-455A-AF9C-346EEF6A3FCA}" type="presParOf" srcId="{1152A12D-1622-42B0-98B8-D9E446C07F42}" destId="{6CADD791-7E62-40C7-B6E3-E35D1D42D700}" srcOrd="0" destOrd="0" presId="urn:microsoft.com/office/officeart/2008/layout/HalfCircleOrganizationChart"/>
    <dgm:cxn modelId="{3C870847-B8CC-4E7F-8763-A8B2BAF65CFB}" type="presParOf" srcId="{1152A12D-1622-42B0-98B8-D9E446C07F42}" destId="{CE1CEF2C-ABD6-4150-A382-CE166F7A4BD0}" srcOrd="1" destOrd="0" presId="urn:microsoft.com/office/officeart/2008/layout/HalfCircleOrganizationChart"/>
    <dgm:cxn modelId="{02157DBA-493D-49C7-B7CB-ECC022EF8FA4}" type="presParOf" srcId="{CE1CEF2C-ABD6-4150-A382-CE166F7A4BD0}" destId="{91027FC9-4F89-4AB7-B0D6-A3A12C95CBAC}" srcOrd="0" destOrd="0" presId="urn:microsoft.com/office/officeart/2008/layout/HalfCircleOrganizationChart"/>
    <dgm:cxn modelId="{44385940-8F15-4FA4-84A9-037E9E512AA7}" type="presParOf" srcId="{91027FC9-4F89-4AB7-B0D6-A3A12C95CBAC}" destId="{09CAACE0-B63F-44BF-9092-87FCCF770403}" srcOrd="0" destOrd="0" presId="urn:microsoft.com/office/officeart/2008/layout/HalfCircleOrganizationChart"/>
    <dgm:cxn modelId="{CFCA1FCD-DD55-464D-B94F-1F8C25D8B355}" type="presParOf" srcId="{91027FC9-4F89-4AB7-B0D6-A3A12C95CBAC}" destId="{83768647-585A-465D-A74A-2E36A08E009A}" srcOrd="1" destOrd="0" presId="urn:microsoft.com/office/officeart/2008/layout/HalfCircleOrganizationChart"/>
    <dgm:cxn modelId="{D18A0A39-960B-4373-A145-5090D9B39746}" type="presParOf" srcId="{91027FC9-4F89-4AB7-B0D6-A3A12C95CBAC}" destId="{85D81ACD-8816-4E41-A83B-7DC219C12C6D}" srcOrd="2" destOrd="0" presId="urn:microsoft.com/office/officeart/2008/layout/HalfCircleOrganizationChart"/>
    <dgm:cxn modelId="{D7CAEEFB-818A-41DA-A8EE-853545585113}" type="presParOf" srcId="{91027FC9-4F89-4AB7-B0D6-A3A12C95CBAC}" destId="{9E41B587-0D45-423F-971A-63DE6D5822AA}" srcOrd="3" destOrd="0" presId="urn:microsoft.com/office/officeart/2008/layout/HalfCircleOrganizationChart"/>
    <dgm:cxn modelId="{F2412A56-D486-4A73-8A62-39695A450C3A}" type="presParOf" srcId="{CE1CEF2C-ABD6-4150-A382-CE166F7A4BD0}" destId="{9BE73ED3-E3FB-4E1D-9C79-93D333D930A1}" srcOrd="1" destOrd="0" presId="urn:microsoft.com/office/officeart/2008/layout/HalfCircleOrganizationChart"/>
    <dgm:cxn modelId="{2F13BD00-5B46-41C7-AE03-8334280FA593}" type="presParOf" srcId="{CE1CEF2C-ABD6-4150-A382-CE166F7A4BD0}" destId="{30B9734C-257A-4392-A231-EFB788479604}" srcOrd="2" destOrd="0" presId="urn:microsoft.com/office/officeart/2008/layout/HalfCircleOrganizationChart"/>
    <dgm:cxn modelId="{068539DE-F4C1-4D35-B8D7-908E4E9296C9}" type="presParOf" srcId="{CD049CC3-C1C2-42ED-9E0B-F3F9237C58A0}" destId="{A48E89AE-2DCB-4B47-8050-E15A40489DEB}" srcOrd="2" destOrd="0" presId="urn:microsoft.com/office/officeart/2008/layout/HalfCircleOrganizationChart"/>
    <dgm:cxn modelId="{3206C167-E3CC-4ECF-8429-136F4B0B6B7B}" type="presParOf" srcId="{76C45D57-6A6E-496C-992A-1A4041A72E95}" destId="{C760254A-8C7D-494B-9A1F-8A15DADA6837}" srcOrd="10" destOrd="0" presId="urn:microsoft.com/office/officeart/2008/layout/HalfCircleOrganizationChart"/>
    <dgm:cxn modelId="{6DF84166-4ECD-4BE2-8509-43FC10E6C377}" type="presParOf" srcId="{76C45D57-6A6E-496C-992A-1A4041A72E95}" destId="{8169F2EB-4196-4263-8711-AE72E7A11ABB}" srcOrd="11" destOrd="0" presId="urn:microsoft.com/office/officeart/2008/layout/HalfCircleOrganizationChart"/>
    <dgm:cxn modelId="{E90C193D-9835-4E02-BD72-2F0F73C3465C}" type="presParOf" srcId="{8169F2EB-4196-4263-8711-AE72E7A11ABB}" destId="{149EB678-303F-4ED3-8D5F-82656FC9D6CA}" srcOrd="0" destOrd="0" presId="urn:microsoft.com/office/officeart/2008/layout/HalfCircleOrganizationChart"/>
    <dgm:cxn modelId="{943BF80B-F88B-4F3B-906A-00848ED0C3CA}" type="presParOf" srcId="{149EB678-303F-4ED3-8D5F-82656FC9D6CA}" destId="{AC1399AB-7A08-4F04-A947-93DA0C2571FB}" srcOrd="0" destOrd="0" presId="urn:microsoft.com/office/officeart/2008/layout/HalfCircleOrganizationChart"/>
    <dgm:cxn modelId="{BF6D593A-CE7E-4F1F-8AB7-C205CFA12B9D}" type="presParOf" srcId="{149EB678-303F-4ED3-8D5F-82656FC9D6CA}" destId="{EB855BF0-2F5A-4B09-89F4-EEDCC9D26E5E}" srcOrd="1" destOrd="0" presId="urn:microsoft.com/office/officeart/2008/layout/HalfCircleOrganizationChart"/>
    <dgm:cxn modelId="{F082F2A3-4980-4BBD-8A31-2D1C10EBF58A}" type="presParOf" srcId="{149EB678-303F-4ED3-8D5F-82656FC9D6CA}" destId="{133F316A-9BCD-4D3D-AD7E-C780C47FD298}" srcOrd="2" destOrd="0" presId="urn:microsoft.com/office/officeart/2008/layout/HalfCircleOrganizationChart"/>
    <dgm:cxn modelId="{E73DF7F0-46C5-4252-9B24-BFB0054EFB3C}" type="presParOf" srcId="{149EB678-303F-4ED3-8D5F-82656FC9D6CA}" destId="{8BC7FE91-29B2-47AF-98B2-9A811BECF652}" srcOrd="3" destOrd="0" presId="urn:microsoft.com/office/officeart/2008/layout/HalfCircleOrganizationChart"/>
    <dgm:cxn modelId="{1274EF0A-60AF-4FDF-BDAE-A819ED2AD61A}" type="presParOf" srcId="{8169F2EB-4196-4263-8711-AE72E7A11ABB}" destId="{BD2054C7-F361-4D76-812E-05F1B93D7ECA}" srcOrd="1" destOrd="0" presId="urn:microsoft.com/office/officeart/2008/layout/HalfCircleOrganizationChart"/>
    <dgm:cxn modelId="{B551977D-8B46-41CC-B1B6-9D87854F7D65}" type="presParOf" srcId="{8169F2EB-4196-4263-8711-AE72E7A11ABB}" destId="{2DA1BFD5-2BA8-4767-944B-80B7321CC022}" srcOrd="2" destOrd="0" presId="urn:microsoft.com/office/officeart/2008/layout/HalfCircleOrganizationChart"/>
    <dgm:cxn modelId="{E72E71DA-5DC5-4FD2-8123-6883684D5608}" type="presParOf" srcId="{76C45D57-6A6E-496C-992A-1A4041A72E95}" destId="{151EDB06-63CD-4194-B820-DC81391319D7}" srcOrd="12" destOrd="0" presId="urn:microsoft.com/office/officeart/2008/layout/HalfCircleOrganizationChart"/>
    <dgm:cxn modelId="{E97C31A9-01D2-4CBF-8B86-B0DC08FD9B43}" type="presParOf" srcId="{76C45D57-6A6E-496C-992A-1A4041A72E95}" destId="{8609A481-C835-4A8B-AD41-0F99F90CCADE}" srcOrd="13" destOrd="0" presId="urn:microsoft.com/office/officeart/2008/layout/HalfCircleOrganizationChart"/>
    <dgm:cxn modelId="{EF5F8E1F-E53D-4CDC-95E3-15520A2633B0}" type="presParOf" srcId="{8609A481-C835-4A8B-AD41-0F99F90CCADE}" destId="{DD1F02C6-145B-4D32-81E9-74C538E5408F}" srcOrd="0" destOrd="0" presId="urn:microsoft.com/office/officeart/2008/layout/HalfCircleOrganizationChart"/>
    <dgm:cxn modelId="{90DE127F-B1A4-4B1E-AC44-938FD4FC09A7}" type="presParOf" srcId="{DD1F02C6-145B-4D32-81E9-74C538E5408F}" destId="{94343033-AB36-4E2B-8874-9182964422B1}" srcOrd="0" destOrd="0" presId="urn:microsoft.com/office/officeart/2008/layout/HalfCircleOrganizationChart"/>
    <dgm:cxn modelId="{F49729F6-840E-4CB4-A245-6EC0B0F10BDA}" type="presParOf" srcId="{DD1F02C6-145B-4D32-81E9-74C538E5408F}" destId="{706E87ED-E018-4089-B828-13C1B46D4358}" srcOrd="1" destOrd="0" presId="urn:microsoft.com/office/officeart/2008/layout/HalfCircleOrganizationChart"/>
    <dgm:cxn modelId="{5D8466D6-DCAA-4A18-B362-EF66C3D39C10}" type="presParOf" srcId="{DD1F02C6-145B-4D32-81E9-74C538E5408F}" destId="{A4223860-C622-4C1E-BD5A-DA5159CADB01}" srcOrd="2" destOrd="0" presId="urn:microsoft.com/office/officeart/2008/layout/HalfCircleOrganizationChart"/>
    <dgm:cxn modelId="{E5BA2888-3137-40DA-BF20-F150F8532B93}" type="presParOf" srcId="{DD1F02C6-145B-4D32-81E9-74C538E5408F}" destId="{0C1E8426-0435-4F23-82D0-15C075936F08}" srcOrd="3" destOrd="0" presId="urn:microsoft.com/office/officeart/2008/layout/HalfCircleOrganizationChart"/>
    <dgm:cxn modelId="{A4155067-E6C6-4B72-94EA-7E6C286F0C14}" type="presParOf" srcId="{8609A481-C835-4A8B-AD41-0F99F90CCADE}" destId="{E676E26D-C5B9-433D-9E8A-57C2192106DB}" srcOrd="1" destOrd="0" presId="urn:microsoft.com/office/officeart/2008/layout/HalfCircleOrganizationChart"/>
    <dgm:cxn modelId="{1B87A4D9-CE43-4FE1-BA5F-D0E50EF12335}" type="presParOf" srcId="{8609A481-C835-4A8B-AD41-0F99F90CCADE}" destId="{86F2CF9A-94E9-4FD3-B4B1-F1276FE09514}" srcOrd="2" destOrd="0" presId="urn:microsoft.com/office/officeart/2008/layout/HalfCircleOrganizationChart"/>
    <dgm:cxn modelId="{8BEB2A31-0E06-4E90-ADC4-A5607F098B84}" type="presParOf" srcId="{CD41C546-60E4-46FF-9CBA-23B9B3B9B665}" destId="{5C61419B-E27F-4F10-8448-AFE27DD9912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41AC9-4B38-4D71-8D41-D1289BDCA3E4}" type="doc">
      <dgm:prSet loTypeId="urn:microsoft.com/office/officeart/2008/layout/HalfCircleOrganizationChar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27D6679-D9FA-49D3-8C00-0A98030B81D7}">
      <dgm:prSet phldrT="[텍스트]" custT="1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sz="16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endParaRPr lang="ko-KR" altLang="en-US" sz="11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234A1EC4-7744-456F-BCC6-BF39D4A28D7A}" type="parTrans" cxnId="{879D3589-2438-4B6B-8579-4CE763CBCA25}">
      <dgm:prSet/>
      <dgm:spPr/>
      <dgm:t>
        <a:bodyPr/>
        <a:lstStyle/>
        <a:p>
          <a:pPr latinLnBrk="1"/>
          <a:endParaRPr lang="ko-KR" altLang="en-US"/>
        </a:p>
      </dgm:t>
    </dgm:pt>
    <dgm:pt modelId="{E5F0A73C-C6FF-44E9-BBB1-88447BEFA8F7}" type="sibTrans" cxnId="{879D3589-2438-4B6B-8579-4CE763CBCA25}">
      <dgm:prSet/>
      <dgm:spPr/>
      <dgm:t>
        <a:bodyPr/>
        <a:lstStyle/>
        <a:p>
          <a:pPr latinLnBrk="1"/>
          <a:endParaRPr lang="ko-KR" altLang="en-US"/>
        </a:p>
      </dgm:t>
    </dgm:pt>
    <dgm:pt modelId="{8CCAD054-F2BE-477A-BD85-193BA5DA76CA}">
      <dgm:prSet phldrT="[텍스트]" custT="1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sz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홍제천</a:t>
          </a:r>
          <a:endParaRPr lang="ko-KR" altLang="en-US" sz="8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6569B0AA-3A27-412A-B921-3778558D41E3}" type="parTrans" cxnId="{6A623BE7-E85E-4D73-ADD7-CA081B5AD146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BAB0519F-2440-4D0B-9DB3-A829EE7E531E}" type="sibTrans" cxnId="{6A623BE7-E85E-4D73-ADD7-CA081B5AD146}">
      <dgm:prSet/>
      <dgm:spPr/>
      <dgm:t>
        <a:bodyPr/>
        <a:lstStyle/>
        <a:p>
          <a:pPr latinLnBrk="1"/>
          <a:endParaRPr lang="ko-KR" altLang="en-US"/>
        </a:p>
      </dgm:t>
    </dgm:pt>
    <dgm:pt modelId="{2C06AE9C-A493-45DF-8BC3-7DF0AD0E98D8}">
      <dgm:prSet phldrT="[텍스트]" custT="1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sz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안양천</a:t>
          </a:r>
          <a:endParaRPr lang="ko-KR" altLang="en-US" sz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C76FBD8-3FAF-4299-9991-6FD3E9F0BA31}" type="parTrans" cxnId="{B64B30DE-B39F-44CA-A741-A2D836A9AD26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69575D8D-9965-4847-8081-DC2D2DB9C340}" type="sibTrans" cxnId="{B64B30DE-B39F-44CA-A741-A2D836A9AD26}">
      <dgm:prSet/>
      <dgm:spPr/>
      <dgm:t>
        <a:bodyPr/>
        <a:lstStyle/>
        <a:p>
          <a:pPr latinLnBrk="1"/>
          <a:endParaRPr lang="ko-KR" altLang="en-US"/>
        </a:p>
      </dgm:t>
    </dgm:pt>
    <dgm:pt modelId="{C5B40004-DB06-47EC-9846-DD01CE94D448}">
      <dgm:prSet phldrT="[텍스트]" custT="1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sz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반포천</a:t>
          </a:r>
          <a:endParaRPr lang="ko-KR" altLang="en-US" sz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D6859F02-A19A-4E29-BD53-478E5308BD9D}" type="parTrans" cxnId="{9D1500D7-CCE7-4E7E-A37E-A3A542C93EF6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7AA40E35-4B61-4D74-BCD4-EF7E201E1A9D}" type="sibTrans" cxnId="{9D1500D7-CCE7-4E7E-A37E-A3A542C93EF6}">
      <dgm:prSet/>
      <dgm:spPr/>
      <dgm:t>
        <a:bodyPr/>
        <a:lstStyle/>
        <a:p>
          <a:pPr latinLnBrk="1"/>
          <a:endParaRPr lang="ko-KR" altLang="en-US"/>
        </a:p>
      </dgm:t>
    </dgm:pt>
    <dgm:pt modelId="{783103D1-8C05-4072-BB93-E6F557182D5C}">
      <dgm:prSet phldrT="[텍스트]" custT="1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sz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중랑천</a:t>
          </a:r>
          <a:endParaRPr lang="ko-KR" altLang="en-US" sz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746001C8-58CA-49DE-9168-74BC7D304A3F}" type="parTrans" cxnId="{1F33549D-B97E-46EB-9FC7-0C7FDBDDFD26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B50BDB6B-B832-4F4E-B7C2-B7762DF57204}" type="sibTrans" cxnId="{1F33549D-B97E-46EB-9FC7-0C7FDBDDFD26}">
      <dgm:prSet/>
      <dgm:spPr/>
      <dgm:t>
        <a:bodyPr/>
        <a:lstStyle/>
        <a:p>
          <a:pPr latinLnBrk="1"/>
          <a:endParaRPr lang="ko-KR" altLang="en-US"/>
        </a:p>
      </dgm:t>
    </dgm:pt>
    <dgm:pt modelId="{E801DB88-91DA-4D80-A333-B61FF3078E86}">
      <dgm:prSet phldrT="[텍스트]" custT="1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sz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탄천</a:t>
          </a:r>
          <a:endParaRPr lang="ko-KR" altLang="en-US" sz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90095BE2-9B4A-47CF-B70C-7A3618D90B4A}" type="parTrans" cxnId="{AE258739-8180-44A7-8016-8F6EB15DF615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611CA40E-17E2-42F1-B620-A5F84B8C1D87}" type="sibTrans" cxnId="{AE258739-8180-44A7-8016-8F6EB15DF615}">
      <dgm:prSet/>
      <dgm:spPr/>
      <dgm:t>
        <a:bodyPr/>
        <a:lstStyle/>
        <a:p>
          <a:pPr latinLnBrk="1"/>
          <a:endParaRPr lang="ko-KR" altLang="en-US"/>
        </a:p>
      </dgm:t>
    </dgm:pt>
    <dgm:pt modelId="{7BEB8DF1-219F-47C6-A530-113066EAFCDB}">
      <dgm:prSet phldrT="[텍스트]" custT="1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sz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성내천</a:t>
          </a:r>
          <a:endParaRPr lang="ko-KR" altLang="en-US" sz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4A026A51-464C-43BB-AC8B-CFE74F4B92EC}" type="parTrans" cxnId="{3FBFA3EE-3AB0-4CD3-8723-68B47A526D74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40AF5D55-D609-4DD3-8406-2BA80FD429F5}" type="sibTrans" cxnId="{3FBFA3EE-3AB0-4CD3-8723-68B47A526D74}">
      <dgm:prSet/>
      <dgm:spPr/>
      <dgm:t>
        <a:bodyPr/>
        <a:lstStyle/>
        <a:p>
          <a:pPr latinLnBrk="1"/>
          <a:endParaRPr lang="ko-KR" altLang="en-US"/>
        </a:p>
      </dgm:t>
    </dgm:pt>
    <dgm:pt modelId="{CC292484-9B3F-47B4-9E28-344644958E7D}">
      <dgm:prSet phldrT="[텍스트]" custT="1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고덕천</a:t>
          </a:r>
          <a:endParaRPr lang="ko-KR" altLang="en-US" sz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0FFF6C08-3B34-45F2-8F1C-65B1E6680F1F}" type="parTrans" cxnId="{21E0D5D6-E1BD-4C85-B431-0F886179BB0D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B18D0D6E-5C03-4493-99F5-371EACFE16B9}" type="sibTrans" cxnId="{21E0D5D6-E1BD-4C85-B431-0F886179BB0D}">
      <dgm:prSet/>
      <dgm:spPr/>
      <dgm:t>
        <a:bodyPr/>
        <a:lstStyle/>
        <a:p>
          <a:pPr latinLnBrk="1"/>
          <a:endParaRPr lang="ko-KR" altLang="en-US"/>
        </a:p>
      </dgm:t>
    </dgm:pt>
    <dgm:pt modelId="{B499B41F-3A1C-4385-8D38-8E68098B6854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홍제천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49163C13-A610-43B4-8838-90E54A327E78}" type="parTrans" cxnId="{A10B10A8-5532-4B6A-B57C-AF3D5846DE65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C1275032-F97F-4ADB-8FF7-8912E094E9B2}" type="sibTrans" cxnId="{A10B10A8-5532-4B6A-B57C-AF3D5846DE65}">
      <dgm:prSet/>
      <dgm:spPr/>
      <dgm:t>
        <a:bodyPr/>
        <a:lstStyle/>
        <a:p>
          <a:pPr latinLnBrk="1"/>
          <a:endParaRPr lang="ko-KR" altLang="en-US"/>
        </a:p>
      </dgm:t>
    </dgm:pt>
    <dgm:pt modelId="{C253DCDC-754F-4403-85E7-5725D4703C44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안양천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1055857-AC84-4D4C-A3EE-78D9AAB59D29}" type="parTrans" cxnId="{124CE080-9A49-4FE0-BCCE-F7923B76D02C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3215067A-3A16-495D-BBCB-95EA41AF6A7F}" type="sibTrans" cxnId="{124CE080-9A49-4FE0-BCCE-F7923B76D02C}">
      <dgm:prSet/>
      <dgm:spPr/>
      <dgm:t>
        <a:bodyPr/>
        <a:lstStyle/>
        <a:p>
          <a:pPr latinLnBrk="1"/>
          <a:endParaRPr lang="ko-KR" altLang="en-US"/>
        </a:p>
      </dgm:t>
    </dgm:pt>
    <dgm:pt modelId="{9D5BAF2F-2FAF-44F4-B1F3-FAF521514F00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안양천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도림천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3A898F36-3B84-40C2-B48C-4CC94A3421B9}" type="parTrans" cxnId="{1BDD2A39-3D70-48C1-83D5-52BAFC0AC744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C5B171D8-2A53-43B1-B89F-4F4C9CEA09A6}" type="sibTrans" cxnId="{1BDD2A39-3D70-48C1-83D5-52BAFC0AC744}">
      <dgm:prSet/>
      <dgm:spPr/>
      <dgm:t>
        <a:bodyPr/>
        <a:lstStyle/>
        <a:p>
          <a:pPr latinLnBrk="1"/>
          <a:endParaRPr lang="ko-KR" altLang="en-US"/>
        </a:p>
      </dgm:t>
    </dgm:pt>
    <dgm:pt modelId="{CB4F7D93-AD3D-4373-8137-750482C24397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홍제천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불광천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B7159397-599C-4DE1-848D-E014A5321345}" type="parTrans" cxnId="{C6BC7705-EC1E-4488-B799-2F7073AB895E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20F3A67E-C290-4972-B9EC-A2FF9AB63871}" type="sibTrans" cxnId="{C6BC7705-EC1E-4488-B799-2F7073AB895E}">
      <dgm:prSet/>
      <dgm:spPr/>
      <dgm:t>
        <a:bodyPr/>
        <a:lstStyle/>
        <a:p>
          <a:pPr latinLnBrk="1"/>
          <a:endParaRPr lang="ko-KR" altLang="en-US"/>
        </a:p>
      </dgm:t>
    </dgm:pt>
    <dgm:pt modelId="{039ABC7E-38F4-4ABC-BE67-29F1013134C6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반포천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5FD863C5-6826-4A8C-9FAE-F8ABC22DBE2E}" type="parTrans" cxnId="{FAE90BA3-24D1-42D3-A3A6-74B469EC3509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C50CEE34-2E49-4672-9134-E076881F4E69}" type="sibTrans" cxnId="{FAE90BA3-24D1-42D3-A3A6-74B469EC3509}">
      <dgm:prSet/>
      <dgm:spPr/>
      <dgm:t>
        <a:bodyPr/>
        <a:lstStyle/>
        <a:p>
          <a:pPr latinLnBrk="1"/>
          <a:endParaRPr lang="ko-KR" altLang="en-US"/>
        </a:p>
      </dgm:t>
    </dgm:pt>
    <dgm:pt modelId="{4711869A-E518-48F2-8B36-DC61D921DD57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반포천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사당천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CC0E0111-C086-49FD-9BC0-5BE3B8114AFB}" type="parTrans" cxnId="{54F11D3F-53E5-4B8F-968A-BCF2265A5C04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0569C82B-278A-4F40-BCE8-04F9FC9A5D0B}" type="sibTrans" cxnId="{54F11D3F-53E5-4B8F-968A-BCF2265A5C04}">
      <dgm:prSet/>
      <dgm:spPr/>
      <dgm:t>
        <a:bodyPr/>
        <a:lstStyle/>
        <a:p>
          <a:pPr latinLnBrk="1"/>
          <a:endParaRPr lang="ko-KR" altLang="en-US"/>
        </a:p>
      </dgm:t>
    </dgm:pt>
    <dgm:pt modelId="{EEEE55B8-FA95-4289-B3CD-83CD17FB91E9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중랑천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74785A51-2C1E-43F5-A7C7-8E5C3C81243D}" type="parTrans" cxnId="{5763EC60-3AC2-42ED-ADB9-7A48013DABC5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A486E637-04BE-4471-B131-B43F54227FC8}" type="sibTrans" cxnId="{5763EC60-3AC2-42ED-ADB9-7A48013DABC5}">
      <dgm:prSet/>
      <dgm:spPr/>
      <dgm:t>
        <a:bodyPr/>
        <a:lstStyle/>
        <a:p>
          <a:pPr latinLnBrk="1"/>
          <a:endParaRPr lang="ko-KR" altLang="en-US"/>
        </a:p>
      </dgm:t>
    </dgm:pt>
    <dgm:pt modelId="{604FA0B7-3E8F-49F2-A1C6-DD0E50D76536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중랑천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청계천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3AB2E81-3DAD-4D21-8CFB-E7D90BC3CA59}" type="parTrans" cxnId="{AACC0B25-5018-4722-8FF4-AE434D9DED3C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A6486E00-D617-49E6-A4AC-7E6E936AE589}" type="sibTrans" cxnId="{AACC0B25-5018-4722-8FF4-AE434D9DED3C}">
      <dgm:prSet/>
      <dgm:spPr/>
      <dgm:t>
        <a:bodyPr/>
        <a:lstStyle/>
        <a:p>
          <a:pPr latinLnBrk="1"/>
          <a:endParaRPr lang="ko-KR" altLang="en-US"/>
        </a:p>
      </dgm:t>
    </dgm:pt>
    <dgm:pt modelId="{48EFB1A8-7691-49BD-A41F-95507088020D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중랑천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정릉천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F9C52D1-CDD1-4D55-88C6-AD30244BFF9B}" type="parTrans" cxnId="{8C4C5A01-978A-4EB5-A83B-3B4E7CFF2F48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C2FE1E31-242A-4D66-BD09-700B28B3D73C}" type="sibTrans" cxnId="{8C4C5A01-978A-4EB5-A83B-3B4E7CFF2F48}">
      <dgm:prSet/>
      <dgm:spPr/>
      <dgm:t>
        <a:bodyPr/>
        <a:lstStyle/>
        <a:p>
          <a:pPr latinLnBrk="1"/>
          <a:endParaRPr lang="ko-KR" altLang="en-US"/>
        </a:p>
      </dgm:t>
    </dgm:pt>
    <dgm:pt modelId="{44714D2C-96C8-43C3-B38B-DCDA7706032A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중랑천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우이천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916157F2-800F-45C9-8A95-547AE7404470}" type="parTrans" cxnId="{575156AF-4549-451C-9A6F-22D6888EFC2B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599610AE-F779-47AB-B026-58FABC14E7E4}" type="sibTrans" cxnId="{575156AF-4549-451C-9A6F-22D6888EFC2B}">
      <dgm:prSet/>
      <dgm:spPr/>
      <dgm:t>
        <a:bodyPr/>
        <a:lstStyle/>
        <a:p>
          <a:pPr latinLnBrk="1"/>
          <a:endParaRPr lang="ko-KR" altLang="en-US"/>
        </a:p>
      </dgm:t>
    </dgm:pt>
    <dgm:pt modelId="{A297FAFC-2D51-4D28-B06E-8BB9351A4353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중랑천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묵동천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937515C4-C6E9-4DBB-BAB3-F06592E406E1}" type="parTrans" cxnId="{254F087B-AEAF-4A93-B33A-D7195B1C81E9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05A81B0-37EB-4CE8-AD5E-0EC86E277ACD}" type="sibTrans" cxnId="{254F087B-AEAF-4A93-B33A-D7195B1C81E9}">
      <dgm:prSet/>
      <dgm:spPr/>
      <dgm:t>
        <a:bodyPr/>
        <a:lstStyle/>
        <a:p>
          <a:pPr latinLnBrk="1"/>
          <a:endParaRPr lang="ko-KR" altLang="en-US"/>
        </a:p>
      </dgm:t>
    </dgm:pt>
    <dgm:pt modelId="{D44B0283-2A0C-405C-819E-3A011948FDC2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중랑천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당현천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5678A507-0238-4DD7-898B-A3700AAC8F38}" type="parTrans" cxnId="{4AE9CD14-A1D8-49D1-A346-390DF39A5C8C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410C726-5F69-42C7-98DE-CF020521F2EF}" type="sibTrans" cxnId="{4AE9CD14-A1D8-49D1-A346-390DF39A5C8C}">
      <dgm:prSet/>
      <dgm:spPr/>
      <dgm:t>
        <a:bodyPr/>
        <a:lstStyle/>
        <a:p>
          <a:pPr latinLnBrk="1"/>
          <a:endParaRPr lang="ko-KR" altLang="en-US"/>
        </a:p>
      </dgm:t>
    </dgm:pt>
    <dgm:pt modelId="{EFF79D1E-BDC5-442C-9F42-49AD86AFA724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중랑천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방학천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4F3F1BD1-090C-44CC-860C-65BC3D1C26CC}" type="parTrans" cxnId="{8DF49A8D-20FE-44EC-85C2-C5D6B1B00245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3B38C8DE-332E-46CD-87A0-0C77C177F435}" type="sibTrans" cxnId="{8DF49A8D-20FE-44EC-85C2-C5D6B1B00245}">
      <dgm:prSet/>
      <dgm:spPr/>
      <dgm:t>
        <a:bodyPr/>
        <a:lstStyle/>
        <a:p>
          <a:pPr latinLnBrk="1"/>
          <a:endParaRPr lang="ko-KR" altLang="en-US"/>
        </a:p>
      </dgm:t>
    </dgm:pt>
    <dgm:pt modelId="{3CC05ECB-5D00-40AF-8D6F-358D9E659CF5}">
      <dgm:prSet phldrT="[텍스트]"/>
      <dgm:spPr>
        <a:ln>
          <a:solidFill>
            <a:srgbClr val="737270"/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중랑천</a:t>
          </a:r>
          <a:r>
            <a: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_</a:t>
          </a:r>
          <a:r>
            <a: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양재천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2E5A8C1-7727-4F84-AE1F-C3E5557C874D}" type="parTrans" cxnId="{FB18FA1E-D13C-4EE8-BFE7-465F7DE6B4A6}">
      <dgm:prSet/>
      <dgm:spPr>
        <a:ln>
          <a:solidFill>
            <a:srgbClr val="737270"/>
          </a:solidFill>
        </a:ln>
      </dgm:spPr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C31E1461-68F5-4D85-A53F-05AF9A5441E6}" type="sibTrans" cxnId="{FB18FA1E-D13C-4EE8-BFE7-465F7DE6B4A6}">
      <dgm:prSet/>
      <dgm:spPr/>
      <dgm:t>
        <a:bodyPr/>
        <a:lstStyle/>
        <a:p>
          <a:pPr latinLnBrk="1"/>
          <a:endParaRPr lang="ko-KR" altLang="en-US"/>
        </a:p>
      </dgm:t>
    </dgm:pt>
    <dgm:pt modelId="{E83BEF22-5062-4CBE-B1D0-6B57C0B4336B}" type="pres">
      <dgm:prSet presAssocID="{8D541AC9-4B38-4D71-8D41-D1289BDCA3E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41C546-60E4-46FF-9CBA-23B9B3B9B665}" type="pres">
      <dgm:prSet presAssocID="{427D6679-D9FA-49D3-8C00-0A98030B81D7}" presName="hierRoot1" presStyleCnt="0">
        <dgm:presLayoutVars>
          <dgm:hierBranch val="init"/>
        </dgm:presLayoutVars>
      </dgm:prSet>
      <dgm:spPr/>
    </dgm:pt>
    <dgm:pt modelId="{9B22D327-C80F-4EF7-B0A3-5AB46D2F4077}" type="pres">
      <dgm:prSet presAssocID="{427D6679-D9FA-49D3-8C00-0A98030B81D7}" presName="rootComposite1" presStyleCnt="0"/>
      <dgm:spPr/>
    </dgm:pt>
    <dgm:pt modelId="{A89CFEF8-F54A-44BC-8CA2-256DEF43F0DA}" type="pres">
      <dgm:prSet presAssocID="{427D6679-D9FA-49D3-8C00-0A98030B81D7}" presName="rootText1" presStyleLbl="alignAcc1" presStyleIdx="0" presStyleCnt="0" custScaleX="177683" custScaleY="1840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6BAC30-D438-43F1-A72D-5AA266A98F75}" type="pres">
      <dgm:prSet presAssocID="{427D6679-D9FA-49D3-8C00-0A98030B81D7}" presName="topArc1" presStyleLbl="parChTrans1D1" presStyleIdx="0" presStyleCnt="44"/>
      <dgm:spPr>
        <a:ln>
          <a:solidFill>
            <a:srgbClr val="737270"/>
          </a:solidFill>
        </a:ln>
      </dgm:spPr>
    </dgm:pt>
    <dgm:pt modelId="{0F45F509-4D01-48CF-9BC1-AAA0116C83E5}" type="pres">
      <dgm:prSet presAssocID="{427D6679-D9FA-49D3-8C00-0A98030B81D7}" presName="bottomArc1" presStyleLbl="parChTrans1D1" presStyleIdx="1" presStyleCnt="44"/>
      <dgm:spPr>
        <a:ln>
          <a:solidFill>
            <a:srgbClr val="737270"/>
          </a:solidFill>
        </a:ln>
      </dgm:spPr>
    </dgm:pt>
    <dgm:pt modelId="{E1ABDF3E-A37A-4D76-B160-CC3B750B9E5D}" type="pres">
      <dgm:prSet presAssocID="{427D6679-D9FA-49D3-8C00-0A98030B81D7}" presName="topConnNode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6C45D57-6A6E-496C-992A-1A4041A72E95}" type="pres">
      <dgm:prSet presAssocID="{427D6679-D9FA-49D3-8C00-0A98030B81D7}" presName="hierChild2" presStyleCnt="0"/>
      <dgm:spPr/>
    </dgm:pt>
    <dgm:pt modelId="{06F66CDB-8B5F-4432-9C7B-B8D97704905A}" type="pres">
      <dgm:prSet presAssocID="{6569B0AA-3A27-412A-B921-3778558D41E3}" presName="Name28" presStyleLbl="parChTrans1D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56851234-6FB7-4277-B341-4125662DC618}" type="pres">
      <dgm:prSet presAssocID="{8CCAD054-F2BE-477A-BD85-193BA5DA76CA}" presName="hierRoot2" presStyleCnt="0">
        <dgm:presLayoutVars>
          <dgm:hierBranch val="init"/>
        </dgm:presLayoutVars>
      </dgm:prSet>
      <dgm:spPr/>
    </dgm:pt>
    <dgm:pt modelId="{DCF93275-3DC4-41F8-B0F3-5FBDB4D96799}" type="pres">
      <dgm:prSet presAssocID="{8CCAD054-F2BE-477A-BD85-193BA5DA76CA}" presName="rootComposite2" presStyleCnt="0"/>
      <dgm:spPr/>
    </dgm:pt>
    <dgm:pt modelId="{5A0A4406-405A-4CD9-8C52-A607119096C1}" type="pres">
      <dgm:prSet presAssocID="{8CCAD054-F2BE-477A-BD85-193BA5DA76CA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4A904E-27B0-44C6-A2E7-48404A58DCFD}" type="pres">
      <dgm:prSet presAssocID="{8CCAD054-F2BE-477A-BD85-193BA5DA76CA}" presName="topArc2" presStyleLbl="parChTrans1D1" presStyleIdx="2" presStyleCnt="44"/>
      <dgm:spPr>
        <a:ln>
          <a:solidFill>
            <a:srgbClr val="737270"/>
          </a:solidFill>
        </a:ln>
      </dgm:spPr>
    </dgm:pt>
    <dgm:pt modelId="{E1E034AC-9BE1-4E82-A9FA-041FD6A19072}" type="pres">
      <dgm:prSet presAssocID="{8CCAD054-F2BE-477A-BD85-193BA5DA76CA}" presName="bottomArc2" presStyleLbl="parChTrans1D1" presStyleIdx="3" presStyleCnt="44"/>
      <dgm:spPr>
        <a:ln>
          <a:solidFill>
            <a:srgbClr val="737270"/>
          </a:solidFill>
        </a:ln>
      </dgm:spPr>
    </dgm:pt>
    <dgm:pt modelId="{737B41E7-D70A-4AE8-9064-E3BAEC721894}" type="pres">
      <dgm:prSet presAssocID="{8CCAD054-F2BE-477A-BD85-193BA5DA76CA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7E700E3-BCA9-496C-8E94-1B084A3F3E60}" type="pres">
      <dgm:prSet presAssocID="{8CCAD054-F2BE-477A-BD85-193BA5DA76CA}" presName="hierChild4" presStyleCnt="0"/>
      <dgm:spPr/>
    </dgm:pt>
    <dgm:pt modelId="{D7501E1B-A82C-4B4B-B339-6E1DC76C747C}" type="pres">
      <dgm:prSet presAssocID="{49163C13-A610-43B4-8838-90E54A327E78}" presName="Name28" presStyleLbl="parChTrans1D3" presStyleIdx="0" presStyleCnt="13"/>
      <dgm:spPr/>
      <dgm:t>
        <a:bodyPr/>
        <a:lstStyle/>
        <a:p>
          <a:pPr latinLnBrk="1"/>
          <a:endParaRPr lang="ko-KR" altLang="en-US"/>
        </a:p>
      </dgm:t>
    </dgm:pt>
    <dgm:pt modelId="{06ADC7BF-F6BC-468A-882F-58D2EBB8D13C}" type="pres">
      <dgm:prSet presAssocID="{B499B41F-3A1C-4385-8D38-8E68098B6854}" presName="hierRoot2" presStyleCnt="0">
        <dgm:presLayoutVars>
          <dgm:hierBranch val="init"/>
        </dgm:presLayoutVars>
      </dgm:prSet>
      <dgm:spPr/>
    </dgm:pt>
    <dgm:pt modelId="{65C4C364-E6BB-4456-BEB4-A0B525D6750B}" type="pres">
      <dgm:prSet presAssocID="{B499B41F-3A1C-4385-8D38-8E68098B6854}" presName="rootComposite2" presStyleCnt="0"/>
      <dgm:spPr/>
    </dgm:pt>
    <dgm:pt modelId="{4A56F033-B7B3-46DF-8405-425A4F181E2A}" type="pres">
      <dgm:prSet presAssocID="{B499B41F-3A1C-4385-8D38-8E68098B685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D9554A-2F91-480B-BA7F-3480F0FA65FC}" type="pres">
      <dgm:prSet presAssocID="{B499B41F-3A1C-4385-8D38-8E68098B6854}" presName="topArc2" presStyleLbl="parChTrans1D1" presStyleIdx="4" presStyleCnt="44"/>
      <dgm:spPr>
        <a:ln>
          <a:solidFill>
            <a:srgbClr val="737270"/>
          </a:solidFill>
        </a:ln>
      </dgm:spPr>
    </dgm:pt>
    <dgm:pt modelId="{D9291F20-6ED8-419D-B60F-715EF985452D}" type="pres">
      <dgm:prSet presAssocID="{B499B41F-3A1C-4385-8D38-8E68098B6854}" presName="bottomArc2" presStyleLbl="parChTrans1D1" presStyleIdx="5" presStyleCnt="44"/>
      <dgm:spPr>
        <a:ln>
          <a:solidFill>
            <a:srgbClr val="737270"/>
          </a:solidFill>
        </a:ln>
      </dgm:spPr>
    </dgm:pt>
    <dgm:pt modelId="{AAF73A47-FD83-443D-A09B-98D48CA78BBD}" type="pres">
      <dgm:prSet presAssocID="{B499B41F-3A1C-4385-8D38-8E68098B6854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EE1DD7A-B906-4FDE-A0C1-C8549973E1B0}" type="pres">
      <dgm:prSet presAssocID="{B499B41F-3A1C-4385-8D38-8E68098B6854}" presName="hierChild4" presStyleCnt="0"/>
      <dgm:spPr/>
    </dgm:pt>
    <dgm:pt modelId="{CA0F6911-0035-496E-9C3C-9998B293007E}" type="pres">
      <dgm:prSet presAssocID="{B499B41F-3A1C-4385-8D38-8E68098B6854}" presName="hierChild5" presStyleCnt="0"/>
      <dgm:spPr/>
    </dgm:pt>
    <dgm:pt modelId="{5D45AA77-7269-4BE9-AB68-1768D2D615C4}" type="pres">
      <dgm:prSet presAssocID="{B7159397-599C-4DE1-848D-E014A5321345}" presName="Name28" presStyleLbl="parChTrans1D3" presStyleIdx="1" presStyleCnt="13"/>
      <dgm:spPr/>
      <dgm:t>
        <a:bodyPr/>
        <a:lstStyle/>
        <a:p>
          <a:pPr latinLnBrk="1"/>
          <a:endParaRPr lang="ko-KR" altLang="en-US"/>
        </a:p>
      </dgm:t>
    </dgm:pt>
    <dgm:pt modelId="{49711287-E91E-4D91-A0F0-763B512CA217}" type="pres">
      <dgm:prSet presAssocID="{CB4F7D93-AD3D-4373-8137-750482C24397}" presName="hierRoot2" presStyleCnt="0">
        <dgm:presLayoutVars>
          <dgm:hierBranch val="init"/>
        </dgm:presLayoutVars>
      </dgm:prSet>
      <dgm:spPr/>
    </dgm:pt>
    <dgm:pt modelId="{ADC2E9BD-9DFE-460D-88AD-5B8878490F8B}" type="pres">
      <dgm:prSet presAssocID="{CB4F7D93-AD3D-4373-8137-750482C24397}" presName="rootComposite2" presStyleCnt="0"/>
      <dgm:spPr/>
    </dgm:pt>
    <dgm:pt modelId="{887178F0-8704-4B9F-A9A4-CF3381A7F060}" type="pres">
      <dgm:prSet presAssocID="{CB4F7D93-AD3D-4373-8137-750482C2439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0AA883-9C1C-4F12-B1D1-CDBA11134004}" type="pres">
      <dgm:prSet presAssocID="{CB4F7D93-AD3D-4373-8137-750482C24397}" presName="topArc2" presStyleLbl="parChTrans1D1" presStyleIdx="6" presStyleCnt="44"/>
      <dgm:spPr>
        <a:ln>
          <a:solidFill>
            <a:srgbClr val="737270"/>
          </a:solidFill>
        </a:ln>
      </dgm:spPr>
    </dgm:pt>
    <dgm:pt modelId="{F4BC9894-13E5-4C98-9D83-86CB6C3C3A0B}" type="pres">
      <dgm:prSet presAssocID="{CB4F7D93-AD3D-4373-8137-750482C24397}" presName="bottomArc2" presStyleLbl="parChTrans1D1" presStyleIdx="7" presStyleCnt="44"/>
      <dgm:spPr>
        <a:ln>
          <a:solidFill>
            <a:srgbClr val="737270"/>
          </a:solidFill>
        </a:ln>
      </dgm:spPr>
    </dgm:pt>
    <dgm:pt modelId="{809A7E4B-2FFC-4707-BB8B-6DD7593822B9}" type="pres">
      <dgm:prSet presAssocID="{CB4F7D93-AD3D-4373-8137-750482C24397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448D560-7C87-42F9-A93A-6EA221FEACB0}" type="pres">
      <dgm:prSet presAssocID="{CB4F7D93-AD3D-4373-8137-750482C24397}" presName="hierChild4" presStyleCnt="0"/>
      <dgm:spPr/>
    </dgm:pt>
    <dgm:pt modelId="{48215DAE-A41C-4CB9-865A-98543FA234A0}" type="pres">
      <dgm:prSet presAssocID="{CB4F7D93-AD3D-4373-8137-750482C24397}" presName="hierChild5" presStyleCnt="0"/>
      <dgm:spPr/>
    </dgm:pt>
    <dgm:pt modelId="{27ED08F2-2B12-4F6D-8BA3-58C510130143}" type="pres">
      <dgm:prSet presAssocID="{8CCAD054-F2BE-477A-BD85-193BA5DA76CA}" presName="hierChild5" presStyleCnt="0"/>
      <dgm:spPr/>
    </dgm:pt>
    <dgm:pt modelId="{E388B44A-BA0D-4C0E-B5EF-02B6E19C2D3F}" type="pres">
      <dgm:prSet presAssocID="{EC76FBD8-3FAF-4299-9991-6FD3E9F0BA31}" presName="Name28" presStyleLbl="parChTrans1D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538F567C-B5C7-44A6-BABE-2F249E50FF07}" type="pres">
      <dgm:prSet presAssocID="{2C06AE9C-A493-45DF-8BC3-7DF0AD0E98D8}" presName="hierRoot2" presStyleCnt="0">
        <dgm:presLayoutVars>
          <dgm:hierBranch val="init"/>
        </dgm:presLayoutVars>
      </dgm:prSet>
      <dgm:spPr/>
    </dgm:pt>
    <dgm:pt modelId="{FF6289E1-D9C1-4925-8844-92EABDC3A2C7}" type="pres">
      <dgm:prSet presAssocID="{2C06AE9C-A493-45DF-8BC3-7DF0AD0E98D8}" presName="rootComposite2" presStyleCnt="0"/>
      <dgm:spPr/>
    </dgm:pt>
    <dgm:pt modelId="{6204283B-83D2-4958-BB38-38D8021FB010}" type="pres">
      <dgm:prSet presAssocID="{2C06AE9C-A493-45DF-8BC3-7DF0AD0E98D8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D1136-5563-418E-B1D0-D8B43F3D82BA}" type="pres">
      <dgm:prSet presAssocID="{2C06AE9C-A493-45DF-8BC3-7DF0AD0E98D8}" presName="topArc2" presStyleLbl="parChTrans1D1" presStyleIdx="8" presStyleCnt="44"/>
      <dgm:spPr>
        <a:ln>
          <a:solidFill>
            <a:srgbClr val="737270"/>
          </a:solidFill>
        </a:ln>
      </dgm:spPr>
    </dgm:pt>
    <dgm:pt modelId="{037CEAF2-F686-49F1-B47C-D0A4E8AEBB62}" type="pres">
      <dgm:prSet presAssocID="{2C06AE9C-A493-45DF-8BC3-7DF0AD0E98D8}" presName="bottomArc2" presStyleLbl="parChTrans1D1" presStyleIdx="9" presStyleCnt="44"/>
      <dgm:spPr>
        <a:ln>
          <a:solidFill>
            <a:srgbClr val="737270"/>
          </a:solidFill>
        </a:ln>
      </dgm:spPr>
    </dgm:pt>
    <dgm:pt modelId="{E2166A90-BAA4-4E6C-A0DA-29C306FE9B54}" type="pres">
      <dgm:prSet presAssocID="{2C06AE9C-A493-45DF-8BC3-7DF0AD0E98D8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0C01160-4E00-4D9F-89E4-3B046D15DD4A}" type="pres">
      <dgm:prSet presAssocID="{2C06AE9C-A493-45DF-8BC3-7DF0AD0E98D8}" presName="hierChild4" presStyleCnt="0"/>
      <dgm:spPr/>
    </dgm:pt>
    <dgm:pt modelId="{A00D6D17-2E82-4ED5-81B4-DAA48DC82B8B}" type="pres">
      <dgm:prSet presAssocID="{11055857-AC84-4D4C-A3EE-78D9AAB59D29}" presName="Name28" presStyleLbl="parChTrans1D3" presStyleIdx="2" presStyleCnt="13"/>
      <dgm:spPr/>
      <dgm:t>
        <a:bodyPr/>
        <a:lstStyle/>
        <a:p>
          <a:pPr latinLnBrk="1"/>
          <a:endParaRPr lang="ko-KR" altLang="en-US"/>
        </a:p>
      </dgm:t>
    </dgm:pt>
    <dgm:pt modelId="{6B7E2AC9-3886-4D6C-B9CC-FAC2F2A0EDC4}" type="pres">
      <dgm:prSet presAssocID="{C253DCDC-754F-4403-85E7-5725D4703C44}" presName="hierRoot2" presStyleCnt="0">
        <dgm:presLayoutVars>
          <dgm:hierBranch val="init"/>
        </dgm:presLayoutVars>
      </dgm:prSet>
      <dgm:spPr/>
    </dgm:pt>
    <dgm:pt modelId="{EB1BA2F7-F9C2-4D5C-914C-E6824DE06EE6}" type="pres">
      <dgm:prSet presAssocID="{C253DCDC-754F-4403-85E7-5725D4703C44}" presName="rootComposite2" presStyleCnt="0"/>
      <dgm:spPr/>
    </dgm:pt>
    <dgm:pt modelId="{9B7B8999-97E3-4D3D-BCA7-B38A91DB2B97}" type="pres">
      <dgm:prSet presAssocID="{C253DCDC-754F-4403-85E7-5725D4703C4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FA83C8-9168-428B-BD65-30453F7E4418}" type="pres">
      <dgm:prSet presAssocID="{C253DCDC-754F-4403-85E7-5725D4703C44}" presName="topArc2" presStyleLbl="parChTrans1D1" presStyleIdx="10" presStyleCnt="44"/>
      <dgm:spPr>
        <a:ln>
          <a:solidFill>
            <a:srgbClr val="737270"/>
          </a:solidFill>
        </a:ln>
      </dgm:spPr>
    </dgm:pt>
    <dgm:pt modelId="{38FF7DD8-CAE6-40FF-B4A8-A0A81A849240}" type="pres">
      <dgm:prSet presAssocID="{C253DCDC-754F-4403-85E7-5725D4703C44}" presName="bottomArc2" presStyleLbl="parChTrans1D1" presStyleIdx="11" presStyleCnt="44"/>
      <dgm:spPr>
        <a:ln>
          <a:solidFill>
            <a:srgbClr val="737270"/>
          </a:solidFill>
        </a:ln>
      </dgm:spPr>
    </dgm:pt>
    <dgm:pt modelId="{397F1EDD-6818-4323-B72B-2E9DF2CB3243}" type="pres">
      <dgm:prSet presAssocID="{C253DCDC-754F-4403-85E7-5725D4703C44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F062708-226E-45E4-B3A5-1B19F86E133F}" type="pres">
      <dgm:prSet presAssocID="{C253DCDC-754F-4403-85E7-5725D4703C44}" presName="hierChild4" presStyleCnt="0"/>
      <dgm:spPr/>
    </dgm:pt>
    <dgm:pt modelId="{7558A965-6502-4617-8FAC-E9A8C69BDA0C}" type="pres">
      <dgm:prSet presAssocID="{C253DCDC-754F-4403-85E7-5725D4703C44}" presName="hierChild5" presStyleCnt="0"/>
      <dgm:spPr/>
    </dgm:pt>
    <dgm:pt modelId="{085C005D-AC95-4EA9-A22B-AC2EB95E7AC4}" type="pres">
      <dgm:prSet presAssocID="{3A898F36-3B84-40C2-B48C-4CC94A3421B9}" presName="Name28" presStyleLbl="parChTrans1D3" presStyleIdx="3" presStyleCnt="13"/>
      <dgm:spPr/>
      <dgm:t>
        <a:bodyPr/>
        <a:lstStyle/>
        <a:p>
          <a:pPr latinLnBrk="1"/>
          <a:endParaRPr lang="ko-KR" altLang="en-US"/>
        </a:p>
      </dgm:t>
    </dgm:pt>
    <dgm:pt modelId="{CF5201DC-C8CB-4D3A-AE4B-D9B0145C1D10}" type="pres">
      <dgm:prSet presAssocID="{9D5BAF2F-2FAF-44F4-B1F3-FAF521514F00}" presName="hierRoot2" presStyleCnt="0">
        <dgm:presLayoutVars>
          <dgm:hierBranch val="init"/>
        </dgm:presLayoutVars>
      </dgm:prSet>
      <dgm:spPr/>
    </dgm:pt>
    <dgm:pt modelId="{1D94F4B0-7F02-4619-9B6E-A2FCA2A434BB}" type="pres">
      <dgm:prSet presAssocID="{9D5BAF2F-2FAF-44F4-B1F3-FAF521514F00}" presName="rootComposite2" presStyleCnt="0"/>
      <dgm:spPr/>
    </dgm:pt>
    <dgm:pt modelId="{CB1CD35B-12E0-4B54-A525-3E56F96608B7}" type="pres">
      <dgm:prSet presAssocID="{9D5BAF2F-2FAF-44F4-B1F3-FAF521514F0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2D1D47-784A-4F1B-A38B-ECC0D09F3CFF}" type="pres">
      <dgm:prSet presAssocID="{9D5BAF2F-2FAF-44F4-B1F3-FAF521514F00}" presName="topArc2" presStyleLbl="parChTrans1D1" presStyleIdx="12" presStyleCnt="44"/>
      <dgm:spPr>
        <a:ln>
          <a:solidFill>
            <a:srgbClr val="737270"/>
          </a:solidFill>
        </a:ln>
      </dgm:spPr>
    </dgm:pt>
    <dgm:pt modelId="{11454E9D-E33C-4257-ACA5-23FFBD2488F6}" type="pres">
      <dgm:prSet presAssocID="{9D5BAF2F-2FAF-44F4-B1F3-FAF521514F00}" presName="bottomArc2" presStyleLbl="parChTrans1D1" presStyleIdx="13" presStyleCnt="44"/>
      <dgm:spPr>
        <a:ln>
          <a:solidFill>
            <a:srgbClr val="737270"/>
          </a:solidFill>
        </a:ln>
      </dgm:spPr>
    </dgm:pt>
    <dgm:pt modelId="{D4AD27ED-2A5B-4146-8355-60499E1D5EED}" type="pres">
      <dgm:prSet presAssocID="{9D5BAF2F-2FAF-44F4-B1F3-FAF521514F00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B63FADF-0F74-4A99-8802-243C272D9179}" type="pres">
      <dgm:prSet presAssocID="{9D5BAF2F-2FAF-44F4-B1F3-FAF521514F00}" presName="hierChild4" presStyleCnt="0"/>
      <dgm:spPr/>
    </dgm:pt>
    <dgm:pt modelId="{FC88D790-CFF7-4475-834B-B5E9166E5167}" type="pres">
      <dgm:prSet presAssocID="{9D5BAF2F-2FAF-44F4-B1F3-FAF521514F00}" presName="hierChild5" presStyleCnt="0"/>
      <dgm:spPr/>
    </dgm:pt>
    <dgm:pt modelId="{7F208709-37FB-41DC-8847-E144CA3662A1}" type="pres">
      <dgm:prSet presAssocID="{2C06AE9C-A493-45DF-8BC3-7DF0AD0E98D8}" presName="hierChild5" presStyleCnt="0"/>
      <dgm:spPr/>
    </dgm:pt>
    <dgm:pt modelId="{5DD62EA5-6818-4203-84FA-2605111FE5C1}" type="pres">
      <dgm:prSet presAssocID="{D6859F02-A19A-4E29-BD53-478E5308BD9D}" presName="Name28" presStyleLbl="parChTrans1D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0229B447-9686-4A15-872B-BDFA10CE9F52}" type="pres">
      <dgm:prSet presAssocID="{C5B40004-DB06-47EC-9846-DD01CE94D448}" presName="hierRoot2" presStyleCnt="0">
        <dgm:presLayoutVars>
          <dgm:hierBranch val="init"/>
        </dgm:presLayoutVars>
      </dgm:prSet>
      <dgm:spPr/>
    </dgm:pt>
    <dgm:pt modelId="{1685FFCF-2341-4849-9791-2DB79CC4E3E1}" type="pres">
      <dgm:prSet presAssocID="{C5B40004-DB06-47EC-9846-DD01CE94D448}" presName="rootComposite2" presStyleCnt="0"/>
      <dgm:spPr/>
    </dgm:pt>
    <dgm:pt modelId="{EDC88343-5651-40DB-A12C-614F144168AE}" type="pres">
      <dgm:prSet presAssocID="{C5B40004-DB06-47EC-9846-DD01CE94D448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B37AED-9DF4-4371-8EAE-6D237AC3E824}" type="pres">
      <dgm:prSet presAssocID="{C5B40004-DB06-47EC-9846-DD01CE94D448}" presName="topArc2" presStyleLbl="parChTrans1D1" presStyleIdx="14" presStyleCnt="44"/>
      <dgm:spPr>
        <a:ln>
          <a:solidFill>
            <a:srgbClr val="737270"/>
          </a:solidFill>
        </a:ln>
      </dgm:spPr>
    </dgm:pt>
    <dgm:pt modelId="{28EFB59D-26DB-4F6B-BC95-54ECCB51F8A7}" type="pres">
      <dgm:prSet presAssocID="{C5B40004-DB06-47EC-9846-DD01CE94D448}" presName="bottomArc2" presStyleLbl="parChTrans1D1" presStyleIdx="15" presStyleCnt="44"/>
      <dgm:spPr>
        <a:ln>
          <a:solidFill>
            <a:srgbClr val="737270"/>
          </a:solidFill>
        </a:ln>
      </dgm:spPr>
    </dgm:pt>
    <dgm:pt modelId="{33CFD81A-979B-44D3-B4EC-C09B79B266E7}" type="pres">
      <dgm:prSet presAssocID="{C5B40004-DB06-47EC-9846-DD01CE94D448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A514A95-A735-40EC-B595-213C6EE9FFE4}" type="pres">
      <dgm:prSet presAssocID="{C5B40004-DB06-47EC-9846-DD01CE94D448}" presName="hierChild4" presStyleCnt="0"/>
      <dgm:spPr/>
    </dgm:pt>
    <dgm:pt modelId="{258904E6-5833-4628-8B85-1CF05694863F}" type="pres">
      <dgm:prSet presAssocID="{5FD863C5-6826-4A8C-9FAE-F8ABC22DBE2E}" presName="Name28" presStyleLbl="parChTrans1D3" presStyleIdx="4" presStyleCnt="13"/>
      <dgm:spPr/>
      <dgm:t>
        <a:bodyPr/>
        <a:lstStyle/>
        <a:p>
          <a:pPr latinLnBrk="1"/>
          <a:endParaRPr lang="ko-KR" altLang="en-US"/>
        </a:p>
      </dgm:t>
    </dgm:pt>
    <dgm:pt modelId="{A327AB32-FB9D-413B-839A-6B682B5DE490}" type="pres">
      <dgm:prSet presAssocID="{039ABC7E-38F4-4ABC-BE67-29F1013134C6}" presName="hierRoot2" presStyleCnt="0">
        <dgm:presLayoutVars>
          <dgm:hierBranch val="init"/>
        </dgm:presLayoutVars>
      </dgm:prSet>
      <dgm:spPr/>
    </dgm:pt>
    <dgm:pt modelId="{D39B1ABF-442B-4A98-8582-86A0AEBEF94B}" type="pres">
      <dgm:prSet presAssocID="{039ABC7E-38F4-4ABC-BE67-29F1013134C6}" presName="rootComposite2" presStyleCnt="0"/>
      <dgm:spPr/>
    </dgm:pt>
    <dgm:pt modelId="{447557DB-839F-4299-AB54-2950A7540352}" type="pres">
      <dgm:prSet presAssocID="{039ABC7E-38F4-4ABC-BE67-29F1013134C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A59649-1A16-46BB-AE0E-D497A459CF3C}" type="pres">
      <dgm:prSet presAssocID="{039ABC7E-38F4-4ABC-BE67-29F1013134C6}" presName="topArc2" presStyleLbl="parChTrans1D1" presStyleIdx="16" presStyleCnt="44"/>
      <dgm:spPr>
        <a:ln>
          <a:solidFill>
            <a:srgbClr val="737270"/>
          </a:solidFill>
        </a:ln>
      </dgm:spPr>
    </dgm:pt>
    <dgm:pt modelId="{B0907266-A7AD-4945-AA0A-B7DF03690BDC}" type="pres">
      <dgm:prSet presAssocID="{039ABC7E-38F4-4ABC-BE67-29F1013134C6}" presName="bottomArc2" presStyleLbl="parChTrans1D1" presStyleIdx="17" presStyleCnt="44"/>
      <dgm:spPr>
        <a:ln>
          <a:solidFill>
            <a:srgbClr val="737270"/>
          </a:solidFill>
        </a:ln>
      </dgm:spPr>
    </dgm:pt>
    <dgm:pt modelId="{02269708-5216-4B28-9D52-C8CEAE91D99B}" type="pres">
      <dgm:prSet presAssocID="{039ABC7E-38F4-4ABC-BE67-29F1013134C6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D36B8C2-0C86-47F3-A7FF-5C7D32B88E55}" type="pres">
      <dgm:prSet presAssocID="{039ABC7E-38F4-4ABC-BE67-29F1013134C6}" presName="hierChild4" presStyleCnt="0"/>
      <dgm:spPr/>
    </dgm:pt>
    <dgm:pt modelId="{E39D4EE4-9D78-4E91-B071-59CE792A05E2}" type="pres">
      <dgm:prSet presAssocID="{039ABC7E-38F4-4ABC-BE67-29F1013134C6}" presName="hierChild5" presStyleCnt="0"/>
      <dgm:spPr/>
    </dgm:pt>
    <dgm:pt modelId="{9246000A-3476-4C22-9367-8ECD0798B5AF}" type="pres">
      <dgm:prSet presAssocID="{CC0E0111-C086-49FD-9BC0-5BE3B8114AFB}" presName="Name28" presStyleLbl="parChTrans1D3" presStyleIdx="5" presStyleCnt="13"/>
      <dgm:spPr/>
      <dgm:t>
        <a:bodyPr/>
        <a:lstStyle/>
        <a:p>
          <a:pPr latinLnBrk="1"/>
          <a:endParaRPr lang="ko-KR" altLang="en-US"/>
        </a:p>
      </dgm:t>
    </dgm:pt>
    <dgm:pt modelId="{4F7CBA53-8DEB-426D-9083-BC1A86DB3574}" type="pres">
      <dgm:prSet presAssocID="{4711869A-E518-48F2-8B36-DC61D921DD57}" presName="hierRoot2" presStyleCnt="0">
        <dgm:presLayoutVars>
          <dgm:hierBranch val="init"/>
        </dgm:presLayoutVars>
      </dgm:prSet>
      <dgm:spPr/>
    </dgm:pt>
    <dgm:pt modelId="{D1FEA2DD-0414-4620-9340-BAF57F6D2DE4}" type="pres">
      <dgm:prSet presAssocID="{4711869A-E518-48F2-8B36-DC61D921DD57}" presName="rootComposite2" presStyleCnt="0"/>
      <dgm:spPr/>
    </dgm:pt>
    <dgm:pt modelId="{39B3711E-26D1-47DA-A9BE-5665DFB8727E}" type="pres">
      <dgm:prSet presAssocID="{4711869A-E518-48F2-8B36-DC61D921DD5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F42656-208B-4780-A6C6-97A1769BC8F8}" type="pres">
      <dgm:prSet presAssocID="{4711869A-E518-48F2-8B36-DC61D921DD57}" presName="topArc2" presStyleLbl="parChTrans1D1" presStyleIdx="18" presStyleCnt="44"/>
      <dgm:spPr>
        <a:ln>
          <a:solidFill>
            <a:srgbClr val="737270"/>
          </a:solidFill>
        </a:ln>
      </dgm:spPr>
    </dgm:pt>
    <dgm:pt modelId="{A3366B7B-3A58-423A-82F1-9EE9DDACFD3E}" type="pres">
      <dgm:prSet presAssocID="{4711869A-E518-48F2-8B36-DC61D921DD57}" presName="bottomArc2" presStyleLbl="parChTrans1D1" presStyleIdx="19" presStyleCnt="44"/>
      <dgm:spPr>
        <a:ln>
          <a:solidFill>
            <a:srgbClr val="737270"/>
          </a:solidFill>
        </a:ln>
      </dgm:spPr>
    </dgm:pt>
    <dgm:pt modelId="{61A66A26-4F4A-46E3-8A19-C0CF6CE1D0CB}" type="pres">
      <dgm:prSet presAssocID="{4711869A-E518-48F2-8B36-DC61D921DD57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10917E0-A485-4D89-94E9-4A33A6808494}" type="pres">
      <dgm:prSet presAssocID="{4711869A-E518-48F2-8B36-DC61D921DD57}" presName="hierChild4" presStyleCnt="0"/>
      <dgm:spPr/>
    </dgm:pt>
    <dgm:pt modelId="{4C11A735-ADDB-455E-9A04-D3B98FC45812}" type="pres">
      <dgm:prSet presAssocID="{4711869A-E518-48F2-8B36-DC61D921DD57}" presName="hierChild5" presStyleCnt="0"/>
      <dgm:spPr/>
    </dgm:pt>
    <dgm:pt modelId="{F797B1CB-7124-4D2A-9208-8A575F8EEAC4}" type="pres">
      <dgm:prSet presAssocID="{C5B40004-DB06-47EC-9846-DD01CE94D448}" presName="hierChild5" presStyleCnt="0"/>
      <dgm:spPr/>
    </dgm:pt>
    <dgm:pt modelId="{34F179A9-8626-4D3F-8ED9-0AF06FA2D81B}" type="pres">
      <dgm:prSet presAssocID="{746001C8-58CA-49DE-9168-74BC7D304A3F}" presName="Name28" presStyleLbl="parChTrans1D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59C59C1-9CDB-40E5-86B5-8E4DCA2A8897}" type="pres">
      <dgm:prSet presAssocID="{783103D1-8C05-4072-BB93-E6F557182D5C}" presName="hierRoot2" presStyleCnt="0">
        <dgm:presLayoutVars>
          <dgm:hierBranch val="init"/>
        </dgm:presLayoutVars>
      </dgm:prSet>
      <dgm:spPr/>
    </dgm:pt>
    <dgm:pt modelId="{37D3958B-DE06-4AAF-9ECC-157B9758FEE0}" type="pres">
      <dgm:prSet presAssocID="{783103D1-8C05-4072-BB93-E6F557182D5C}" presName="rootComposite2" presStyleCnt="0"/>
      <dgm:spPr/>
    </dgm:pt>
    <dgm:pt modelId="{1F53713F-8850-4368-B712-BDD973372E5C}" type="pres">
      <dgm:prSet presAssocID="{783103D1-8C05-4072-BB93-E6F557182D5C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1CE211-7363-4B47-A314-101B363B63FF}" type="pres">
      <dgm:prSet presAssocID="{783103D1-8C05-4072-BB93-E6F557182D5C}" presName="topArc2" presStyleLbl="parChTrans1D1" presStyleIdx="20" presStyleCnt="44"/>
      <dgm:spPr>
        <a:ln>
          <a:solidFill>
            <a:srgbClr val="737270"/>
          </a:solidFill>
        </a:ln>
      </dgm:spPr>
    </dgm:pt>
    <dgm:pt modelId="{4240BD77-450A-4C94-B9E4-5C3BC3BF6618}" type="pres">
      <dgm:prSet presAssocID="{783103D1-8C05-4072-BB93-E6F557182D5C}" presName="bottomArc2" presStyleLbl="parChTrans1D1" presStyleIdx="21" presStyleCnt="44"/>
      <dgm:spPr>
        <a:ln>
          <a:solidFill>
            <a:srgbClr val="737270"/>
          </a:solidFill>
        </a:ln>
      </dgm:spPr>
    </dgm:pt>
    <dgm:pt modelId="{3294D1F6-7A26-490E-AAA4-B6E5E2BFDA9B}" type="pres">
      <dgm:prSet presAssocID="{783103D1-8C05-4072-BB93-E6F557182D5C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8F30308-03F4-4720-8C34-C888533E88E2}" type="pres">
      <dgm:prSet presAssocID="{783103D1-8C05-4072-BB93-E6F557182D5C}" presName="hierChild4" presStyleCnt="0"/>
      <dgm:spPr/>
    </dgm:pt>
    <dgm:pt modelId="{05D1E61D-D88D-492E-87EA-176BD4352FA6}" type="pres">
      <dgm:prSet presAssocID="{74785A51-2C1E-43F5-A7C7-8E5C3C81243D}" presName="Name28" presStyleLbl="parChTrans1D3" presStyleIdx="6" presStyleCnt="13"/>
      <dgm:spPr/>
      <dgm:t>
        <a:bodyPr/>
        <a:lstStyle/>
        <a:p>
          <a:pPr latinLnBrk="1"/>
          <a:endParaRPr lang="ko-KR" altLang="en-US"/>
        </a:p>
      </dgm:t>
    </dgm:pt>
    <dgm:pt modelId="{585DE162-72CD-4095-8D57-662B8D5008E2}" type="pres">
      <dgm:prSet presAssocID="{EEEE55B8-FA95-4289-B3CD-83CD17FB91E9}" presName="hierRoot2" presStyleCnt="0">
        <dgm:presLayoutVars>
          <dgm:hierBranch val="init"/>
        </dgm:presLayoutVars>
      </dgm:prSet>
      <dgm:spPr/>
    </dgm:pt>
    <dgm:pt modelId="{858366E4-F468-43A4-90DF-FECFC0E2EC9B}" type="pres">
      <dgm:prSet presAssocID="{EEEE55B8-FA95-4289-B3CD-83CD17FB91E9}" presName="rootComposite2" presStyleCnt="0"/>
      <dgm:spPr/>
    </dgm:pt>
    <dgm:pt modelId="{B696EE5E-B9A1-473C-AB6B-D65FE028BFAC}" type="pres">
      <dgm:prSet presAssocID="{EEEE55B8-FA95-4289-B3CD-83CD17FB91E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5D1E3A-A3FC-4A0C-818A-F3B7B8A24136}" type="pres">
      <dgm:prSet presAssocID="{EEEE55B8-FA95-4289-B3CD-83CD17FB91E9}" presName="topArc2" presStyleLbl="parChTrans1D1" presStyleIdx="22" presStyleCnt="44"/>
      <dgm:spPr>
        <a:ln>
          <a:solidFill>
            <a:srgbClr val="737270"/>
          </a:solidFill>
        </a:ln>
      </dgm:spPr>
    </dgm:pt>
    <dgm:pt modelId="{26ABD306-F9AB-4C32-AE0F-35CC17AA0734}" type="pres">
      <dgm:prSet presAssocID="{EEEE55B8-FA95-4289-B3CD-83CD17FB91E9}" presName="bottomArc2" presStyleLbl="parChTrans1D1" presStyleIdx="23" presStyleCnt="44"/>
      <dgm:spPr>
        <a:ln>
          <a:solidFill>
            <a:srgbClr val="737270"/>
          </a:solidFill>
        </a:ln>
      </dgm:spPr>
    </dgm:pt>
    <dgm:pt modelId="{128CCE21-41A3-4964-A260-A3EB8547E971}" type="pres">
      <dgm:prSet presAssocID="{EEEE55B8-FA95-4289-B3CD-83CD17FB91E9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32922FCE-3768-4FDD-A77F-19838C1DC401}" type="pres">
      <dgm:prSet presAssocID="{EEEE55B8-FA95-4289-B3CD-83CD17FB91E9}" presName="hierChild4" presStyleCnt="0"/>
      <dgm:spPr/>
    </dgm:pt>
    <dgm:pt modelId="{5933D4C4-F3D0-4313-BC7A-109131276A5E}" type="pres">
      <dgm:prSet presAssocID="{EEEE55B8-FA95-4289-B3CD-83CD17FB91E9}" presName="hierChild5" presStyleCnt="0"/>
      <dgm:spPr/>
    </dgm:pt>
    <dgm:pt modelId="{2E7DC884-3211-4EE2-B86D-ED71CF20CE67}" type="pres">
      <dgm:prSet presAssocID="{13AB2E81-3DAD-4D21-8CFB-E7D90BC3CA59}" presName="Name28" presStyleLbl="parChTrans1D3" presStyleIdx="7" presStyleCnt="13"/>
      <dgm:spPr/>
      <dgm:t>
        <a:bodyPr/>
        <a:lstStyle/>
        <a:p>
          <a:pPr latinLnBrk="1"/>
          <a:endParaRPr lang="ko-KR" altLang="en-US"/>
        </a:p>
      </dgm:t>
    </dgm:pt>
    <dgm:pt modelId="{A9275312-728B-4D18-A679-EAC4B975E831}" type="pres">
      <dgm:prSet presAssocID="{604FA0B7-3E8F-49F2-A1C6-DD0E50D76536}" presName="hierRoot2" presStyleCnt="0">
        <dgm:presLayoutVars>
          <dgm:hierBranch val="init"/>
        </dgm:presLayoutVars>
      </dgm:prSet>
      <dgm:spPr/>
    </dgm:pt>
    <dgm:pt modelId="{154478CB-FBA2-47C1-B4B2-70E05505C89D}" type="pres">
      <dgm:prSet presAssocID="{604FA0B7-3E8F-49F2-A1C6-DD0E50D76536}" presName="rootComposite2" presStyleCnt="0"/>
      <dgm:spPr/>
    </dgm:pt>
    <dgm:pt modelId="{6CE88E64-9B5A-4701-8351-4575FBCE06D3}" type="pres">
      <dgm:prSet presAssocID="{604FA0B7-3E8F-49F2-A1C6-DD0E50D765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851B6C-BF86-4CDF-A9B5-7BF29375031C}" type="pres">
      <dgm:prSet presAssocID="{604FA0B7-3E8F-49F2-A1C6-DD0E50D76536}" presName="topArc2" presStyleLbl="parChTrans1D1" presStyleIdx="24" presStyleCnt="44"/>
      <dgm:spPr>
        <a:ln>
          <a:solidFill>
            <a:srgbClr val="737270"/>
          </a:solidFill>
        </a:ln>
      </dgm:spPr>
    </dgm:pt>
    <dgm:pt modelId="{DE254E4D-0940-4EC2-98FB-75A001414714}" type="pres">
      <dgm:prSet presAssocID="{604FA0B7-3E8F-49F2-A1C6-DD0E50D76536}" presName="bottomArc2" presStyleLbl="parChTrans1D1" presStyleIdx="25" presStyleCnt="44"/>
      <dgm:spPr>
        <a:ln>
          <a:solidFill>
            <a:srgbClr val="737270"/>
          </a:solidFill>
        </a:ln>
      </dgm:spPr>
    </dgm:pt>
    <dgm:pt modelId="{C4403CD8-768A-4B48-A562-BA14069E16D9}" type="pres">
      <dgm:prSet presAssocID="{604FA0B7-3E8F-49F2-A1C6-DD0E50D76536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366978D2-008B-48A7-8D1D-B295581E70A4}" type="pres">
      <dgm:prSet presAssocID="{604FA0B7-3E8F-49F2-A1C6-DD0E50D76536}" presName="hierChild4" presStyleCnt="0"/>
      <dgm:spPr/>
    </dgm:pt>
    <dgm:pt modelId="{4D9CA458-9488-4102-A6ED-4D814E091FAF}" type="pres">
      <dgm:prSet presAssocID="{EF9C52D1-CDD1-4D55-88C6-AD30244BFF9B}" presName="Name28" presStyleLbl="parChTrans1D4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356DAB2-E69F-49CF-80EA-1F90E0F16F2A}" type="pres">
      <dgm:prSet presAssocID="{48EFB1A8-7691-49BD-A41F-95507088020D}" presName="hierRoot2" presStyleCnt="0">
        <dgm:presLayoutVars>
          <dgm:hierBranch val="init"/>
        </dgm:presLayoutVars>
      </dgm:prSet>
      <dgm:spPr/>
    </dgm:pt>
    <dgm:pt modelId="{8F0A5AA2-61FD-42B4-AD74-231CE4B8D9C8}" type="pres">
      <dgm:prSet presAssocID="{48EFB1A8-7691-49BD-A41F-95507088020D}" presName="rootComposite2" presStyleCnt="0"/>
      <dgm:spPr/>
    </dgm:pt>
    <dgm:pt modelId="{B6F6FE1C-7BD8-4970-907B-34A2159DEEC5}" type="pres">
      <dgm:prSet presAssocID="{48EFB1A8-7691-49BD-A41F-95507088020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C7AB0C-CA76-4B57-9C01-88318FD6D9B1}" type="pres">
      <dgm:prSet presAssocID="{48EFB1A8-7691-49BD-A41F-95507088020D}" presName="topArc2" presStyleLbl="parChTrans1D1" presStyleIdx="26" presStyleCnt="44"/>
      <dgm:spPr>
        <a:ln>
          <a:solidFill>
            <a:srgbClr val="737270"/>
          </a:solidFill>
        </a:ln>
      </dgm:spPr>
    </dgm:pt>
    <dgm:pt modelId="{C8ABF614-7649-49A3-B72E-7E3561130DD7}" type="pres">
      <dgm:prSet presAssocID="{48EFB1A8-7691-49BD-A41F-95507088020D}" presName="bottomArc2" presStyleLbl="parChTrans1D1" presStyleIdx="27" presStyleCnt="44"/>
      <dgm:spPr>
        <a:ln>
          <a:solidFill>
            <a:srgbClr val="737270"/>
          </a:solidFill>
        </a:ln>
      </dgm:spPr>
    </dgm:pt>
    <dgm:pt modelId="{11D19E15-C2F7-4A49-8E1B-EC0E2B7EB04D}" type="pres">
      <dgm:prSet presAssocID="{48EFB1A8-7691-49BD-A41F-95507088020D}" presName="topConnNode2" presStyleLbl="node4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52EBA8E-FAB8-481C-9592-585017D90B5D}" type="pres">
      <dgm:prSet presAssocID="{48EFB1A8-7691-49BD-A41F-95507088020D}" presName="hierChild4" presStyleCnt="0"/>
      <dgm:spPr/>
    </dgm:pt>
    <dgm:pt modelId="{999C9709-C57F-4888-9851-31B12F58F693}" type="pres">
      <dgm:prSet presAssocID="{48EFB1A8-7691-49BD-A41F-95507088020D}" presName="hierChild5" presStyleCnt="0"/>
      <dgm:spPr/>
    </dgm:pt>
    <dgm:pt modelId="{35E14C83-3F56-45BE-AD2A-7F11F51A2401}" type="pres">
      <dgm:prSet presAssocID="{604FA0B7-3E8F-49F2-A1C6-DD0E50D76536}" presName="hierChild5" presStyleCnt="0"/>
      <dgm:spPr/>
    </dgm:pt>
    <dgm:pt modelId="{F7783ED8-1F42-41BB-9778-8452DFCD5BBB}" type="pres">
      <dgm:prSet presAssocID="{916157F2-800F-45C9-8A95-547AE7404470}" presName="Name28" presStyleLbl="parChTrans1D3" presStyleIdx="8" presStyleCnt="13"/>
      <dgm:spPr/>
      <dgm:t>
        <a:bodyPr/>
        <a:lstStyle/>
        <a:p>
          <a:pPr latinLnBrk="1"/>
          <a:endParaRPr lang="ko-KR" altLang="en-US"/>
        </a:p>
      </dgm:t>
    </dgm:pt>
    <dgm:pt modelId="{EA801969-1923-47F2-B530-DF8E6BE76D40}" type="pres">
      <dgm:prSet presAssocID="{44714D2C-96C8-43C3-B38B-DCDA7706032A}" presName="hierRoot2" presStyleCnt="0">
        <dgm:presLayoutVars>
          <dgm:hierBranch val="init"/>
        </dgm:presLayoutVars>
      </dgm:prSet>
      <dgm:spPr/>
    </dgm:pt>
    <dgm:pt modelId="{120E6DDB-52C1-49D7-8ECD-647DAA361895}" type="pres">
      <dgm:prSet presAssocID="{44714D2C-96C8-43C3-B38B-DCDA7706032A}" presName="rootComposite2" presStyleCnt="0"/>
      <dgm:spPr/>
    </dgm:pt>
    <dgm:pt modelId="{DCD3CE97-37A9-40BE-A1D9-98333CFA7EC7}" type="pres">
      <dgm:prSet presAssocID="{44714D2C-96C8-43C3-B38B-DCDA7706032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0FC1FE-9916-4564-82D5-67FACABA2F9A}" type="pres">
      <dgm:prSet presAssocID="{44714D2C-96C8-43C3-B38B-DCDA7706032A}" presName="topArc2" presStyleLbl="parChTrans1D1" presStyleIdx="28" presStyleCnt="44"/>
      <dgm:spPr>
        <a:ln>
          <a:solidFill>
            <a:srgbClr val="737270"/>
          </a:solidFill>
        </a:ln>
      </dgm:spPr>
    </dgm:pt>
    <dgm:pt modelId="{2F459D9B-BFDC-40B1-98E7-B2FF6D9381F6}" type="pres">
      <dgm:prSet presAssocID="{44714D2C-96C8-43C3-B38B-DCDA7706032A}" presName="bottomArc2" presStyleLbl="parChTrans1D1" presStyleIdx="29" presStyleCnt="44"/>
      <dgm:spPr>
        <a:ln>
          <a:solidFill>
            <a:srgbClr val="737270"/>
          </a:solidFill>
        </a:ln>
      </dgm:spPr>
    </dgm:pt>
    <dgm:pt modelId="{C88F5EBE-ACB2-48C2-8735-4C7544CDDDB0}" type="pres">
      <dgm:prSet presAssocID="{44714D2C-96C8-43C3-B38B-DCDA7706032A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CFA824F-2A77-4A40-86AD-694B5B492374}" type="pres">
      <dgm:prSet presAssocID="{44714D2C-96C8-43C3-B38B-DCDA7706032A}" presName="hierChild4" presStyleCnt="0"/>
      <dgm:spPr/>
    </dgm:pt>
    <dgm:pt modelId="{DB16670C-99DA-4C62-A76C-4AA99185C22F}" type="pres">
      <dgm:prSet presAssocID="{44714D2C-96C8-43C3-B38B-DCDA7706032A}" presName="hierChild5" presStyleCnt="0"/>
      <dgm:spPr/>
    </dgm:pt>
    <dgm:pt modelId="{653DF6BB-3C9C-46D9-BC8F-9E785AD3144F}" type="pres">
      <dgm:prSet presAssocID="{937515C4-C6E9-4DBB-BAB3-F06592E406E1}" presName="Name28" presStyleLbl="parChTrans1D3" presStyleIdx="9" presStyleCnt="13"/>
      <dgm:spPr/>
      <dgm:t>
        <a:bodyPr/>
        <a:lstStyle/>
        <a:p>
          <a:pPr latinLnBrk="1"/>
          <a:endParaRPr lang="ko-KR" altLang="en-US"/>
        </a:p>
      </dgm:t>
    </dgm:pt>
    <dgm:pt modelId="{566F8A5D-F9FD-4FE1-94D5-6949760ED5D6}" type="pres">
      <dgm:prSet presAssocID="{A297FAFC-2D51-4D28-B06E-8BB9351A4353}" presName="hierRoot2" presStyleCnt="0">
        <dgm:presLayoutVars>
          <dgm:hierBranch val="init"/>
        </dgm:presLayoutVars>
      </dgm:prSet>
      <dgm:spPr/>
    </dgm:pt>
    <dgm:pt modelId="{180B7576-B19C-4723-BE4C-92B68C3CE751}" type="pres">
      <dgm:prSet presAssocID="{A297FAFC-2D51-4D28-B06E-8BB9351A4353}" presName="rootComposite2" presStyleCnt="0"/>
      <dgm:spPr/>
    </dgm:pt>
    <dgm:pt modelId="{800CFA6F-5ADA-4E71-B5BE-D04683046087}" type="pres">
      <dgm:prSet presAssocID="{A297FAFC-2D51-4D28-B06E-8BB9351A435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BE4577-C402-4AEC-93C9-0CC7DD5A0224}" type="pres">
      <dgm:prSet presAssocID="{A297FAFC-2D51-4D28-B06E-8BB9351A4353}" presName="topArc2" presStyleLbl="parChTrans1D1" presStyleIdx="30" presStyleCnt="44"/>
      <dgm:spPr>
        <a:ln>
          <a:solidFill>
            <a:srgbClr val="737270"/>
          </a:solidFill>
        </a:ln>
      </dgm:spPr>
    </dgm:pt>
    <dgm:pt modelId="{81063656-AFDF-4FB3-A3B7-3A79983B60C3}" type="pres">
      <dgm:prSet presAssocID="{A297FAFC-2D51-4D28-B06E-8BB9351A4353}" presName="bottomArc2" presStyleLbl="parChTrans1D1" presStyleIdx="31" presStyleCnt="44"/>
      <dgm:spPr>
        <a:ln>
          <a:solidFill>
            <a:srgbClr val="737270"/>
          </a:solidFill>
        </a:ln>
      </dgm:spPr>
    </dgm:pt>
    <dgm:pt modelId="{26F7F134-A2AB-4190-9384-049319423CDD}" type="pres">
      <dgm:prSet presAssocID="{A297FAFC-2D51-4D28-B06E-8BB9351A4353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370021B-2011-4E5D-889C-F91E94E6C549}" type="pres">
      <dgm:prSet presAssocID="{A297FAFC-2D51-4D28-B06E-8BB9351A4353}" presName="hierChild4" presStyleCnt="0"/>
      <dgm:spPr/>
    </dgm:pt>
    <dgm:pt modelId="{83E48AFA-A930-4506-95E0-FD0D9034F5B5}" type="pres">
      <dgm:prSet presAssocID="{A297FAFC-2D51-4D28-B06E-8BB9351A4353}" presName="hierChild5" presStyleCnt="0"/>
      <dgm:spPr/>
    </dgm:pt>
    <dgm:pt modelId="{7785337F-F934-4C20-806E-5C0DAC2F9FE8}" type="pres">
      <dgm:prSet presAssocID="{5678A507-0238-4DD7-898B-A3700AAC8F38}" presName="Name28" presStyleLbl="parChTrans1D3" presStyleIdx="10" presStyleCnt="13"/>
      <dgm:spPr/>
      <dgm:t>
        <a:bodyPr/>
        <a:lstStyle/>
        <a:p>
          <a:pPr latinLnBrk="1"/>
          <a:endParaRPr lang="ko-KR" altLang="en-US"/>
        </a:p>
      </dgm:t>
    </dgm:pt>
    <dgm:pt modelId="{0882D32B-615B-4450-B508-DDF02658356F}" type="pres">
      <dgm:prSet presAssocID="{D44B0283-2A0C-405C-819E-3A011948FDC2}" presName="hierRoot2" presStyleCnt="0">
        <dgm:presLayoutVars>
          <dgm:hierBranch val="init"/>
        </dgm:presLayoutVars>
      </dgm:prSet>
      <dgm:spPr/>
    </dgm:pt>
    <dgm:pt modelId="{C1AD3305-DEC5-442B-AD21-919BE9AEE7E7}" type="pres">
      <dgm:prSet presAssocID="{D44B0283-2A0C-405C-819E-3A011948FDC2}" presName="rootComposite2" presStyleCnt="0"/>
      <dgm:spPr/>
    </dgm:pt>
    <dgm:pt modelId="{443EC05F-F08E-45E6-B4AD-432C308DE889}" type="pres">
      <dgm:prSet presAssocID="{D44B0283-2A0C-405C-819E-3A011948FDC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C59985-2FFA-4040-98C7-26980AF183BB}" type="pres">
      <dgm:prSet presAssocID="{D44B0283-2A0C-405C-819E-3A011948FDC2}" presName="topArc2" presStyleLbl="parChTrans1D1" presStyleIdx="32" presStyleCnt="44"/>
      <dgm:spPr>
        <a:ln>
          <a:solidFill>
            <a:srgbClr val="737270"/>
          </a:solidFill>
        </a:ln>
      </dgm:spPr>
    </dgm:pt>
    <dgm:pt modelId="{B0580AA5-3E89-44FD-88FD-526D70842BAF}" type="pres">
      <dgm:prSet presAssocID="{D44B0283-2A0C-405C-819E-3A011948FDC2}" presName="bottomArc2" presStyleLbl="parChTrans1D1" presStyleIdx="33" presStyleCnt="44"/>
      <dgm:spPr>
        <a:ln>
          <a:solidFill>
            <a:srgbClr val="737270"/>
          </a:solidFill>
        </a:ln>
      </dgm:spPr>
    </dgm:pt>
    <dgm:pt modelId="{6A4E488C-133F-4879-A94F-7DC3DFAE90D5}" type="pres">
      <dgm:prSet presAssocID="{D44B0283-2A0C-405C-819E-3A011948FDC2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FF2AD587-0736-4678-8BC0-84C793B8D468}" type="pres">
      <dgm:prSet presAssocID="{D44B0283-2A0C-405C-819E-3A011948FDC2}" presName="hierChild4" presStyleCnt="0"/>
      <dgm:spPr/>
    </dgm:pt>
    <dgm:pt modelId="{26CA825C-7294-4136-A5CD-021FA1CEF22B}" type="pres">
      <dgm:prSet presAssocID="{D44B0283-2A0C-405C-819E-3A011948FDC2}" presName="hierChild5" presStyleCnt="0"/>
      <dgm:spPr/>
    </dgm:pt>
    <dgm:pt modelId="{00186769-9E91-4609-8212-0874804EB808}" type="pres">
      <dgm:prSet presAssocID="{4F3F1BD1-090C-44CC-860C-65BC3D1C26CC}" presName="Name28" presStyleLbl="parChTrans1D3" presStyleIdx="11" presStyleCnt="13"/>
      <dgm:spPr/>
      <dgm:t>
        <a:bodyPr/>
        <a:lstStyle/>
        <a:p>
          <a:pPr latinLnBrk="1"/>
          <a:endParaRPr lang="ko-KR" altLang="en-US"/>
        </a:p>
      </dgm:t>
    </dgm:pt>
    <dgm:pt modelId="{BF99BA80-4D1D-44CC-89A5-ED631B0230D2}" type="pres">
      <dgm:prSet presAssocID="{EFF79D1E-BDC5-442C-9F42-49AD86AFA724}" presName="hierRoot2" presStyleCnt="0">
        <dgm:presLayoutVars>
          <dgm:hierBranch val="init"/>
        </dgm:presLayoutVars>
      </dgm:prSet>
      <dgm:spPr/>
    </dgm:pt>
    <dgm:pt modelId="{A607978D-2F8A-4395-878F-C07599E6E22F}" type="pres">
      <dgm:prSet presAssocID="{EFF79D1E-BDC5-442C-9F42-49AD86AFA724}" presName="rootComposite2" presStyleCnt="0"/>
      <dgm:spPr/>
    </dgm:pt>
    <dgm:pt modelId="{693493D8-E016-4C51-8866-28AE60EA8040}" type="pres">
      <dgm:prSet presAssocID="{EFF79D1E-BDC5-442C-9F42-49AD86AFA7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0B8D16-E346-489A-8266-E96D06089821}" type="pres">
      <dgm:prSet presAssocID="{EFF79D1E-BDC5-442C-9F42-49AD86AFA724}" presName="topArc2" presStyleLbl="parChTrans1D1" presStyleIdx="34" presStyleCnt="44"/>
      <dgm:spPr>
        <a:ln>
          <a:solidFill>
            <a:srgbClr val="737270"/>
          </a:solidFill>
        </a:ln>
      </dgm:spPr>
    </dgm:pt>
    <dgm:pt modelId="{81FDC742-37F8-4335-92CC-0E7E41108987}" type="pres">
      <dgm:prSet presAssocID="{EFF79D1E-BDC5-442C-9F42-49AD86AFA724}" presName="bottomArc2" presStyleLbl="parChTrans1D1" presStyleIdx="35" presStyleCnt="44"/>
      <dgm:spPr>
        <a:ln>
          <a:solidFill>
            <a:srgbClr val="737270"/>
          </a:solidFill>
        </a:ln>
      </dgm:spPr>
    </dgm:pt>
    <dgm:pt modelId="{D1A4D523-09AF-4AB3-9B54-712F508E5203}" type="pres">
      <dgm:prSet presAssocID="{EFF79D1E-BDC5-442C-9F42-49AD86AFA724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6FE210E-3E27-47EF-9338-6212777CB75C}" type="pres">
      <dgm:prSet presAssocID="{EFF79D1E-BDC5-442C-9F42-49AD86AFA724}" presName="hierChild4" presStyleCnt="0"/>
      <dgm:spPr/>
    </dgm:pt>
    <dgm:pt modelId="{ABE04170-B4C8-4803-83EB-3BA180263901}" type="pres">
      <dgm:prSet presAssocID="{EFF79D1E-BDC5-442C-9F42-49AD86AFA724}" presName="hierChild5" presStyleCnt="0"/>
      <dgm:spPr/>
    </dgm:pt>
    <dgm:pt modelId="{DF9B92F7-3B45-4EF6-B079-7BBF48DD406B}" type="pres">
      <dgm:prSet presAssocID="{783103D1-8C05-4072-BB93-E6F557182D5C}" presName="hierChild5" presStyleCnt="0"/>
      <dgm:spPr/>
    </dgm:pt>
    <dgm:pt modelId="{676507BC-6982-48A1-859F-E43297F97012}" type="pres">
      <dgm:prSet presAssocID="{90095BE2-9B4A-47CF-B70C-7A3618D90B4A}" presName="Name28" presStyleLbl="parChTrans1D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D049CC3-C1C2-42ED-9E0B-F3F9237C58A0}" type="pres">
      <dgm:prSet presAssocID="{E801DB88-91DA-4D80-A333-B61FF3078E86}" presName="hierRoot2" presStyleCnt="0">
        <dgm:presLayoutVars>
          <dgm:hierBranch val="init"/>
        </dgm:presLayoutVars>
      </dgm:prSet>
      <dgm:spPr/>
    </dgm:pt>
    <dgm:pt modelId="{224850A1-1C3F-4216-B727-61B705078D93}" type="pres">
      <dgm:prSet presAssocID="{E801DB88-91DA-4D80-A333-B61FF3078E86}" presName="rootComposite2" presStyleCnt="0"/>
      <dgm:spPr/>
    </dgm:pt>
    <dgm:pt modelId="{0C638F0D-DBDC-4CA1-87CC-D9041B461C60}" type="pres">
      <dgm:prSet presAssocID="{E801DB88-91DA-4D80-A333-B61FF3078E86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8F523-62AE-459B-8452-C2A7B7FE8B3F}" type="pres">
      <dgm:prSet presAssocID="{E801DB88-91DA-4D80-A333-B61FF3078E86}" presName="topArc2" presStyleLbl="parChTrans1D1" presStyleIdx="36" presStyleCnt="44"/>
      <dgm:spPr>
        <a:ln>
          <a:solidFill>
            <a:srgbClr val="737270"/>
          </a:solidFill>
        </a:ln>
      </dgm:spPr>
    </dgm:pt>
    <dgm:pt modelId="{F018CF01-63A6-45E9-AC06-3C3B2973E620}" type="pres">
      <dgm:prSet presAssocID="{E801DB88-91DA-4D80-A333-B61FF3078E86}" presName="bottomArc2" presStyleLbl="parChTrans1D1" presStyleIdx="37" presStyleCnt="44"/>
      <dgm:spPr>
        <a:ln>
          <a:solidFill>
            <a:srgbClr val="737270"/>
          </a:solidFill>
        </a:ln>
      </dgm:spPr>
    </dgm:pt>
    <dgm:pt modelId="{8747DE5C-56C8-4939-89E3-DC15D25AF6CE}" type="pres">
      <dgm:prSet presAssocID="{E801DB88-91DA-4D80-A333-B61FF3078E86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152A12D-1622-42B0-98B8-D9E446C07F42}" type="pres">
      <dgm:prSet presAssocID="{E801DB88-91DA-4D80-A333-B61FF3078E86}" presName="hierChild4" presStyleCnt="0"/>
      <dgm:spPr/>
    </dgm:pt>
    <dgm:pt modelId="{6CADD791-7E62-40C7-B6E3-E35D1D42D700}" type="pres">
      <dgm:prSet presAssocID="{12E5A8C1-7727-4F84-AE1F-C3E5557C874D}" presName="Name28" presStyleLbl="parChTrans1D3" presStyleIdx="12" presStyleCnt="13"/>
      <dgm:spPr/>
      <dgm:t>
        <a:bodyPr/>
        <a:lstStyle/>
        <a:p>
          <a:pPr latinLnBrk="1"/>
          <a:endParaRPr lang="ko-KR" altLang="en-US"/>
        </a:p>
      </dgm:t>
    </dgm:pt>
    <dgm:pt modelId="{CE1CEF2C-ABD6-4150-A382-CE166F7A4BD0}" type="pres">
      <dgm:prSet presAssocID="{3CC05ECB-5D00-40AF-8D6F-358D9E659CF5}" presName="hierRoot2" presStyleCnt="0">
        <dgm:presLayoutVars>
          <dgm:hierBranch val="init"/>
        </dgm:presLayoutVars>
      </dgm:prSet>
      <dgm:spPr/>
    </dgm:pt>
    <dgm:pt modelId="{91027FC9-4F89-4AB7-B0D6-A3A12C95CBAC}" type="pres">
      <dgm:prSet presAssocID="{3CC05ECB-5D00-40AF-8D6F-358D9E659CF5}" presName="rootComposite2" presStyleCnt="0"/>
      <dgm:spPr/>
    </dgm:pt>
    <dgm:pt modelId="{09CAACE0-B63F-44BF-9092-87FCCF770403}" type="pres">
      <dgm:prSet presAssocID="{3CC05ECB-5D00-40AF-8D6F-358D9E659CF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768647-585A-465D-A74A-2E36A08E009A}" type="pres">
      <dgm:prSet presAssocID="{3CC05ECB-5D00-40AF-8D6F-358D9E659CF5}" presName="topArc2" presStyleLbl="parChTrans1D1" presStyleIdx="38" presStyleCnt="44"/>
      <dgm:spPr>
        <a:ln>
          <a:solidFill>
            <a:srgbClr val="737270"/>
          </a:solidFill>
        </a:ln>
      </dgm:spPr>
    </dgm:pt>
    <dgm:pt modelId="{85D81ACD-8816-4E41-A83B-7DC219C12C6D}" type="pres">
      <dgm:prSet presAssocID="{3CC05ECB-5D00-40AF-8D6F-358D9E659CF5}" presName="bottomArc2" presStyleLbl="parChTrans1D1" presStyleIdx="39" presStyleCnt="44"/>
      <dgm:spPr>
        <a:ln>
          <a:solidFill>
            <a:srgbClr val="737270"/>
          </a:solidFill>
        </a:ln>
      </dgm:spPr>
    </dgm:pt>
    <dgm:pt modelId="{9E41B587-0D45-423F-971A-63DE6D5822AA}" type="pres">
      <dgm:prSet presAssocID="{3CC05ECB-5D00-40AF-8D6F-358D9E659CF5}" presName="topConnNode2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BE73ED3-E3FB-4E1D-9C79-93D333D930A1}" type="pres">
      <dgm:prSet presAssocID="{3CC05ECB-5D00-40AF-8D6F-358D9E659CF5}" presName="hierChild4" presStyleCnt="0"/>
      <dgm:spPr/>
    </dgm:pt>
    <dgm:pt modelId="{30B9734C-257A-4392-A231-EFB788479604}" type="pres">
      <dgm:prSet presAssocID="{3CC05ECB-5D00-40AF-8D6F-358D9E659CF5}" presName="hierChild5" presStyleCnt="0"/>
      <dgm:spPr/>
    </dgm:pt>
    <dgm:pt modelId="{A48E89AE-2DCB-4B47-8050-E15A40489DEB}" type="pres">
      <dgm:prSet presAssocID="{E801DB88-91DA-4D80-A333-B61FF3078E86}" presName="hierChild5" presStyleCnt="0"/>
      <dgm:spPr/>
    </dgm:pt>
    <dgm:pt modelId="{C760254A-8C7D-494B-9A1F-8A15DADA6837}" type="pres">
      <dgm:prSet presAssocID="{4A026A51-464C-43BB-AC8B-CFE74F4B92EC}" presName="Name28" presStyleLbl="parChTrans1D2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8169F2EB-4196-4263-8711-AE72E7A11ABB}" type="pres">
      <dgm:prSet presAssocID="{7BEB8DF1-219F-47C6-A530-113066EAFCDB}" presName="hierRoot2" presStyleCnt="0">
        <dgm:presLayoutVars>
          <dgm:hierBranch val="init"/>
        </dgm:presLayoutVars>
      </dgm:prSet>
      <dgm:spPr/>
    </dgm:pt>
    <dgm:pt modelId="{149EB678-303F-4ED3-8D5F-82656FC9D6CA}" type="pres">
      <dgm:prSet presAssocID="{7BEB8DF1-219F-47C6-A530-113066EAFCDB}" presName="rootComposite2" presStyleCnt="0"/>
      <dgm:spPr/>
    </dgm:pt>
    <dgm:pt modelId="{AC1399AB-7A08-4F04-A947-93DA0C2571FB}" type="pres">
      <dgm:prSet presAssocID="{7BEB8DF1-219F-47C6-A530-113066EAFCDB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855BF0-2F5A-4B09-89F4-EEDCC9D26E5E}" type="pres">
      <dgm:prSet presAssocID="{7BEB8DF1-219F-47C6-A530-113066EAFCDB}" presName="topArc2" presStyleLbl="parChTrans1D1" presStyleIdx="40" presStyleCnt="44"/>
      <dgm:spPr>
        <a:ln>
          <a:solidFill>
            <a:srgbClr val="737270"/>
          </a:solidFill>
        </a:ln>
      </dgm:spPr>
    </dgm:pt>
    <dgm:pt modelId="{133F316A-9BCD-4D3D-AD7E-C780C47FD298}" type="pres">
      <dgm:prSet presAssocID="{7BEB8DF1-219F-47C6-A530-113066EAFCDB}" presName="bottomArc2" presStyleLbl="parChTrans1D1" presStyleIdx="41" presStyleCnt="44"/>
      <dgm:spPr>
        <a:ln>
          <a:solidFill>
            <a:srgbClr val="737270"/>
          </a:solidFill>
        </a:ln>
      </dgm:spPr>
    </dgm:pt>
    <dgm:pt modelId="{8BC7FE91-29B2-47AF-98B2-9A811BECF652}" type="pres">
      <dgm:prSet presAssocID="{7BEB8DF1-219F-47C6-A530-113066EAFCDB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D2054C7-F361-4D76-812E-05F1B93D7ECA}" type="pres">
      <dgm:prSet presAssocID="{7BEB8DF1-219F-47C6-A530-113066EAFCDB}" presName="hierChild4" presStyleCnt="0"/>
      <dgm:spPr/>
    </dgm:pt>
    <dgm:pt modelId="{2DA1BFD5-2BA8-4767-944B-80B7321CC022}" type="pres">
      <dgm:prSet presAssocID="{7BEB8DF1-219F-47C6-A530-113066EAFCDB}" presName="hierChild5" presStyleCnt="0"/>
      <dgm:spPr/>
    </dgm:pt>
    <dgm:pt modelId="{151EDB06-63CD-4194-B820-DC81391319D7}" type="pres">
      <dgm:prSet presAssocID="{0FFF6C08-3B34-45F2-8F1C-65B1E6680F1F}" presName="Name28" presStyleLbl="parChTrans1D2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8609A481-C835-4A8B-AD41-0F99F90CCADE}" type="pres">
      <dgm:prSet presAssocID="{CC292484-9B3F-47B4-9E28-344644958E7D}" presName="hierRoot2" presStyleCnt="0">
        <dgm:presLayoutVars>
          <dgm:hierBranch val="init"/>
        </dgm:presLayoutVars>
      </dgm:prSet>
      <dgm:spPr/>
    </dgm:pt>
    <dgm:pt modelId="{DD1F02C6-145B-4D32-81E9-74C538E5408F}" type="pres">
      <dgm:prSet presAssocID="{CC292484-9B3F-47B4-9E28-344644958E7D}" presName="rootComposite2" presStyleCnt="0"/>
      <dgm:spPr/>
    </dgm:pt>
    <dgm:pt modelId="{94343033-AB36-4E2B-8874-9182964422B1}" type="pres">
      <dgm:prSet presAssocID="{CC292484-9B3F-47B4-9E28-344644958E7D}" presName="rootText2" presStyleLbl="alignAcc1" presStyleIdx="0" presStyleCnt="0" custScaleX="182596" custScaleY="1825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6E87ED-E018-4089-B828-13C1B46D4358}" type="pres">
      <dgm:prSet presAssocID="{CC292484-9B3F-47B4-9E28-344644958E7D}" presName="topArc2" presStyleLbl="parChTrans1D1" presStyleIdx="42" presStyleCnt="44"/>
      <dgm:spPr>
        <a:ln>
          <a:solidFill>
            <a:srgbClr val="737270"/>
          </a:solidFill>
        </a:ln>
      </dgm:spPr>
    </dgm:pt>
    <dgm:pt modelId="{A4223860-C622-4C1E-BD5A-DA5159CADB01}" type="pres">
      <dgm:prSet presAssocID="{CC292484-9B3F-47B4-9E28-344644958E7D}" presName="bottomArc2" presStyleLbl="parChTrans1D1" presStyleIdx="43" presStyleCnt="44"/>
      <dgm:spPr>
        <a:ln>
          <a:solidFill>
            <a:srgbClr val="737270"/>
          </a:solidFill>
        </a:ln>
      </dgm:spPr>
    </dgm:pt>
    <dgm:pt modelId="{0C1E8426-0435-4F23-82D0-15C075936F08}" type="pres">
      <dgm:prSet presAssocID="{CC292484-9B3F-47B4-9E28-344644958E7D}" presName="topConnNode2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E676E26D-C5B9-433D-9E8A-57C2192106DB}" type="pres">
      <dgm:prSet presAssocID="{CC292484-9B3F-47B4-9E28-344644958E7D}" presName="hierChild4" presStyleCnt="0"/>
      <dgm:spPr/>
    </dgm:pt>
    <dgm:pt modelId="{86F2CF9A-94E9-4FD3-B4B1-F1276FE09514}" type="pres">
      <dgm:prSet presAssocID="{CC292484-9B3F-47B4-9E28-344644958E7D}" presName="hierChild5" presStyleCnt="0"/>
      <dgm:spPr/>
    </dgm:pt>
    <dgm:pt modelId="{5C61419B-E27F-4F10-8448-AFE27DD99120}" type="pres">
      <dgm:prSet presAssocID="{427D6679-D9FA-49D3-8C00-0A98030B81D7}" presName="hierChild3" presStyleCnt="0"/>
      <dgm:spPr/>
    </dgm:pt>
  </dgm:ptLst>
  <dgm:cxnLst>
    <dgm:cxn modelId="{50E954BB-4C40-412C-8443-078F54810CBE}" type="presOf" srcId="{4F3F1BD1-090C-44CC-860C-65BC3D1C26CC}" destId="{00186769-9E91-4609-8212-0874804EB808}" srcOrd="0" destOrd="0" presId="urn:microsoft.com/office/officeart/2008/layout/HalfCircleOrganizationChart"/>
    <dgm:cxn modelId="{4F08AC9F-B1D1-4403-9FDC-E9FD5CA9E745}" type="presOf" srcId="{3A898F36-3B84-40C2-B48C-4CC94A3421B9}" destId="{085C005D-AC95-4EA9-A22B-AC2EB95E7AC4}" srcOrd="0" destOrd="0" presId="urn:microsoft.com/office/officeart/2008/layout/HalfCircleOrganizationChart"/>
    <dgm:cxn modelId="{E380C42D-22CD-4AC2-B84C-D0FB7C974716}" type="presOf" srcId="{EEEE55B8-FA95-4289-B3CD-83CD17FB91E9}" destId="{B696EE5E-B9A1-473C-AB6B-D65FE028BFAC}" srcOrd="0" destOrd="0" presId="urn:microsoft.com/office/officeart/2008/layout/HalfCircleOrganizationChart"/>
    <dgm:cxn modelId="{29D3B632-7BD8-4B7B-BE17-74FAA3A88603}" type="presOf" srcId="{5FD863C5-6826-4A8C-9FAE-F8ABC22DBE2E}" destId="{258904E6-5833-4628-8B85-1CF05694863F}" srcOrd="0" destOrd="0" presId="urn:microsoft.com/office/officeart/2008/layout/HalfCircleOrganizationChart"/>
    <dgm:cxn modelId="{52C27159-1B2A-40F3-AB2F-C0008DE21DE8}" type="presOf" srcId="{B499B41F-3A1C-4385-8D38-8E68098B6854}" destId="{4A56F033-B7B3-46DF-8405-425A4F181E2A}" srcOrd="0" destOrd="0" presId="urn:microsoft.com/office/officeart/2008/layout/HalfCircleOrganizationChart"/>
    <dgm:cxn modelId="{4B3A23FB-176A-461F-91AD-4E12B912C0C2}" type="presOf" srcId="{48EFB1A8-7691-49BD-A41F-95507088020D}" destId="{B6F6FE1C-7BD8-4970-907B-34A2159DEEC5}" srcOrd="0" destOrd="0" presId="urn:microsoft.com/office/officeart/2008/layout/HalfCircleOrganizationChart"/>
    <dgm:cxn modelId="{8DF49A8D-20FE-44EC-85C2-C5D6B1B00245}" srcId="{783103D1-8C05-4072-BB93-E6F557182D5C}" destId="{EFF79D1E-BDC5-442C-9F42-49AD86AFA724}" srcOrd="5" destOrd="0" parTransId="{4F3F1BD1-090C-44CC-860C-65BC3D1C26CC}" sibTransId="{3B38C8DE-332E-46CD-87A0-0C77C177F435}"/>
    <dgm:cxn modelId="{8C4C5A01-978A-4EB5-A83B-3B4E7CFF2F48}" srcId="{604FA0B7-3E8F-49F2-A1C6-DD0E50D76536}" destId="{48EFB1A8-7691-49BD-A41F-95507088020D}" srcOrd="0" destOrd="0" parTransId="{EF9C52D1-CDD1-4D55-88C6-AD30244BFF9B}" sibTransId="{C2FE1E31-242A-4D66-BD09-700B28B3D73C}"/>
    <dgm:cxn modelId="{77CCCF67-5639-4460-A055-7EE524DDB504}" type="presOf" srcId="{B499B41F-3A1C-4385-8D38-8E68098B6854}" destId="{AAF73A47-FD83-443D-A09B-98D48CA78BBD}" srcOrd="1" destOrd="0" presId="urn:microsoft.com/office/officeart/2008/layout/HalfCircleOrganizationChart"/>
    <dgm:cxn modelId="{B0F2B1D3-EF61-4C76-8D9B-0710C6876C19}" type="presOf" srcId="{9D5BAF2F-2FAF-44F4-B1F3-FAF521514F00}" destId="{D4AD27ED-2A5B-4146-8355-60499E1D5EED}" srcOrd="1" destOrd="0" presId="urn:microsoft.com/office/officeart/2008/layout/HalfCircleOrganizationChart"/>
    <dgm:cxn modelId="{22671D10-BECB-458C-8672-7436D64676C8}" type="presOf" srcId="{2C06AE9C-A493-45DF-8BC3-7DF0AD0E98D8}" destId="{6204283B-83D2-4958-BB38-38D8021FB010}" srcOrd="0" destOrd="0" presId="urn:microsoft.com/office/officeart/2008/layout/HalfCircleOrganizationChart"/>
    <dgm:cxn modelId="{C2807A19-B272-469C-8227-6313D92721F2}" type="presOf" srcId="{7BEB8DF1-219F-47C6-A530-113066EAFCDB}" destId="{AC1399AB-7A08-4F04-A947-93DA0C2571FB}" srcOrd="0" destOrd="0" presId="urn:microsoft.com/office/officeart/2008/layout/HalfCircleOrganizationChart"/>
    <dgm:cxn modelId="{FB18FA1E-D13C-4EE8-BFE7-465F7DE6B4A6}" srcId="{E801DB88-91DA-4D80-A333-B61FF3078E86}" destId="{3CC05ECB-5D00-40AF-8D6F-358D9E659CF5}" srcOrd="0" destOrd="0" parTransId="{12E5A8C1-7727-4F84-AE1F-C3E5557C874D}" sibTransId="{C31E1461-68F5-4D85-A53F-05AF9A5441E6}"/>
    <dgm:cxn modelId="{6B7F56D1-2AAF-47C4-A723-162215CF61D6}" type="presOf" srcId="{B7159397-599C-4DE1-848D-E014A5321345}" destId="{5D45AA77-7269-4BE9-AB68-1768D2D615C4}" srcOrd="0" destOrd="0" presId="urn:microsoft.com/office/officeart/2008/layout/HalfCircleOrganizationChart"/>
    <dgm:cxn modelId="{0A05796F-F410-4A20-A1A1-BAE8FEC2F0DA}" type="presOf" srcId="{E801DB88-91DA-4D80-A333-B61FF3078E86}" destId="{0C638F0D-DBDC-4CA1-87CC-D9041B461C60}" srcOrd="0" destOrd="0" presId="urn:microsoft.com/office/officeart/2008/layout/HalfCircleOrganizationChart"/>
    <dgm:cxn modelId="{CD9D0BB6-E97E-4E33-B5A1-2CBB9E036596}" type="presOf" srcId="{EEEE55B8-FA95-4289-B3CD-83CD17FB91E9}" destId="{128CCE21-41A3-4964-A260-A3EB8547E971}" srcOrd="1" destOrd="0" presId="urn:microsoft.com/office/officeart/2008/layout/HalfCircleOrganizationChart"/>
    <dgm:cxn modelId="{7BB79390-6D62-4C0A-95C5-6B8F24D4F981}" type="presOf" srcId="{039ABC7E-38F4-4ABC-BE67-29F1013134C6}" destId="{02269708-5216-4B28-9D52-C8CEAE91D99B}" srcOrd="1" destOrd="0" presId="urn:microsoft.com/office/officeart/2008/layout/HalfCircleOrganizationChart"/>
    <dgm:cxn modelId="{896A5ECF-16F8-4270-8A37-9636ECC5DD1F}" type="presOf" srcId="{427D6679-D9FA-49D3-8C00-0A98030B81D7}" destId="{E1ABDF3E-A37A-4D76-B160-CC3B750B9E5D}" srcOrd="1" destOrd="0" presId="urn:microsoft.com/office/officeart/2008/layout/HalfCircleOrganizationChart"/>
    <dgm:cxn modelId="{3959280A-6D23-4918-BC7D-82FA2862F2D9}" type="presOf" srcId="{783103D1-8C05-4072-BB93-E6F557182D5C}" destId="{3294D1F6-7A26-490E-AAA4-B6E5E2BFDA9B}" srcOrd="1" destOrd="0" presId="urn:microsoft.com/office/officeart/2008/layout/HalfCircleOrganizationChart"/>
    <dgm:cxn modelId="{3B7BB7F4-9376-49B1-B898-7F66AF517DB3}" type="presOf" srcId="{CB4F7D93-AD3D-4373-8137-750482C24397}" destId="{809A7E4B-2FFC-4707-BB8B-6DD7593822B9}" srcOrd="1" destOrd="0" presId="urn:microsoft.com/office/officeart/2008/layout/HalfCircleOrganizationChart"/>
    <dgm:cxn modelId="{3FBFA3EE-3AB0-4CD3-8723-68B47A526D74}" srcId="{427D6679-D9FA-49D3-8C00-0A98030B81D7}" destId="{7BEB8DF1-219F-47C6-A530-113066EAFCDB}" srcOrd="5" destOrd="0" parTransId="{4A026A51-464C-43BB-AC8B-CFE74F4B92EC}" sibTransId="{40AF5D55-D609-4DD3-8406-2BA80FD429F5}"/>
    <dgm:cxn modelId="{A0065989-4898-4C87-A04E-5E8DE2AC7D1D}" type="presOf" srcId="{CC292484-9B3F-47B4-9E28-344644958E7D}" destId="{0C1E8426-0435-4F23-82D0-15C075936F08}" srcOrd="1" destOrd="0" presId="urn:microsoft.com/office/officeart/2008/layout/HalfCircleOrganizationChart"/>
    <dgm:cxn modelId="{1F33549D-B97E-46EB-9FC7-0C7FDBDDFD26}" srcId="{427D6679-D9FA-49D3-8C00-0A98030B81D7}" destId="{783103D1-8C05-4072-BB93-E6F557182D5C}" srcOrd="3" destOrd="0" parTransId="{746001C8-58CA-49DE-9168-74BC7D304A3F}" sibTransId="{B50BDB6B-B832-4F4E-B7C2-B7762DF57204}"/>
    <dgm:cxn modelId="{532A42B4-7D4D-44BA-8BB9-08222D494454}" type="presOf" srcId="{44714D2C-96C8-43C3-B38B-DCDA7706032A}" destId="{C88F5EBE-ACB2-48C2-8735-4C7544CDDDB0}" srcOrd="1" destOrd="0" presId="urn:microsoft.com/office/officeart/2008/layout/HalfCircleOrganizationChart"/>
    <dgm:cxn modelId="{7B754B84-180B-4734-8C24-DD0ACDC35CC2}" type="presOf" srcId="{48EFB1A8-7691-49BD-A41F-95507088020D}" destId="{11D19E15-C2F7-4A49-8E1B-EC0E2B7EB04D}" srcOrd="1" destOrd="0" presId="urn:microsoft.com/office/officeart/2008/layout/HalfCircleOrganizationChart"/>
    <dgm:cxn modelId="{4C8BC83A-A041-4D75-937C-D883E431A87D}" type="presOf" srcId="{C253DCDC-754F-4403-85E7-5725D4703C44}" destId="{9B7B8999-97E3-4D3D-BCA7-B38A91DB2B97}" srcOrd="0" destOrd="0" presId="urn:microsoft.com/office/officeart/2008/layout/HalfCircleOrganizationChart"/>
    <dgm:cxn modelId="{5CBEA0C7-62EF-4967-B4A2-D064A367A7EA}" type="presOf" srcId="{74785A51-2C1E-43F5-A7C7-8E5C3C81243D}" destId="{05D1E61D-D88D-492E-87EA-176BD4352FA6}" srcOrd="0" destOrd="0" presId="urn:microsoft.com/office/officeart/2008/layout/HalfCircleOrganizationChart"/>
    <dgm:cxn modelId="{601FDE4A-B9C5-4439-9ED4-FA00BD4C163A}" type="presOf" srcId="{C5B40004-DB06-47EC-9846-DD01CE94D448}" destId="{33CFD81A-979B-44D3-B4EC-C09B79B266E7}" srcOrd="1" destOrd="0" presId="urn:microsoft.com/office/officeart/2008/layout/HalfCircleOrganizationChart"/>
    <dgm:cxn modelId="{1C766D91-5CA0-4987-B0AA-7D8E3802D9B7}" type="presOf" srcId="{937515C4-C6E9-4DBB-BAB3-F06592E406E1}" destId="{653DF6BB-3C9C-46D9-BC8F-9E785AD3144F}" srcOrd="0" destOrd="0" presId="urn:microsoft.com/office/officeart/2008/layout/HalfCircleOrganizationChart"/>
    <dgm:cxn modelId="{267522CC-5857-4C49-87D7-A0E9A437945A}" type="presOf" srcId="{783103D1-8C05-4072-BB93-E6F557182D5C}" destId="{1F53713F-8850-4368-B712-BDD973372E5C}" srcOrd="0" destOrd="0" presId="urn:microsoft.com/office/officeart/2008/layout/HalfCircleOrganizationChart"/>
    <dgm:cxn modelId="{305519E6-5C87-43B3-B54F-FCFA34972878}" type="presOf" srcId="{EC76FBD8-3FAF-4299-9991-6FD3E9F0BA31}" destId="{E388B44A-BA0D-4C0E-B5EF-02B6E19C2D3F}" srcOrd="0" destOrd="0" presId="urn:microsoft.com/office/officeart/2008/layout/HalfCircleOrganizationChart"/>
    <dgm:cxn modelId="{C4B59100-A766-4A98-A41C-6F28FD9397EA}" type="presOf" srcId="{CB4F7D93-AD3D-4373-8137-750482C24397}" destId="{887178F0-8704-4B9F-A9A4-CF3381A7F060}" srcOrd="0" destOrd="0" presId="urn:microsoft.com/office/officeart/2008/layout/HalfCircleOrganizationChart"/>
    <dgm:cxn modelId="{D445657A-A042-4E0F-ABEA-35EB146AFCE8}" type="presOf" srcId="{EF9C52D1-CDD1-4D55-88C6-AD30244BFF9B}" destId="{4D9CA458-9488-4102-A6ED-4D814E091FAF}" srcOrd="0" destOrd="0" presId="urn:microsoft.com/office/officeart/2008/layout/HalfCircleOrganizationChart"/>
    <dgm:cxn modelId="{B8B82C44-27AA-4ED7-A80F-32511FAEDEF2}" type="presOf" srcId="{C5B40004-DB06-47EC-9846-DD01CE94D448}" destId="{EDC88343-5651-40DB-A12C-614F144168AE}" srcOrd="0" destOrd="0" presId="urn:microsoft.com/office/officeart/2008/layout/HalfCircleOrganizationChart"/>
    <dgm:cxn modelId="{4AD4DCDF-B5F3-4E97-AAD3-6B67EFCDCEA4}" type="presOf" srcId="{0FFF6C08-3B34-45F2-8F1C-65B1E6680F1F}" destId="{151EDB06-63CD-4194-B820-DC81391319D7}" srcOrd="0" destOrd="0" presId="urn:microsoft.com/office/officeart/2008/layout/HalfCircleOrganizationChart"/>
    <dgm:cxn modelId="{C6BC7705-EC1E-4488-B799-2F7073AB895E}" srcId="{8CCAD054-F2BE-477A-BD85-193BA5DA76CA}" destId="{CB4F7D93-AD3D-4373-8137-750482C24397}" srcOrd="1" destOrd="0" parTransId="{B7159397-599C-4DE1-848D-E014A5321345}" sibTransId="{20F3A67E-C290-4972-B9EC-A2FF9AB63871}"/>
    <dgm:cxn modelId="{2F0EF515-CEF4-4F00-83B5-2C598FBA16DD}" type="presOf" srcId="{8CCAD054-F2BE-477A-BD85-193BA5DA76CA}" destId="{737B41E7-D70A-4AE8-9064-E3BAEC721894}" srcOrd="1" destOrd="0" presId="urn:microsoft.com/office/officeart/2008/layout/HalfCircleOrganizationChart"/>
    <dgm:cxn modelId="{F45F7F34-DD7C-4E0F-8EDB-FEF220157524}" type="presOf" srcId="{E801DB88-91DA-4D80-A333-B61FF3078E86}" destId="{8747DE5C-56C8-4939-89E3-DC15D25AF6CE}" srcOrd="1" destOrd="0" presId="urn:microsoft.com/office/officeart/2008/layout/HalfCircleOrganizationChart"/>
    <dgm:cxn modelId="{A10B10A8-5532-4B6A-B57C-AF3D5846DE65}" srcId="{8CCAD054-F2BE-477A-BD85-193BA5DA76CA}" destId="{B499B41F-3A1C-4385-8D38-8E68098B6854}" srcOrd="0" destOrd="0" parTransId="{49163C13-A610-43B4-8838-90E54A327E78}" sibTransId="{C1275032-F97F-4ADB-8FF7-8912E094E9B2}"/>
    <dgm:cxn modelId="{B4F90F5C-1ECC-4B6C-9BA3-9A048A62717F}" type="presOf" srcId="{6569B0AA-3A27-412A-B921-3778558D41E3}" destId="{06F66CDB-8B5F-4432-9C7B-B8D97704905A}" srcOrd="0" destOrd="0" presId="urn:microsoft.com/office/officeart/2008/layout/HalfCircleOrganizationChart"/>
    <dgm:cxn modelId="{5B4A95EA-FA8F-44E9-8B47-AD739C0769D8}" type="presOf" srcId="{3CC05ECB-5D00-40AF-8D6F-358D9E659CF5}" destId="{09CAACE0-B63F-44BF-9092-87FCCF770403}" srcOrd="0" destOrd="0" presId="urn:microsoft.com/office/officeart/2008/layout/HalfCircleOrganizationChart"/>
    <dgm:cxn modelId="{AE30B311-F18D-47FB-900A-66A7CBD66900}" type="presOf" srcId="{2C06AE9C-A493-45DF-8BC3-7DF0AD0E98D8}" destId="{E2166A90-BAA4-4E6C-A0DA-29C306FE9B54}" srcOrd="1" destOrd="0" presId="urn:microsoft.com/office/officeart/2008/layout/HalfCircleOrganizationChart"/>
    <dgm:cxn modelId="{1BDD2A39-3D70-48C1-83D5-52BAFC0AC744}" srcId="{2C06AE9C-A493-45DF-8BC3-7DF0AD0E98D8}" destId="{9D5BAF2F-2FAF-44F4-B1F3-FAF521514F00}" srcOrd="1" destOrd="0" parTransId="{3A898F36-3B84-40C2-B48C-4CC94A3421B9}" sibTransId="{C5B171D8-2A53-43B1-B89F-4F4C9CEA09A6}"/>
    <dgm:cxn modelId="{AACC0B25-5018-4722-8FF4-AE434D9DED3C}" srcId="{783103D1-8C05-4072-BB93-E6F557182D5C}" destId="{604FA0B7-3E8F-49F2-A1C6-DD0E50D76536}" srcOrd="1" destOrd="0" parTransId="{13AB2E81-3DAD-4D21-8CFB-E7D90BC3CA59}" sibTransId="{A6486E00-D617-49E6-A4AC-7E6E936AE589}"/>
    <dgm:cxn modelId="{4AE9CD14-A1D8-49D1-A346-390DF39A5C8C}" srcId="{783103D1-8C05-4072-BB93-E6F557182D5C}" destId="{D44B0283-2A0C-405C-819E-3A011948FDC2}" srcOrd="4" destOrd="0" parTransId="{5678A507-0238-4DD7-898B-A3700AAC8F38}" sibTransId="{1410C726-5F69-42C7-98DE-CF020521F2EF}"/>
    <dgm:cxn modelId="{DE7B8812-0FC2-481F-A470-494254F9C776}" type="presOf" srcId="{EFF79D1E-BDC5-442C-9F42-49AD86AFA724}" destId="{693493D8-E016-4C51-8866-28AE60EA8040}" srcOrd="0" destOrd="0" presId="urn:microsoft.com/office/officeart/2008/layout/HalfCircleOrganizationChart"/>
    <dgm:cxn modelId="{9714E32E-34F5-4DDB-B4BF-8C18B93BA94A}" type="presOf" srcId="{5678A507-0238-4DD7-898B-A3700AAC8F38}" destId="{7785337F-F934-4C20-806E-5C0DAC2F9FE8}" srcOrd="0" destOrd="0" presId="urn:microsoft.com/office/officeart/2008/layout/HalfCircleOrganizationChart"/>
    <dgm:cxn modelId="{08C19FFC-22A2-49D7-A98C-BE643E9199CF}" type="presOf" srcId="{90095BE2-9B4A-47CF-B70C-7A3618D90B4A}" destId="{676507BC-6982-48A1-859F-E43297F97012}" srcOrd="0" destOrd="0" presId="urn:microsoft.com/office/officeart/2008/layout/HalfCircleOrganizationChart"/>
    <dgm:cxn modelId="{F3646DEC-B2D3-4052-805C-A48D46881BCE}" type="presOf" srcId="{604FA0B7-3E8F-49F2-A1C6-DD0E50D76536}" destId="{C4403CD8-768A-4B48-A562-BA14069E16D9}" srcOrd="1" destOrd="0" presId="urn:microsoft.com/office/officeart/2008/layout/HalfCircleOrganizationChart"/>
    <dgm:cxn modelId="{4AFB4A47-82C5-44AA-A3ED-89B7CEC213F4}" type="presOf" srcId="{8D541AC9-4B38-4D71-8D41-D1289BDCA3E4}" destId="{E83BEF22-5062-4CBE-B1D0-6B57C0B4336B}" srcOrd="0" destOrd="0" presId="urn:microsoft.com/office/officeart/2008/layout/HalfCircleOrganizationChart"/>
    <dgm:cxn modelId="{77CC620B-4328-4D5E-9BD1-9B830E682E3A}" type="presOf" srcId="{A297FAFC-2D51-4D28-B06E-8BB9351A4353}" destId="{26F7F134-A2AB-4190-9384-049319423CDD}" srcOrd="1" destOrd="0" presId="urn:microsoft.com/office/officeart/2008/layout/HalfCircleOrganizationChart"/>
    <dgm:cxn modelId="{74FAF204-472F-4B00-9B1F-708DD63BB863}" type="presOf" srcId="{4A026A51-464C-43BB-AC8B-CFE74F4B92EC}" destId="{C760254A-8C7D-494B-9A1F-8A15DADA6837}" srcOrd="0" destOrd="0" presId="urn:microsoft.com/office/officeart/2008/layout/HalfCircleOrganizationChart"/>
    <dgm:cxn modelId="{8ED444C2-0DC1-4485-ABE2-5CC7905DA3A8}" type="presOf" srcId="{CC0E0111-C086-49FD-9BC0-5BE3B8114AFB}" destId="{9246000A-3476-4C22-9367-8ECD0798B5AF}" srcOrd="0" destOrd="0" presId="urn:microsoft.com/office/officeart/2008/layout/HalfCircleOrganizationChart"/>
    <dgm:cxn modelId="{B8EEF5B7-567E-42E8-B9F3-0AEA88472AE8}" type="presOf" srcId="{D6859F02-A19A-4E29-BD53-478E5308BD9D}" destId="{5DD62EA5-6818-4203-84FA-2605111FE5C1}" srcOrd="0" destOrd="0" presId="urn:microsoft.com/office/officeart/2008/layout/HalfCircleOrganizationChart"/>
    <dgm:cxn modelId="{5DAE4EA7-DB99-44FC-A4CA-7CD81BA64CFE}" type="presOf" srcId="{8CCAD054-F2BE-477A-BD85-193BA5DA76CA}" destId="{5A0A4406-405A-4CD9-8C52-A607119096C1}" srcOrd="0" destOrd="0" presId="urn:microsoft.com/office/officeart/2008/layout/HalfCircleOrganizationChart"/>
    <dgm:cxn modelId="{5763EC60-3AC2-42ED-ADB9-7A48013DABC5}" srcId="{783103D1-8C05-4072-BB93-E6F557182D5C}" destId="{EEEE55B8-FA95-4289-B3CD-83CD17FB91E9}" srcOrd="0" destOrd="0" parTransId="{74785A51-2C1E-43F5-A7C7-8E5C3C81243D}" sibTransId="{A486E637-04BE-4471-B131-B43F54227FC8}"/>
    <dgm:cxn modelId="{6A623BE7-E85E-4D73-ADD7-CA081B5AD146}" srcId="{427D6679-D9FA-49D3-8C00-0A98030B81D7}" destId="{8CCAD054-F2BE-477A-BD85-193BA5DA76CA}" srcOrd="0" destOrd="0" parTransId="{6569B0AA-3A27-412A-B921-3778558D41E3}" sibTransId="{BAB0519F-2440-4D0B-9DB3-A829EE7E531E}"/>
    <dgm:cxn modelId="{DFE2214D-0CDC-4724-BDDD-C1A234917481}" type="presOf" srcId="{916157F2-800F-45C9-8A95-547AE7404470}" destId="{F7783ED8-1F42-41BB-9778-8452DFCD5BBB}" srcOrd="0" destOrd="0" presId="urn:microsoft.com/office/officeart/2008/layout/HalfCircleOrganizationChart"/>
    <dgm:cxn modelId="{FAE90BA3-24D1-42D3-A3A6-74B469EC3509}" srcId="{C5B40004-DB06-47EC-9846-DD01CE94D448}" destId="{039ABC7E-38F4-4ABC-BE67-29F1013134C6}" srcOrd="0" destOrd="0" parTransId="{5FD863C5-6826-4A8C-9FAE-F8ABC22DBE2E}" sibTransId="{C50CEE34-2E49-4672-9134-E076881F4E69}"/>
    <dgm:cxn modelId="{E0A226BE-9C80-4435-ABF5-840AE4163C8B}" type="presOf" srcId="{A297FAFC-2D51-4D28-B06E-8BB9351A4353}" destId="{800CFA6F-5ADA-4E71-B5BE-D04683046087}" srcOrd="0" destOrd="0" presId="urn:microsoft.com/office/officeart/2008/layout/HalfCircleOrganizationChart"/>
    <dgm:cxn modelId="{43A9DFA6-7E6A-4B0B-93A1-95D54D326418}" type="presOf" srcId="{9D5BAF2F-2FAF-44F4-B1F3-FAF521514F00}" destId="{CB1CD35B-12E0-4B54-A525-3E56F96608B7}" srcOrd="0" destOrd="0" presId="urn:microsoft.com/office/officeart/2008/layout/HalfCircleOrganizationChart"/>
    <dgm:cxn modelId="{AE258739-8180-44A7-8016-8F6EB15DF615}" srcId="{427D6679-D9FA-49D3-8C00-0A98030B81D7}" destId="{E801DB88-91DA-4D80-A333-B61FF3078E86}" srcOrd="4" destOrd="0" parTransId="{90095BE2-9B4A-47CF-B70C-7A3618D90B4A}" sibTransId="{611CA40E-17E2-42F1-B620-A5F84B8C1D87}"/>
    <dgm:cxn modelId="{6D16F8A2-461C-4DF8-8504-2E5EFDFCD71E}" type="presOf" srcId="{D44B0283-2A0C-405C-819E-3A011948FDC2}" destId="{443EC05F-F08E-45E6-B4AD-432C308DE889}" srcOrd="0" destOrd="0" presId="urn:microsoft.com/office/officeart/2008/layout/HalfCircleOrganizationChart"/>
    <dgm:cxn modelId="{B64B30DE-B39F-44CA-A741-A2D836A9AD26}" srcId="{427D6679-D9FA-49D3-8C00-0A98030B81D7}" destId="{2C06AE9C-A493-45DF-8BC3-7DF0AD0E98D8}" srcOrd="1" destOrd="0" parTransId="{EC76FBD8-3FAF-4299-9991-6FD3E9F0BA31}" sibTransId="{69575D8D-9965-4847-8081-DC2D2DB9C340}"/>
    <dgm:cxn modelId="{575156AF-4549-451C-9A6F-22D6888EFC2B}" srcId="{783103D1-8C05-4072-BB93-E6F557182D5C}" destId="{44714D2C-96C8-43C3-B38B-DCDA7706032A}" srcOrd="2" destOrd="0" parTransId="{916157F2-800F-45C9-8A95-547AE7404470}" sibTransId="{599610AE-F779-47AB-B026-58FABC14E7E4}"/>
    <dgm:cxn modelId="{21E0D5D6-E1BD-4C85-B431-0F886179BB0D}" srcId="{427D6679-D9FA-49D3-8C00-0A98030B81D7}" destId="{CC292484-9B3F-47B4-9E28-344644958E7D}" srcOrd="6" destOrd="0" parTransId="{0FFF6C08-3B34-45F2-8F1C-65B1E6680F1F}" sibTransId="{B18D0D6E-5C03-4493-99F5-371EACFE16B9}"/>
    <dgm:cxn modelId="{9D1500D7-CCE7-4E7E-A37E-A3A542C93EF6}" srcId="{427D6679-D9FA-49D3-8C00-0A98030B81D7}" destId="{C5B40004-DB06-47EC-9846-DD01CE94D448}" srcOrd="2" destOrd="0" parTransId="{D6859F02-A19A-4E29-BD53-478E5308BD9D}" sibTransId="{7AA40E35-4B61-4D74-BCD4-EF7E201E1A9D}"/>
    <dgm:cxn modelId="{FF2A08E8-0B36-4A24-AE4D-596A701A9447}" type="presOf" srcId="{604FA0B7-3E8F-49F2-A1C6-DD0E50D76536}" destId="{6CE88E64-9B5A-4701-8351-4575FBCE06D3}" srcOrd="0" destOrd="0" presId="urn:microsoft.com/office/officeart/2008/layout/HalfCircleOrganizationChart"/>
    <dgm:cxn modelId="{49EDCF5A-1054-499C-8470-0446869D2DBB}" type="presOf" srcId="{CC292484-9B3F-47B4-9E28-344644958E7D}" destId="{94343033-AB36-4E2B-8874-9182964422B1}" srcOrd="0" destOrd="0" presId="urn:microsoft.com/office/officeart/2008/layout/HalfCircleOrganizationChart"/>
    <dgm:cxn modelId="{A1E6EC82-AD4A-4278-B885-6327CF43CB66}" type="presOf" srcId="{746001C8-58CA-49DE-9168-74BC7D304A3F}" destId="{34F179A9-8626-4D3F-8ED9-0AF06FA2D81B}" srcOrd="0" destOrd="0" presId="urn:microsoft.com/office/officeart/2008/layout/HalfCircleOrganizationChart"/>
    <dgm:cxn modelId="{EFA458CD-9899-4EC2-939C-1E275D97A05C}" type="presOf" srcId="{4711869A-E518-48F2-8B36-DC61D921DD57}" destId="{61A66A26-4F4A-46E3-8A19-C0CF6CE1D0CB}" srcOrd="1" destOrd="0" presId="urn:microsoft.com/office/officeart/2008/layout/HalfCircleOrganizationChart"/>
    <dgm:cxn modelId="{8970E6EF-0F46-4A9B-9F17-F62253CF45F8}" type="presOf" srcId="{3CC05ECB-5D00-40AF-8D6F-358D9E659CF5}" destId="{9E41B587-0D45-423F-971A-63DE6D5822AA}" srcOrd="1" destOrd="0" presId="urn:microsoft.com/office/officeart/2008/layout/HalfCircleOrganizationChart"/>
    <dgm:cxn modelId="{E3D11B3D-5253-4059-8B63-E3540D4395FF}" type="presOf" srcId="{12E5A8C1-7727-4F84-AE1F-C3E5557C874D}" destId="{6CADD791-7E62-40C7-B6E3-E35D1D42D700}" srcOrd="0" destOrd="0" presId="urn:microsoft.com/office/officeart/2008/layout/HalfCircleOrganizationChart"/>
    <dgm:cxn modelId="{AD369E43-959F-4426-89D0-479CAD684FF5}" type="presOf" srcId="{427D6679-D9FA-49D3-8C00-0A98030B81D7}" destId="{A89CFEF8-F54A-44BC-8CA2-256DEF43F0DA}" srcOrd="0" destOrd="0" presId="urn:microsoft.com/office/officeart/2008/layout/HalfCircleOrganizationChart"/>
    <dgm:cxn modelId="{443E5AF0-4C2E-49C1-8BCF-BC61F1009C0E}" type="presOf" srcId="{11055857-AC84-4D4C-A3EE-78D9AAB59D29}" destId="{A00D6D17-2E82-4ED5-81B4-DAA48DC82B8B}" srcOrd="0" destOrd="0" presId="urn:microsoft.com/office/officeart/2008/layout/HalfCircleOrganizationChart"/>
    <dgm:cxn modelId="{C479D0B5-6016-438C-A885-6C17A3406637}" type="presOf" srcId="{EFF79D1E-BDC5-442C-9F42-49AD86AFA724}" destId="{D1A4D523-09AF-4AB3-9B54-712F508E5203}" srcOrd="1" destOrd="0" presId="urn:microsoft.com/office/officeart/2008/layout/HalfCircleOrganizationChart"/>
    <dgm:cxn modelId="{E04B8C20-5257-47B3-8B11-C509B7191EBB}" type="presOf" srcId="{039ABC7E-38F4-4ABC-BE67-29F1013134C6}" destId="{447557DB-839F-4299-AB54-2950A7540352}" srcOrd="0" destOrd="0" presId="urn:microsoft.com/office/officeart/2008/layout/HalfCircleOrganizationChart"/>
    <dgm:cxn modelId="{124CE080-9A49-4FE0-BCCE-F7923B76D02C}" srcId="{2C06AE9C-A493-45DF-8BC3-7DF0AD0E98D8}" destId="{C253DCDC-754F-4403-85E7-5725D4703C44}" srcOrd="0" destOrd="0" parTransId="{11055857-AC84-4D4C-A3EE-78D9AAB59D29}" sibTransId="{3215067A-3A16-495D-BBCB-95EA41AF6A7F}"/>
    <dgm:cxn modelId="{94BB5811-355F-4FB7-9285-B8BBD954F9E9}" type="presOf" srcId="{49163C13-A610-43B4-8838-90E54A327E78}" destId="{D7501E1B-A82C-4B4B-B339-6E1DC76C747C}" srcOrd="0" destOrd="0" presId="urn:microsoft.com/office/officeart/2008/layout/HalfCircleOrganizationChart"/>
    <dgm:cxn modelId="{8C74B812-9B39-47CD-92A7-C56F61C2D973}" type="presOf" srcId="{C253DCDC-754F-4403-85E7-5725D4703C44}" destId="{397F1EDD-6818-4323-B72B-2E9DF2CB3243}" srcOrd="1" destOrd="0" presId="urn:microsoft.com/office/officeart/2008/layout/HalfCircleOrganizationChart"/>
    <dgm:cxn modelId="{254F087B-AEAF-4A93-B33A-D7195B1C81E9}" srcId="{783103D1-8C05-4072-BB93-E6F557182D5C}" destId="{A297FAFC-2D51-4D28-B06E-8BB9351A4353}" srcOrd="3" destOrd="0" parTransId="{937515C4-C6E9-4DBB-BAB3-F06592E406E1}" sibTransId="{E05A81B0-37EB-4CE8-AD5E-0EC86E277ACD}"/>
    <dgm:cxn modelId="{54F11D3F-53E5-4B8F-968A-BCF2265A5C04}" srcId="{C5B40004-DB06-47EC-9846-DD01CE94D448}" destId="{4711869A-E518-48F2-8B36-DC61D921DD57}" srcOrd="1" destOrd="0" parTransId="{CC0E0111-C086-49FD-9BC0-5BE3B8114AFB}" sibTransId="{0569C82B-278A-4F40-BCE8-04F9FC9A5D0B}"/>
    <dgm:cxn modelId="{879D3589-2438-4B6B-8579-4CE763CBCA25}" srcId="{8D541AC9-4B38-4D71-8D41-D1289BDCA3E4}" destId="{427D6679-D9FA-49D3-8C00-0A98030B81D7}" srcOrd="0" destOrd="0" parTransId="{234A1EC4-7744-456F-BCC6-BF39D4A28D7A}" sibTransId="{E5F0A73C-C6FF-44E9-BBB1-88447BEFA8F7}"/>
    <dgm:cxn modelId="{DF6F4D3E-3FF4-4303-819F-6AE6C123F848}" type="presOf" srcId="{13AB2E81-3DAD-4D21-8CFB-E7D90BC3CA59}" destId="{2E7DC884-3211-4EE2-B86D-ED71CF20CE67}" srcOrd="0" destOrd="0" presId="urn:microsoft.com/office/officeart/2008/layout/HalfCircleOrganizationChart"/>
    <dgm:cxn modelId="{05597D69-250A-402D-88E0-545EE3AD17C5}" type="presOf" srcId="{D44B0283-2A0C-405C-819E-3A011948FDC2}" destId="{6A4E488C-133F-4879-A94F-7DC3DFAE90D5}" srcOrd="1" destOrd="0" presId="urn:microsoft.com/office/officeart/2008/layout/HalfCircleOrganizationChart"/>
    <dgm:cxn modelId="{AF2DF030-809A-4584-A554-970FAD3D25C6}" type="presOf" srcId="{7BEB8DF1-219F-47C6-A530-113066EAFCDB}" destId="{8BC7FE91-29B2-47AF-98B2-9A811BECF652}" srcOrd="1" destOrd="0" presId="urn:microsoft.com/office/officeart/2008/layout/HalfCircleOrganizationChart"/>
    <dgm:cxn modelId="{5F0DB321-B688-49A5-939A-4030AF71962D}" type="presOf" srcId="{44714D2C-96C8-43C3-B38B-DCDA7706032A}" destId="{DCD3CE97-37A9-40BE-A1D9-98333CFA7EC7}" srcOrd="0" destOrd="0" presId="urn:microsoft.com/office/officeart/2008/layout/HalfCircleOrganizationChart"/>
    <dgm:cxn modelId="{D9A88127-8EB4-4D96-B9DF-659AE903F782}" type="presOf" srcId="{4711869A-E518-48F2-8B36-DC61D921DD57}" destId="{39B3711E-26D1-47DA-A9BE-5665DFB8727E}" srcOrd="0" destOrd="0" presId="urn:microsoft.com/office/officeart/2008/layout/HalfCircleOrganizationChart"/>
    <dgm:cxn modelId="{F2F7A4E0-F556-469E-B6B9-8C4623B8D166}" type="presParOf" srcId="{E83BEF22-5062-4CBE-B1D0-6B57C0B4336B}" destId="{CD41C546-60E4-46FF-9CBA-23B9B3B9B665}" srcOrd="0" destOrd="0" presId="urn:microsoft.com/office/officeart/2008/layout/HalfCircleOrganizationChart"/>
    <dgm:cxn modelId="{A796E0D1-5D34-49CB-81DA-98FFF9C5A1E2}" type="presParOf" srcId="{CD41C546-60E4-46FF-9CBA-23B9B3B9B665}" destId="{9B22D327-C80F-4EF7-B0A3-5AB46D2F4077}" srcOrd="0" destOrd="0" presId="urn:microsoft.com/office/officeart/2008/layout/HalfCircleOrganizationChart"/>
    <dgm:cxn modelId="{DDC7F1F9-EC20-4386-8070-C59038E5D0FE}" type="presParOf" srcId="{9B22D327-C80F-4EF7-B0A3-5AB46D2F4077}" destId="{A89CFEF8-F54A-44BC-8CA2-256DEF43F0DA}" srcOrd="0" destOrd="0" presId="urn:microsoft.com/office/officeart/2008/layout/HalfCircleOrganizationChart"/>
    <dgm:cxn modelId="{DBB74FF6-C45B-42C1-B840-21A273D15BDF}" type="presParOf" srcId="{9B22D327-C80F-4EF7-B0A3-5AB46D2F4077}" destId="{4B6BAC30-D438-43F1-A72D-5AA266A98F75}" srcOrd="1" destOrd="0" presId="urn:microsoft.com/office/officeart/2008/layout/HalfCircleOrganizationChart"/>
    <dgm:cxn modelId="{EFEB2EBB-ADD2-44DB-8404-FE5493D80913}" type="presParOf" srcId="{9B22D327-C80F-4EF7-B0A3-5AB46D2F4077}" destId="{0F45F509-4D01-48CF-9BC1-AAA0116C83E5}" srcOrd="2" destOrd="0" presId="urn:microsoft.com/office/officeart/2008/layout/HalfCircleOrganizationChart"/>
    <dgm:cxn modelId="{729475E2-5E2C-45C1-9F9B-8292934271FB}" type="presParOf" srcId="{9B22D327-C80F-4EF7-B0A3-5AB46D2F4077}" destId="{E1ABDF3E-A37A-4D76-B160-CC3B750B9E5D}" srcOrd="3" destOrd="0" presId="urn:microsoft.com/office/officeart/2008/layout/HalfCircleOrganizationChart"/>
    <dgm:cxn modelId="{C22FF0B2-5BDF-4F17-B507-EAC0F55E99F3}" type="presParOf" srcId="{CD41C546-60E4-46FF-9CBA-23B9B3B9B665}" destId="{76C45D57-6A6E-496C-992A-1A4041A72E95}" srcOrd="1" destOrd="0" presId="urn:microsoft.com/office/officeart/2008/layout/HalfCircleOrganizationChart"/>
    <dgm:cxn modelId="{AA09D6D3-2147-4452-A628-21964E493452}" type="presParOf" srcId="{76C45D57-6A6E-496C-992A-1A4041A72E95}" destId="{06F66CDB-8B5F-4432-9C7B-B8D97704905A}" srcOrd="0" destOrd="0" presId="urn:microsoft.com/office/officeart/2008/layout/HalfCircleOrganizationChart"/>
    <dgm:cxn modelId="{9664C083-9DEE-461E-86F8-9F63E37E850C}" type="presParOf" srcId="{76C45D57-6A6E-496C-992A-1A4041A72E95}" destId="{56851234-6FB7-4277-B341-4125662DC618}" srcOrd="1" destOrd="0" presId="urn:microsoft.com/office/officeart/2008/layout/HalfCircleOrganizationChart"/>
    <dgm:cxn modelId="{8B23BA85-76F0-4B56-BE7A-08BE43DDD774}" type="presParOf" srcId="{56851234-6FB7-4277-B341-4125662DC618}" destId="{DCF93275-3DC4-41F8-B0F3-5FBDB4D96799}" srcOrd="0" destOrd="0" presId="urn:microsoft.com/office/officeart/2008/layout/HalfCircleOrganizationChart"/>
    <dgm:cxn modelId="{DE54D8A7-EC51-44B2-82C8-FD736B9EDCA8}" type="presParOf" srcId="{DCF93275-3DC4-41F8-B0F3-5FBDB4D96799}" destId="{5A0A4406-405A-4CD9-8C52-A607119096C1}" srcOrd="0" destOrd="0" presId="urn:microsoft.com/office/officeart/2008/layout/HalfCircleOrganizationChart"/>
    <dgm:cxn modelId="{0FBB2329-9834-4FB2-A9EE-679E9566104F}" type="presParOf" srcId="{DCF93275-3DC4-41F8-B0F3-5FBDB4D96799}" destId="{0F4A904E-27B0-44C6-A2E7-48404A58DCFD}" srcOrd="1" destOrd="0" presId="urn:microsoft.com/office/officeart/2008/layout/HalfCircleOrganizationChart"/>
    <dgm:cxn modelId="{A84B2AD8-412C-4EFB-B69C-E714EB62C5EA}" type="presParOf" srcId="{DCF93275-3DC4-41F8-B0F3-5FBDB4D96799}" destId="{E1E034AC-9BE1-4E82-A9FA-041FD6A19072}" srcOrd="2" destOrd="0" presId="urn:microsoft.com/office/officeart/2008/layout/HalfCircleOrganizationChart"/>
    <dgm:cxn modelId="{EB7EA2C6-0853-44A0-A325-2A85A12F7EFA}" type="presParOf" srcId="{DCF93275-3DC4-41F8-B0F3-5FBDB4D96799}" destId="{737B41E7-D70A-4AE8-9064-E3BAEC721894}" srcOrd="3" destOrd="0" presId="urn:microsoft.com/office/officeart/2008/layout/HalfCircleOrganizationChart"/>
    <dgm:cxn modelId="{77C0E732-702B-4CDF-A3BB-26EB830E3D7C}" type="presParOf" srcId="{56851234-6FB7-4277-B341-4125662DC618}" destId="{97E700E3-BCA9-496C-8E94-1B084A3F3E60}" srcOrd="1" destOrd="0" presId="urn:microsoft.com/office/officeart/2008/layout/HalfCircleOrganizationChart"/>
    <dgm:cxn modelId="{C2CF8C57-7AFF-4A7D-B970-462212361F96}" type="presParOf" srcId="{97E700E3-BCA9-496C-8E94-1B084A3F3E60}" destId="{D7501E1B-A82C-4B4B-B339-6E1DC76C747C}" srcOrd="0" destOrd="0" presId="urn:microsoft.com/office/officeart/2008/layout/HalfCircleOrganizationChart"/>
    <dgm:cxn modelId="{0A5CDDB0-AB8E-4D76-B998-63572719345A}" type="presParOf" srcId="{97E700E3-BCA9-496C-8E94-1B084A3F3E60}" destId="{06ADC7BF-F6BC-468A-882F-58D2EBB8D13C}" srcOrd="1" destOrd="0" presId="urn:microsoft.com/office/officeart/2008/layout/HalfCircleOrganizationChart"/>
    <dgm:cxn modelId="{F6CED6B5-ECCE-4164-AD0F-6FA31C0B8C3C}" type="presParOf" srcId="{06ADC7BF-F6BC-468A-882F-58D2EBB8D13C}" destId="{65C4C364-E6BB-4456-BEB4-A0B525D6750B}" srcOrd="0" destOrd="0" presId="urn:microsoft.com/office/officeart/2008/layout/HalfCircleOrganizationChart"/>
    <dgm:cxn modelId="{4BA39D7A-9369-4183-A16C-84C19EF0B575}" type="presParOf" srcId="{65C4C364-E6BB-4456-BEB4-A0B525D6750B}" destId="{4A56F033-B7B3-46DF-8405-425A4F181E2A}" srcOrd="0" destOrd="0" presId="urn:microsoft.com/office/officeart/2008/layout/HalfCircleOrganizationChart"/>
    <dgm:cxn modelId="{84954265-1E2C-4424-9B53-0ADD7EFDA51E}" type="presParOf" srcId="{65C4C364-E6BB-4456-BEB4-A0B525D6750B}" destId="{DBD9554A-2F91-480B-BA7F-3480F0FA65FC}" srcOrd="1" destOrd="0" presId="urn:microsoft.com/office/officeart/2008/layout/HalfCircleOrganizationChart"/>
    <dgm:cxn modelId="{2E714B8A-E0D3-4C64-B7EC-424D0E0D42E6}" type="presParOf" srcId="{65C4C364-E6BB-4456-BEB4-A0B525D6750B}" destId="{D9291F20-6ED8-419D-B60F-715EF985452D}" srcOrd="2" destOrd="0" presId="urn:microsoft.com/office/officeart/2008/layout/HalfCircleOrganizationChart"/>
    <dgm:cxn modelId="{5054ADD9-FF14-4A0E-B25B-D09273A506F8}" type="presParOf" srcId="{65C4C364-E6BB-4456-BEB4-A0B525D6750B}" destId="{AAF73A47-FD83-443D-A09B-98D48CA78BBD}" srcOrd="3" destOrd="0" presId="urn:microsoft.com/office/officeart/2008/layout/HalfCircleOrganizationChart"/>
    <dgm:cxn modelId="{BE2A09AA-FBC2-41CB-A29F-1CA3A3C7F749}" type="presParOf" srcId="{06ADC7BF-F6BC-468A-882F-58D2EBB8D13C}" destId="{1EE1DD7A-B906-4FDE-A0C1-C8549973E1B0}" srcOrd="1" destOrd="0" presId="urn:microsoft.com/office/officeart/2008/layout/HalfCircleOrganizationChart"/>
    <dgm:cxn modelId="{5AECB64A-B5B6-453E-80B7-93EF773F4361}" type="presParOf" srcId="{06ADC7BF-F6BC-468A-882F-58D2EBB8D13C}" destId="{CA0F6911-0035-496E-9C3C-9998B293007E}" srcOrd="2" destOrd="0" presId="urn:microsoft.com/office/officeart/2008/layout/HalfCircleOrganizationChart"/>
    <dgm:cxn modelId="{E910C9EC-DA75-43B6-A5AF-900FE247DA5E}" type="presParOf" srcId="{97E700E3-BCA9-496C-8E94-1B084A3F3E60}" destId="{5D45AA77-7269-4BE9-AB68-1768D2D615C4}" srcOrd="2" destOrd="0" presId="urn:microsoft.com/office/officeart/2008/layout/HalfCircleOrganizationChart"/>
    <dgm:cxn modelId="{41D8071F-24C1-4017-9079-013F3DDE54C0}" type="presParOf" srcId="{97E700E3-BCA9-496C-8E94-1B084A3F3E60}" destId="{49711287-E91E-4D91-A0F0-763B512CA217}" srcOrd="3" destOrd="0" presId="urn:microsoft.com/office/officeart/2008/layout/HalfCircleOrganizationChart"/>
    <dgm:cxn modelId="{5E9D1390-6F53-4062-B4A9-6852C032DD7B}" type="presParOf" srcId="{49711287-E91E-4D91-A0F0-763B512CA217}" destId="{ADC2E9BD-9DFE-460D-88AD-5B8878490F8B}" srcOrd="0" destOrd="0" presId="urn:microsoft.com/office/officeart/2008/layout/HalfCircleOrganizationChart"/>
    <dgm:cxn modelId="{471F3858-0119-4D7B-A2AF-47F508394209}" type="presParOf" srcId="{ADC2E9BD-9DFE-460D-88AD-5B8878490F8B}" destId="{887178F0-8704-4B9F-A9A4-CF3381A7F060}" srcOrd="0" destOrd="0" presId="urn:microsoft.com/office/officeart/2008/layout/HalfCircleOrganizationChart"/>
    <dgm:cxn modelId="{BFFFD786-96D0-405A-9293-09D468307F2E}" type="presParOf" srcId="{ADC2E9BD-9DFE-460D-88AD-5B8878490F8B}" destId="{4F0AA883-9C1C-4F12-B1D1-CDBA11134004}" srcOrd="1" destOrd="0" presId="urn:microsoft.com/office/officeart/2008/layout/HalfCircleOrganizationChart"/>
    <dgm:cxn modelId="{16CCC8F0-5BDF-4A46-B8B0-E97E66225107}" type="presParOf" srcId="{ADC2E9BD-9DFE-460D-88AD-5B8878490F8B}" destId="{F4BC9894-13E5-4C98-9D83-86CB6C3C3A0B}" srcOrd="2" destOrd="0" presId="urn:microsoft.com/office/officeart/2008/layout/HalfCircleOrganizationChart"/>
    <dgm:cxn modelId="{A41B16D2-707E-4D5C-8254-F28E2FC52AC6}" type="presParOf" srcId="{ADC2E9BD-9DFE-460D-88AD-5B8878490F8B}" destId="{809A7E4B-2FFC-4707-BB8B-6DD7593822B9}" srcOrd="3" destOrd="0" presId="urn:microsoft.com/office/officeart/2008/layout/HalfCircleOrganizationChart"/>
    <dgm:cxn modelId="{F951C8F7-AB61-4ADD-9EA8-C54BA7D0C023}" type="presParOf" srcId="{49711287-E91E-4D91-A0F0-763B512CA217}" destId="{7448D560-7C87-42F9-A93A-6EA221FEACB0}" srcOrd="1" destOrd="0" presId="urn:microsoft.com/office/officeart/2008/layout/HalfCircleOrganizationChart"/>
    <dgm:cxn modelId="{08D210AC-E095-4548-8730-E83490409F24}" type="presParOf" srcId="{49711287-E91E-4D91-A0F0-763B512CA217}" destId="{48215DAE-A41C-4CB9-865A-98543FA234A0}" srcOrd="2" destOrd="0" presId="urn:microsoft.com/office/officeart/2008/layout/HalfCircleOrganizationChart"/>
    <dgm:cxn modelId="{8C232F68-765D-4ACE-A9EE-93CEADE5DD63}" type="presParOf" srcId="{56851234-6FB7-4277-B341-4125662DC618}" destId="{27ED08F2-2B12-4F6D-8BA3-58C510130143}" srcOrd="2" destOrd="0" presId="urn:microsoft.com/office/officeart/2008/layout/HalfCircleOrganizationChart"/>
    <dgm:cxn modelId="{6B909442-7CFB-4479-9917-C6F797B695A1}" type="presParOf" srcId="{76C45D57-6A6E-496C-992A-1A4041A72E95}" destId="{E388B44A-BA0D-4C0E-B5EF-02B6E19C2D3F}" srcOrd="2" destOrd="0" presId="urn:microsoft.com/office/officeart/2008/layout/HalfCircleOrganizationChart"/>
    <dgm:cxn modelId="{93540271-4E70-4D6D-846A-B3EAEB40ABBA}" type="presParOf" srcId="{76C45D57-6A6E-496C-992A-1A4041A72E95}" destId="{538F567C-B5C7-44A6-BABE-2F249E50FF07}" srcOrd="3" destOrd="0" presId="urn:microsoft.com/office/officeart/2008/layout/HalfCircleOrganizationChart"/>
    <dgm:cxn modelId="{06DEFE21-F45E-4B29-AB3C-0047C5C5E0AF}" type="presParOf" srcId="{538F567C-B5C7-44A6-BABE-2F249E50FF07}" destId="{FF6289E1-D9C1-4925-8844-92EABDC3A2C7}" srcOrd="0" destOrd="0" presId="urn:microsoft.com/office/officeart/2008/layout/HalfCircleOrganizationChart"/>
    <dgm:cxn modelId="{7A8A3596-469E-49E8-B937-50CB7F93AE0A}" type="presParOf" srcId="{FF6289E1-D9C1-4925-8844-92EABDC3A2C7}" destId="{6204283B-83D2-4958-BB38-38D8021FB010}" srcOrd="0" destOrd="0" presId="urn:microsoft.com/office/officeart/2008/layout/HalfCircleOrganizationChart"/>
    <dgm:cxn modelId="{83673840-8A46-4EAA-B72B-770288B9F09C}" type="presParOf" srcId="{FF6289E1-D9C1-4925-8844-92EABDC3A2C7}" destId="{2A4D1136-5563-418E-B1D0-D8B43F3D82BA}" srcOrd="1" destOrd="0" presId="urn:microsoft.com/office/officeart/2008/layout/HalfCircleOrganizationChart"/>
    <dgm:cxn modelId="{F29DA3D4-95E8-4D6C-AEED-9523C7E9A03A}" type="presParOf" srcId="{FF6289E1-D9C1-4925-8844-92EABDC3A2C7}" destId="{037CEAF2-F686-49F1-B47C-D0A4E8AEBB62}" srcOrd="2" destOrd="0" presId="urn:microsoft.com/office/officeart/2008/layout/HalfCircleOrganizationChart"/>
    <dgm:cxn modelId="{4D68B604-30D3-46F3-BCD1-CC4AE2A73BDA}" type="presParOf" srcId="{FF6289E1-D9C1-4925-8844-92EABDC3A2C7}" destId="{E2166A90-BAA4-4E6C-A0DA-29C306FE9B54}" srcOrd="3" destOrd="0" presId="urn:microsoft.com/office/officeart/2008/layout/HalfCircleOrganizationChart"/>
    <dgm:cxn modelId="{4602032A-3B64-423B-9EB6-5249FEF60706}" type="presParOf" srcId="{538F567C-B5C7-44A6-BABE-2F249E50FF07}" destId="{60C01160-4E00-4D9F-89E4-3B046D15DD4A}" srcOrd="1" destOrd="0" presId="urn:microsoft.com/office/officeart/2008/layout/HalfCircleOrganizationChart"/>
    <dgm:cxn modelId="{5DF9223E-2AF8-4829-9CF4-06D5AC785660}" type="presParOf" srcId="{60C01160-4E00-4D9F-89E4-3B046D15DD4A}" destId="{A00D6D17-2E82-4ED5-81B4-DAA48DC82B8B}" srcOrd="0" destOrd="0" presId="urn:microsoft.com/office/officeart/2008/layout/HalfCircleOrganizationChart"/>
    <dgm:cxn modelId="{D6230433-A6F0-4EF6-B142-AF8A25735F4F}" type="presParOf" srcId="{60C01160-4E00-4D9F-89E4-3B046D15DD4A}" destId="{6B7E2AC9-3886-4D6C-B9CC-FAC2F2A0EDC4}" srcOrd="1" destOrd="0" presId="urn:microsoft.com/office/officeart/2008/layout/HalfCircleOrganizationChart"/>
    <dgm:cxn modelId="{1F63EC3F-E451-4120-89E2-55F5F66049CE}" type="presParOf" srcId="{6B7E2AC9-3886-4D6C-B9CC-FAC2F2A0EDC4}" destId="{EB1BA2F7-F9C2-4D5C-914C-E6824DE06EE6}" srcOrd="0" destOrd="0" presId="urn:microsoft.com/office/officeart/2008/layout/HalfCircleOrganizationChart"/>
    <dgm:cxn modelId="{8C6E3482-EAF0-4EE1-A443-E8D20971BED7}" type="presParOf" srcId="{EB1BA2F7-F9C2-4D5C-914C-E6824DE06EE6}" destId="{9B7B8999-97E3-4D3D-BCA7-B38A91DB2B97}" srcOrd="0" destOrd="0" presId="urn:microsoft.com/office/officeart/2008/layout/HalfCircleOrganizationChart"/>
    <dgm:cxn modelId="{344A55F3-4275-40D6-9A8F-991D94807017}" type="presParOf" srcId="{EB1BA2F7-F9C2-4D5C-914C-E6824DE06EE6}" destId="{C2FA83C8-9168-428B-BD65-30453F7E4418}" srcOrd="1" destOrd="0" presId="urn:microsoft.com/office/officeart/2008/layout/HalfCircleOrganizationChart"/>
    <dgm:cxn modelId="{FA6A499B-B1F0-415A-B0BE-8AE5C0AB35E7}" type="presParOf" srcId="{EB1BA2F7-F9C2-4D5C-914C-E6824DE06EE6}" destId="{38FF7DD8-CAE6-40FF-B4A8-A0A81A849240}" srcOrd="2" destOrd="0" presId="urn:microsoft.com/office/officeart/2008/layout/HalfCircleOrganizationChart"/>
    <dgm:cxn modelId="{03C650CF-EAF1-4F21-BA21-F33BEF885877}" type="presParOf" srcId="{EB1BA2F7-F9C2-4D5C-914C-E6824DE06EE6}" destId="{397F1EDD-6818-4323-B72B-2E9DF2CB3243}" srcOrd="3" destOrd="0" presId="urn:microsoft.com/office/officeart/2008/layout/HalfCircleOrganizationChart"/>
    <dgm:cxn modelId="{13EBC3E9-96FB-482E-8192-CAFAA6E2862F}" type="presParOf" srcId="{6B7E2AC9-3886-4D6C-B9CC-FAC2F2A0EDC4}" destId="{0F062708-226E-45E4-B3A5-1B19F86E133F}" srcOrd="1" destOrd="0" presId="urn:microsoft.com/office/officeart/2008/layout/HalfCircleOrganizationChart"/>
    <dgm:cxn modelId="{05873B1C-D0F6-4A53-906C-A75E81E872E2}" type="presParOf" srcId="{6B7E2AC9-3886-4D6C-B9CC-FAC2F2A0EDC4}" destId="{7558A965-6502-4617-8FAC-E9A8C69BDA0C}" srcOrd="2" destOrd="0" presId="urn:microsoft.com/office/officeart/2008/layout/HalfCircleOrganizationChart"/>
    <dgm:cxn modelId="{DB45EFA3-819C-4043-B844-9B885FAECADB}" type="presParOf" srcId="{60C01160-4E00-4D9F-89E4-3B046D15DD4A}" destId="{085C005D-AC95-4EA9-A22B-AC2EB95E7AC4}" srcOrd="2" destOrd="0" presId="urn:microsoft.com/office/officeart/2008/layout/HalfCircleOrganizationChart"/>
    <dgm:cxn modelId="{900B2F99-481C-4CDF-82BF-8E580E961765}" type="presParOf" srcId="{60C01160-4E00-4D9F-89E4-3B046D15DD4A}" destId="{CF5201DC-C8CB-4D3A-AE4B-D9B0145C1D10}" srcOrd="3" destOrd="0" presId="urn:microsoft.com/office/officeart/2008/layout/HalfCircleOrganizationChart"/>
    <dgm:cxn modelId="{4D783FAE-BFC2-4AFA-BFE9-FB4EE284FBA8}" type="presParOf" srcId="{CF5201DC-C8CB-4D3A-AE4B-D9B0145C1D10}" destId="{1D94F4B0-7F02-4619-9B6E-A2FCA2A434BB}" srcOrd="0" destOrd="0" presId="urn:microsoft.com/office/officeart/2008/layout/HalfCircleOrganizationChart"/>
    <dgm:cxn modelId="{C3DA5E28-CE84-4CAD-93F7-EC87DB49A3FD}" type="presParOf" srcId="{1D94F4B0-7F02-4619-9B6E-A2FCA2A434BB}" destId="{CB1CD35B-12E0-4B54-A525-3E56F96608B7}" srcOrd="0" destOrd="0" presId="urn:microsoft.com/office/officeart/2008/layout/HalfCircleOrganizationChart"/>
    <dgm:cxn modelId="{B38BF892-56B9-458B-A187-8E4EA672ACD0}" type="presParOf" srcId="{1D94F4B0-7F02-4619-9B6E-A2FCA2A434BB}" destId="{5C2D1D47-784A-4F1B-A38B-ECC0D09F3CFF}" srcOrd="1" destOrd="0" presId="urn:microsoft.com/office/officeart/2008/layout/HalfCircleOrganizationChart"/>
    <dgm:cxn modelId="{3F7BB1A6-84D5-467E-A4E5-64A501E9E4DF}" type="presParOf" srcId="{1D94F4B0-7F02-4619-9B6E-A2FCA2A434BB}" destId="{11454E9D-E33C-4257-ACA5-23FFBD2488F6}" srcOrd="2" destOrd="0" presId="urn:microsoft.com/office/officeart/2008/layout/HalfCircleOrganizationChart"/>
    <dgm:cxn modelId="{593510F3-44D0-40AD-BB1F-79A7BB203407}" type="presParOf" srcId="{1D94F4B0-7F02-4619-9B6E-A2FCA2A434BB}" destId="{D4AD27ED-2A5B-4146-8355-60499E1D5EED}" srcOrd="3" destOrd="0" presId="urn:microsoft.com/office/officeart/2008/layout/HalfCircleOrganizationChart"/>
    <dgm:cxn modelId="{D7442878-954A-40DE-A209-31E2A51B768F}" type="presParOf" srcId="{CF5201DC-C8CB-4D3A-AE4B-D9B0145C1D10}" destId="{1B63FADF-0F74-4A99-8802-243C272D9179}" srcOrd="1" destOrd="0" presId="urn:microsoft.com/office/officeart/2008/layout/HalfCircleOrganizationChart"/>
    <dgm:cxn modelId="{7EA5AE53-FB51-4B55-A7DD-6577B4904561}" type="presParOf" srcId="{CF5201DC-C8CB-4D3A-AE4B-D9B0145C1D10}" destId="{FC88D790-CFF7-4475-834B-B5E9166E5167}" srcOrd="2" destOrd="0" presId="urn:microsoft.com/office/officeart/2008/layout/HalfCircleOrganizationChart"/>
    <dgm:cxn modelId="{71BD4FBD-E101-4231-8F3A-FA9C7E78A55C}" type="presParOf" srcId="{538F567C-B5C7-44A6-BABE-2F249E50FF07}" destId="{7F208709-37FB-41DC-8847-E144CA3662A1}" srcOrd="2" destOrd="0" presId="urn:microsoft.com/office/officeart/2008/layout/HalfCircleOrganizationChart"/>
    <dgm:cxn modelId="{CA5991E2-6894-4130-94EA-E35CB2EE86EA}" type="presParOf" srcId="{76C45D57-6A6E-496C-992A-1A4041A72E95}" destId="{5DD62EA5-6818-4203-84FA-2605111FE5C1}" srcOrd="4" destOrd="0" presId="urn:microsoft.com/office/officeart/2008/layout/HalfCircleOrganizationChart"/>
    <dgm:cxn modelId="{9309B918-E272-4799-91A1-333FE7786FF8}" type="presParOf" srcId="{76C45D57-6A6E-496C-992A-1A4041A72E95}" destId="{0229B447-9686-4A15-872B-BDFA10CE9F52}" srcOrd="5" destOrd="0" presId="urn:microsoft.com/office/officeart/2008/layout/HalfCircleOrganizationChart"/>
    <dgm:cxn modelId="{A0BB0E59-64EF-40E5-80E1-035109E2D50A}" type="presParOf" srcId="{0229B447-9686-4A15-872B-BDFA10CE9F52}" destId="{1685FFCF-2341-4849-9791-2DB79CC4E3E1}" srcOrd="0" destOrd="0" presId="urn:microsoft.com/office/officeart/2008/layout/HalfCircleOrganizationChart"/>
    <dgm:cxn modelId="{C04F274F-62FC-4405-89FA-7C4274E2F97A}" type="presParOf" srcId="{1685FFCF-2341-4849-9791-2DB79CC4E3E1}" destId="{EDC88343-5651-40DB-A12C-614F144168AE}" srcOrd="0" destOrd="0" presId="urn:microsoft.com/office/officeart/2008/layout/HalfCircleOrganizationChart"/>
    <dgm:cxn modelId="{F18671BC-EE48-4B3C-8A19-3007C5F6F66D}" type="presParOf" srcId="{1685FFCF-2341-4849-9791-2DB79CC4E3E1}" destId="{5AB37AED-9DF4-4371-8EAE-6D237AC3E824}" srcOrd="1" destOrd="0" presId="urn:microsoft.com/office/officeart/2008/layout/HalfCircleOrganizationChart"/>
    <dgm:cxn modelId="{7874B013-AF86-4D7D-9986-C123CC9B63B7}" type="presParOf" srcId="{1685FFCF-2341-4849-9791-2DB79CC4E3E1}" destId="{28EFB59D-26DB-4F6B-BC95-54ECCB51F8A7}" srcOrd="2" destOrd="0" presId="urn:microsoft.com/office/officeart/2008/layout/HalfCircleOrganizationChart"/>
    <dgm:cxn modelId="{F065BAD3-C8CD-4609-A5C5-4B330E469E07}" type="presParOf" srcId="{1685FFCF-2341-4849-9791-2DB79CC4E3E1}" destId="{33CFD81A-979B-44D3-B4EC-C09B79B266E7}" srcOrd="3" destOrd="0" presId="urn:microsoft.com/office/officeart/2008/layout/HalfCircleOrganizationChart"/>
    <dgm:cxn modelId="{D053E4C2-B593-4946-943E-55304F9C8CB5}" type="presParOf" srcId="{0229B447-9686-4A15-872B-BDFA10CE9F52}" destId="{7A514A95-A735-40EC-B595-213C6EE9FFE4}" srcOrd="1" destOrd="0" presId="urn:microsoft.com/office/officeart/2008/layout/HalfCircleOrganizationChart"/>
    <dgm:cxn modelId="{F3F16AD6-5775-4AC4-869A-C3C8C61FF1E6}" type="presParOf" srcId="{7A514A95-A735-40EC-B595-213C6EE9FFE4}" destId="{258904E6-5833-4628-8B85-1CF05694863F}" srcOrd="0" destOrd="0" presId="urn:microsoft.com/office/officeart/2008/layout/HalfCircleOrganizationChart"/>
    <dgm:cxn modelId="{D1768AB2-2465-4B0D-B6BA-EEB0B513B508}" type="presParOf" srcId="{7A514A95-A735-40EC-B595-213C6EE9FFE4}" destId="{A327AB32-FB9D-413B-839A-6B682B5DE490}" srcOrd="1" destOrd="0" presId="urn:microsoft.com/office/officeart/2008/layout/HalfCircleOrganizationChart"/>
    <dgm:cxn modelId="{0815A298-A7D2-4B4A-99DB-2E8FF61D25BC}" type="presParOf" srcId="{A327AB32-FB9D-413B-839A-6B682B5DE490}" destId="{D39B1ABF-442B-4A98-8582-86A0AEBEF94B}" srcOrd="0" destOrd="0" presId="urn:microsoft.com/office/officeart/2008/layout/HalfCircleOrganizationChart"/>
    <dgm:cxn modelId="{5CA1290B-1275-4AD0-BE87-02EA818FC845}" type="presParOf" srcId="{D39B1ABF-442B-4A98-8582-86A0AEBEF94B}" destId="{447557DB-839F-4299-AB54-2950A7540352}" srcOrd="0" destOrd="0" presId="urn:microsoft.com/office/officeart/2008/layout/HalfCircleOrganizationChart"/>
    <dgm:cxn modelId="{8B646A16-9970-40CE-91D5-E7FE666A28F8}" type="presParOf" srcId="{D39B1ABF-442B-4A98-8582-86A0AEBEF94B}" destId="{CBA59649-1A16-46BB-AE0E-D497A459CF3C}" srcOrd="1" destOrd="0" presId="urn:microsoft.com/office/officeart/2008/layout/HalfCircleOrganizationChart"/>
    <dgm:cxn modelId="{7CB5D256-2489-4B1F-826F-718EFF6E2085}" type="presParOf" srcId="{D39B1ABF-442B-4A98-8582-86A0AEBEF94B}" destId="{B0907266-A7AD-4945-AA0A-B7DF03690BDC}" srcOrd="2" destOrd="0" presId="urn:microsoft.com/office/officeart/2008/layout/HalfCircleOrganizationChart"/>
    <dgm:cxn modelId="{EA0DD82F-C714-4687-9C90-76E83A64F492}" type="presParOf" srcId="{D39B1ABF-442B-4A98-8582-86A0AEBEF94B}" destId="{02269708-5216-4B28-9D52-C8CEAE91D99B}" srcOrd="3" destOrd="0" presId="urn:microsoft.com/office/officeart/2008/layout/HalfCircleOrganizationChart"/>
    <dgm:cxn modelId="{E27C4840-7EF4-4052-856E-ECB3CDF9F05B}" type="presParOf" srcId="{A327AB32-FB9D-413B-839A-6B682B5DE490}" destId="{CD36B8C2-0C86-47F3-A7FF-5C7D32B88E55}" srcOrd="1" destOrd="0" presId="urn:microsoft.com/office/officeart/2008/layout/HalfCircleOrganizationChart"/>
    <dgm:cxn modelId="{0BE0BA5C-2103-4BBB-84DD-D8F90864F098}" type="presParOf" srcId="{A327AB32-FB9D-413B-839A-6B682B5DE490}" destId="{E39D4EE4-9D78-4E91-B071-59CE792A05E2}" srcOrd="2" destOrd="0" presId="urn:microsoft.com/office/officeart/2008/layout/HalfCircleOrganizationChart"/>
    <dgm:cxn modelId="{B9091570-C156-4001-A397-CFCE5F0D0E84}" type="presParOf" srcId="{7A514A95-A735-40EC-B595-213C6EE9FFE4}" destId="{9246000A-3476-4C22-9367-8ECD0798B5AF}" srcOrd="2" destOrd="0" presId="urn:microsoft.com/office/officeart/2008/layout/HalfCircleOrganizationChart"/>
    <dgm:cxn modelId="{B9896A4C-EFDB-43D8-A24C-797A7F07046B}" type="presParOf" srcId="{7A514A95-A735-40EC-B595-213C6EE9FFE4}" destId="{4F7CBA53-8DEB-426D-9083-BC1A86DB3574}" srcOrd="3" destOrd="0" presId="urn:microsoft.com/office/officeart/2008/layout/HalfCircleOrganizationChart"/>
    <dgm:cxn modelId="{06A7D01C-93D8-490B-99F2-B18ECD231E94}" type="presParOf" srcId="{4F7CBA53-8DEB-426D-9083-BC1A86DB3574}" destId="{D1FEA2DD-0414-4620-9340-BAF57F6D2DE4}" srcOrd="0" destOrd="0" presId="urn:microsoft.com/office/officeart/2008/layout/HalfCircleOrganizationChart"/>
    <dgm:cxn modelId="{51066BC1-F410-4B6A-AE74-715FC312D926}" type="presParOf" srcId="{D1FEA2DD-0414-4620-9340-BAF57F6D2DE4}" destId="{39B3711E-26D1-47DA-A9BE-5665DFB8727E}" srcOrd="0" destOrd="0" presId="urn:microsoft.com/office/officeart/2008/layout/HalfCircleOrganizationChart"/>
    <dgm:cxn modelId="{2DA583B7-EBC3-442F-9AC4-5C79DE0756FA}" type="presParOf" srcId="{D1FEA2DD-0414-4620-9340-BAF57F6D2DE4}" destId="{4DF42656-208B-4780-A6C6-97A1769BC8F8}" srcOrd="1" destOrd="0" presId="urn:microsoft.com/office/officeart/2008/layout/HalfCircleOrganizationChart"/>
    <dgm:cxn modelId="{279F9EF4-3D0A-421B-AF4B-C80885090C11}" type="presParOf" srcId="{D1FEA2DD-0414-4620-9340-BAF57F6D2DE4}" destId="{A3366B7B-3A58-423A-82F1-9EE9DDACFD3E}" srcOrd="2" destOrd="0" presId="urn:microsoft.com/office/officeart/2008/layout/HalfCircleOrganizationChart"/>
    <dgm:cxn modelId="{07275C1F-743B-4F3C-94EA-6B84BF7CD9D1}" type="presParOf" srcId="{D1FEA2DD-0414-4620-9340-BAF57F6D2DE4}" destId="{61A66A26-4F4A-46E3-8A19-C0CF6CE1D0CB}" srcOrd="3" destOrd="0" presId="urn:microsoft.com/office/officeart/2008/layout/HalfCircleOrganizationChart"/>
    <dgm:cxn modelId="{E993E33E-F947-4475-9F9D-F2B8C1826CBA}" type="presParOf" srcId="{4F7CBA53-8DEB-426D-9083-BC1A86DB3574}" destId="{710917E0-A485-4D89-94E9-4A33A6808494}" srcOrd="1" destOrd="0" presId="urn:microsoft.com/office/officeart/2008/layout/HalfCircleOrganizationChart"/>
    <dgm:cxn modelId="{AF4067BB-FB5A-460E-A6EE-4304EC4EBA7F}" type="presParOf" srcId="{4F7CBA53-8DEB-426D-9083-BC1A86DB3574}" destId="{4C11A735-ADDB-455E-9A04-D3B98FC45812}" srcOrd="2" destOrd="0" presId="urn:microsoft.com/office/officeart/2008/layout/HalfCircleOrganizationChart"/>
    <dgm:cxn modelId="{D2EC5C22-025D-4962-9E07-BDB2F1E6FAFD}" type="presParOf" srcId="{0229B447-9686-4A15-872B-BDFA10CE9F52}" destId="{F797B1CB-7124-4D2A-9208-8A575F8EEAC4}" srcOrd="2" destOrd="0" presId="urn:microsoft.com/office/officeart/2008/layout/HalfCircleOrganizationChart"/>
    <dgm:cxn modelId="{9B3274D4-B9D0-4ADF-8153-35FDB2746A0D}" type="presParOf" srcId="{76C45D57-6A6E-496C-992A-1A4041A72E95}" destId="{34F179A9-8626-4D3F-8ED9-0AF06FA2D81B}" srcOrd="6" destOrd="0" presId="urn:microsoft.com/office/officeart/2008/layout/HalfCircleOrganizationChart"/>
    <dgm:cxn modelId="{D76A4CF0-3D2B-4485-8A9A-28A99E1C03CB}" type="presParOf" srcId="{76C45D57-6A6E-496C-992A-1A4041A72E95}" destId="{F59C59C1-9CDB-40E5-86B5-8E4DCA2A8897}" srcOrd="7" destOrd="0" presId="urn:microsoft.com/office/officeart/2008/layout/HalfCircleOrganizationChart"/>
    <dgm:cxn modelId="{2F438628-2801-49D2-80CF-7A796B242029}" type="presParOf" srcId="{F59C59C1-9CDB-40E5-86B5-8E4DCA2A8897}" destId="{37D3958B-DE06-4AAF-9ECC-157B9758FEE0}" srcOrd="0" destOrd="0" presId="urn:microsoft.com/office/officeart/2008/layout/HalfCircleOrganizationChart"/>
    <dgm:cxn modelId="{5BE6162A-35CA-4C1E-9FA4-6D5D13496551}" type="presParOf" srcId="{37D3958B-DE06-4AAF-9ECC-157B9758FEE0}" destId="{1F53713F-8850-4368-B712-BDD973372E5C}" srcOrd="0" destOrd="0" presId="urn:microsoft.com/office/officeart/2008/layout/HalfCircleOrganizationChart"/>
    <dgm:cxn modelId="{28BD4642-44B7-4449-91F4-C41E5403E816}" type="presParOf" srcId="{37D3958B-DE06-4AAF-9ECC-157B9758FEE0}" destId="{761CE211-7363-4B47-A314-101B363B63FF}" srcOrd="1" destOrd="0" presId="urn:microsoft.com/office/officeart/2008/layout/HalfCircleOrganizationChart"/>
    <dgm:cxn modelId="{50D504BB-8685-4626-A599-76493951E0CB}" type="presParOf" srcId="{37D3958B-DE06-4AAF-9ECC-157B9758FEE0}" destId="{4240BD77-450A-4C94-B9E4-5C3BC3BF6618}" srcOrd="2" destOrd="0" presId="urn:microsoft.com/office/officeart/2008/layout/HalfCircleOrganizationChart"/>
    <dgm:cxn modelId="{24C8E597-0243-493A-8DA9-C1E865C07A24}" type="presParOf" srcId="{37D3958B-DE06-4AAF-9ECC-157B9758FEE0}" destId="{3294D1F6-7A26-490E-AAA4-B6E5E2BFDA9B}" srcOrd="3" destOrd="0" presId="urn:microsoft.com/office/officeart/2008/layout/HalfCircleOrganizationChart"/>
    <dgm:cxn modelId="{7D578A9E-C544-47D5-91C6-ABCEDE07DC72}" type="presParOf" srcId="{F59C59C1-9CDB-40E5-86B5-8E4DCA2A8897}" destId="{08F30308-03F4-4720-8C34-C888533E88E2}" srcOrd="1" destOrd="0" presId="urn:microsoft.com/office/officeart/2008/layout/HalfCircleOrganizationChart"/>
    <dgm:cxn modelId="{01EB5E62-9A72-4B16-BD39-EFC02DDDE2E8}" type="presParOf" srcId="{08F30308-03F4-4720-8C34-C888533E88E2}" destId="{05D1E61D-D88D-492E-87EA-176BD4352FA6}" srcOrd="0" destOrd="0" presId="urn:microsoft.com/office/officeart/2008/layout/HalfCircleOrganizationChart"/>
    <dgm:cxn modelId="{14791A1D-7A6D-469A-9C0B-58714260A105}" type="presParOf" srcId="{08F30308-03F4-4720-8C34-C888533E88E2}" destId="{585DE162-72CD-4095-8D57-662B8D5008E2}" srcOrd="1" destOrd="0" presId="urn:microsoft.com/office/officeart/2008/layout/HalfCircleOrganizationChart"/>
    <dgm:cxn modelId="{D7224E48-9C6D-4C6E-9EB4-46619A89E043}" type="presParOf" srcId="{585DE162-72CD-4095-8D57-662B8D5008E2}" destId="{858366E4-F468-43A4-90DF-FECFC0E2EC9B}" srcOrd="0" destOrd="0" presId="urn:microsoft.com/office/officeart/2008/layout/HalfCircleOrganizationChart"/>
    <dgm:cxn modelId="{94B90883-D96A-411A-A8F0-CF400E263F23}" type="presParOf" srcId="{858366E4-F468-43A4-90DF-FECFC0E2EC9B}" destId="{B696EE5E-B9A1-473C-AB6B-D65FE028BFAC}" srcOrd="0" destOrd="0" presId="urn:microsoft.com/office/officeart/2008/layout/HalfCircleOrganizationChart"/>
    <dgm:cxn modelId="{6D9801E2-466E-4C96-81A4-526D42B19558}" type="presParOf" srcId="{858366E4-F468-43A4-90DF-FECFC0E2EC9B}" destId="{0C5D1E3A-A3FC-4A0C-818A-F3B7B8A24136}" srcOrd="1" destOrd="0" presId="urn:microsoft.com/office/officeart/2008/layout/HalfCircleOrganizationChart"/>
    <dgm:cxn modelId="{1708BA22-BA79-49BA-A1C9-EB82BDBF542A}" type="presParOf" srcId="{858366E4-F468-43A4-90DF-FECFC0E2EC9B}" destId="{26ABD306-F9AB-4C32-AE0F-35CC17AA0734}" srcOrd="2" destOrd="0" presId="urn:microsoft.com/office/officeart/2008/layout/HalfCircleOrganizationChart"/>
    <dgm:cxn modelId="{30C8883C-6402-4F42-B90C-B72BA36D7F4A}" type="presParOf" srcId="{858366E4-F468-43A4-90DF-FECFC0E2EC9B}" destId="{128CCE21-41A3-4964-A260-A3EB8547E971}" srcOrd="3" destOrd="0" presId="urn:microsoft.com/office/officeart/2008/layout/HalfCircleOrganizationChart"/>
    <dgm:cxn modelId="{69AC8F2D-1A78-4685-A96A-5561C88BC96C}" type="presParOf" srcId="{585DE162-72CD-4095-8D57-662B8D5008E2}" destId="{32922FCE-3768-4FDD-A77F-19838C1DC401}" srcOrd="1" destOrd="0" presId="urn:microsoft.com/office/officeart/2008/layout/HalfCircleOrganizationChart"/>
    <dgm:cxn modelId="{4C4E32E2-5333-4AC8-88A5-56266EDE2A6C}" type="presParOf" srcId="{585DE162-72CD-4095-8D57-662B8D5008E2}" destId="{5933D4C4-F3D0-4313-BC7A-109131276A5E}" srcOrd="2" destOrd="0" presId="urn:microsoft.com/office/officeart/2008/layout/HalfCircleOrganizationChart"/>
    <dgm:cxn modelId="{BB672252-544D-4B91-8EFF-1B90925E0D6D}" type="presParOf" srcId="{08F30308-03F4-4720-8C34-C888533E88E2}" destId="{2E7DC884-3211-4EE2-B86D-ED71CF20CE67}" srcOrd="2" destOrd="0" presId="urn:microsoft.com/office/officeart/2008/layout/HalfCircleOrganizationChart"/>
    <dgm:cxn modelId="{C6F9893D-BF60-4ADE-B26B-3F42A345409A}" type="presParOf" srcId="{08F30308-03F4-4720-8C34-C888533E88E2}" destId="{A9275312-728B-4D18-A679-EAC4B975E831}" srcOrd="3" destOrd="0" presId="urn:microsoft.com/office/officeart/2008/layout/HalfCircleOrganizationChart"/>
    <dgm:cxn modelId="{21D067E2-6471-48EC-8988-7FEFB0976766}" type="presParOf" srcId="{A9275312-728B-4D18-A679-EAC4B975E831}" destId="{154478CB-FBA2-47C1-B4B2-70E05505C89D}" srcOrd="0" destOrd="0" presId="urn:microsoft.com/office/officeart/2008/layout/HalfCircleOrganizationChart"/>
    <dgm:cxn modelId="{263594A5-FB5D-4BE2-A711-3DE3647343D3}" type="presParOf" srcId="{154478CB-FBA2-47C1-B4B2-70E05505C89D}" destId="{6CE88E64-9B5A-4701-8351-4575FBCE06D3}" srcOrd="0" destOrd="0" presId="urn:microsoft.com/office/officeart/2008/layout/HalfCircleOrganizationChart"/>
    <dgm:cxn modelId="{59C97A6C-DD95-4E8E-AD25-39937319C57D}" type="presParOf" srcId="{154478CB-FBA2-47C1-B4B2-70E05505C89D}" destId="{48851B6C-BF86-4CDF-A9B5-7BF29375031C}" srcOrd="1" destOrd="0" presId="urn:microsoft.com/office/officeart/2008/layout/HalfCircleOrganizationChart"/>
    <dgm:cxn modelId="{894C574C-281D-4415-B5AF-294134B179D7}" type="presParOf" srcId="{154478CB-FBA2-47C1-B4B2-70E05505C89D}" destId="{DE254E4D-0940-4EC2-98FB-75A001414714}" srcOrd="2" destOrd="0" presId="urn:microsoft.com/office/officeart/2008/layout/HalfCircleOrganizationChart"/>
    <dgm:cxn modelId="{03D992CC-E36D-49C8-B25A-A5FDD7ADC38A}" type="presParOf" srcId="{154478CB-FBA2-47C1-B4B2-70E05505C89D}" destId="{C4403CD8-768A-4B48-A562-BA14069E16D9}" srcOrd="3" destOrd="0" presId="urn:microsoft.com/office/officeart/2008/layout/HalfCircleOrganizationChart"/>
    <dgm:cxn modelId="{C0102F0E-40AA-4812-B1CB-76C214D4B860}" type="presParOf" srcId="{A9275312-728B-4D18-A679-EAC4B975E831}" destId="{366978D2-008B-48A7-8D1D-B295581E70A4}" srcOrd="1" destOrd="0" presId="urn:microsoft.com/office/officeart/2008/layout/HalfCircleOrganizationChart"/>
    <dgm:cxn modelId="{29FC6FF7-C28E-4FEB-895C-7C608BCBBAE9}" type="presParOf" srcId="{366978D2-008B-48A7-8D1D-B295581E70A4}" destId="{4D9CA458-9488-4102-A6ED-4D814E091FAF}" srcOrd="0" destOrd="0" presId="urn:microsoft.com/office/officeart/2008/layout/HalfCircleOrganizationChart"/>
    <dgm:cxn modelId="{17BED0E0-3071-47DB-9F1F-292D80BE25CC}" type="presParOf" srcId="{366978D2-008B-48A7-8D1D-B295581E70A4}" destId="{C356DAB2-E69F-49CF-80EA-1F90E0F16F2A}" srcOrd="1" destOrd="0" presId="urn:microsoft.com/office/officeart/2008/layout/HalfCircleOrganizationChart"/>
    <dgm:cxn modelId="{633B5A48-BC98-4FB2-9959-B9CA755DFF15}" type="presParOf" srcId="{C356DAB2-E69F-49CF-80EA-1F90E0F16F2A}" destId="{8F0A5AA2-61FD-42B4-AD74-231CE4B8D9C8}" srcOrd="0" destOrd="0" presId="urn:microsoft.com/office/officeart/2008/layout/HalfCircleOrganizationChart"/>
    <dgm:cxn modelId="{0E927064-47F3-4A9E-A025-2531A546ED3B}" type="presParOf" srcId="{8F0A5AA2-61FD-42B4-AD74-231CE4B8D9C8}" destId="{B6F6FE1C-7BD8-4970-907B-34A2159DEEC5}" srcOrd="0" destOrd="0" presId="urn:microsoft.com/office/officeart/2008/layout/HalfCircleOrganizationChart"/>
    <dgm:cxn modelId="{D94D0294-531E-47B5-AB03-F7E2985C8A12}" type="presParOf" srcId="{8F0A5AA2-61FD-42B4-AD74-231CE4B8D9C8}" destId="{38C7AB0C-CA76-4B57-9C01-88318FD6D9B1}" srcOrd="1" destOrd="0" presId="urn:microsoft.com/office/officeart/2008/layout/HalfCircleOrganizationChart"/>
    <dgm:cxn modelId="{6D9A2324-5F6E-4278-A3EF-015C645BDC80}" type="presParOf" srcId="{8F0A5AA2-61FD-42B4-AD74-231CE4B8D9C8}" destId="{C8ABF614-7649-49A3-B72E-7E3561130DD7}" srcOrd="2" destOrd="0" presId="urn:microsoft.com/office/officeart/2008/layout/HalfCircleOrganizationChart"/>
    <dgm:cxn modelId="{9D715D6F-EE3A-45D4-B0B3-9DF2B7465DFE}" type="presParOf" srcId="{8F0A5AA2-61FD-42B4-AD74-231CE4B8D9C8}" destId="{11D19E15-C2F7-4A49-8E1B-EC0E2B7EB04D}" srcOrd="3" destOrd="0" presId="urn:microsoft.com/office/officeart/2008/layout/HalfCircleOrganizationChart"/>
    <dgm:cxn modelId="{71978ACE-14D9-481B-9A48-681552CE480F}" type="presParOf" srcId="{C356DAB2-E69F-49CF-80EA-1F90E0F16F2A}" destId="{C52EBA8E-FAB8-481C-9592-585017D90B5D}" srcOrd="1" destOrd="0" presId="urn:microsoft.com/office/officeart/2008/layout/HalfCircleOrganizationChart"/>
    <dgm:cxn modelId="{DB78B0D5-10FD-4427-9D58-6A0E6AF455A1}" type="presParOf" srcId="{C356DAB2-E69F-49CF-80EA-1F90E0F16F2A}" destId="{999C9709-C57F-4888-9851-31B12F58F693}" srcOrd="2" destOrd="0" presId="urn:microsoft.com/office/officeart/2008/layout/HalfCircleOrganizationChart"/>
    <dgm:cxn modelId="{46BB3060-863E-4A06-9A33-09C7473EBC20}" type="presParOf" srcId="{A9275312-728B-4D18-A679-EAC4B975E831}" destId="{35E14C83-3F56-45BE-AD2A-7F11F51A2401}" srcOrd="2" destOrd="0" presId="urn:microsoft.com/office/officeart/2008/layout/HalfCircleOrganizationChart"/>
    <dgm:cxn modelId="{3326DF76-6073-4F22-955E-C0E4D7607929}" type="presParOf" srcId="{08F30308-03F4-4720-8C34-C888533E88E2}" destId="{F7783ED8-1F42-41BB-9778-8452DFCD5BBB}" srcOrd="4" destOrd="0" presId="urn:microsoft.com/office/officeart/2008/layout/HalfCircleOrganizationChart"/>
    <dgm:cxn modelId="{52617C84-BAF1-4607-AEE1-F5AD6046A8F6}" type="presParOf" srcId="{08F30308-03F4-4720-8C34-C888533E88E2}" destId="{EA801969-1923-47F2-B530-DF8E6BE76D40}" srcOrd="5" destOrd="0" presId="urn:microsoft.com/office/officeart/2008/layout/HalfCircleOrganizationChart"/>
    <dgm:cxn modelId="{C73233DA-7744-4AB2-9AE3-17E4186F4412}" type="presParOf" srcId="{EA801969-1923-47F2-B530-DF8E6BE76D40}" destId="{120E6DDB-52C1-49D7-8ECD-647DAA361895}" srcOrd="0" destOrd="0" presId="urn:microsoft.com/office/officeart/2008/layout/HalfCircleOrganizationChart"/>
    <dgm:cxn modelId="{AE7D0D0C-99AA-4BD1-8018-B917E9BE2A21}" type="presParOf" srcId="{120E6DDB-52C1-49D7-8ECD-647DAA361895}" destId="{DCD3CE97-37A9-40BE-A1D9-98333CFA7EC7}" srcOrd="0" destOrd="0" presId="urn:microsoft.com/office/officeart/2008/layout/HalfCircleOrganizationChart"/>
    <dgm:cxn modelId="{7DF14777-60CC-4BC4-80E5-FA1915C998D2}" type="presParOf" srcId="{120E6DDB-52C1-49D7-8ECD-647DAA361895}" destId="{710FC1FE-9916-4564-82D5-67FACABA2F9A}" srcOrd="1" destOrd="0" presId="urn:microsoft.com/office/officeart/2008/layout/HalfCircleOrganizationChart"/>
    <dgm:cxn modelId="{2BB1E564-ABEE-4523-BFA0-CA7B813680F7}" type="presParOf" srcId="{120E6DDB-52C1-49D7-8ECD-647DAA361895}" destId="{2F459D9B-BFDC-40B1-98E7-B2FF6D9381F6}" srcOrd="2" destOrd="0" presId="urn:microsoft.com/office/officeart/2008/layout/HalfCircleOrganizationChart"/>
    <dgm:cxn modelId="{97B6F322-4CC7-4F64-97B0-4127FC43036D}" type="presParOf" srcId="{120E6DDB-52C1-49D7-8ECD-647DAA361895}" destId="{C88F5EBE-ACB2-48C2-8735-4C7544CDDDB0}" srcOrd="3" destOrd="0" presId="urn:microsoft.com/office/officeart/2008/layout/HalfCircleOrganizationChart"/>
    <dgm:cxn modelId="{BE5191FE-EB51-42C1-9D96-DFFBDA88A41F}" type="presParOf" srcId="{EA801969-1923-47F2-B530-DF8E6BE76D40}" destId="{CCFA824F-2A77-4A40-86AD-694B5B492374}" srcOrd="1" destOrd="0" presId="urn:microsoft.com/office/officeart/2008/layout/HalfCircleOrganizationChart"/>
    <dgm:cxn modelId="{5B229769-292C-46A9-B64B-2ADC6988D730}" type="presParOf" srcId="{EA801969-1923-47F2-B530-DF8E6BE76D40}" destId="{DB16670C-99DA-4C62-A76C-4AA99185C22F}" srcOrd="2" destOrd="0" presId="urn:microsoft.com/office/officeart/2008/layout/HalfCircleOrganizationChart"/>
    <dgm:cxn modelId="{CC48B8ED-00E3-4F61-90DA-575D5673BB70}" type="presParOf" srcId="{08F30308-03F4-4720-8C34-C888533E88E2}" destId="{653DF6BB-3C9C-46D9-BC8F-9E785AD3144F}" srcOrd="6" destOrd="0" presId="urn:microsoft.com/office/officeart/2008/layout/HalfCircleOrganizationChart"/>
    <dgm:cxn modelId="{BB9BDB6C-4173-4B85-B4D7-7D5D7842541F}" type="presParOf" srcId="{08F30308-03F4-4720-8C34-C888533E88E2}" destId="{566F8A5D-F9FD-4FE1-94D5-6949760ED5D6}" srcOrd="7" destOrd="0" presId="urn:microsoft.com/office/officeart/2008/layout/HalfCircleOrganizationChart"/>
    <dgm:cxn modelId="{56388478-3CC0-4057-98D1-DE0B9FD9D5D5}" type="presParOf" srcId="{566F8A5D-F9FD-4FE1-94D5-6949760ED5D6}" destId="{180B7576-B19C-4723-BE4C-92B68C3CE751}" srcOrd="0" destOrd="0" presId="urn:microsoft.com/office/officeart/2008/layout/HalfCircleOrganizationChart"/>
    <dgm:cxn modelId="{8B959845-1C74-4A3C-B24F-362B26A4323A}" type="presParOf" srcId="{180B7576-B19C-4723-BE4C-92B68C3CE751}" destId="{800CFA6F-5ADA-4E71-B5BE-D04683046087}" srcOrd="0" destOrd="0" presId="urn:microsoft.com/office/officeart/2008/layout/HalfCircleOrganizationChart"/>
    <dgm:cxn modelId="{451F63C0-F31C-4A0A-9E70-C2E84C5C9A1B}" type="presParOf" srcId="{180B7576-B19C-4723-BE4C-92B68C3CE751}" destId="{18BE4577-C402-4AEC-93C9-0CC7DD5A0224}" srcOrd="1" destOrd="0" presId="urn:microsoft.com/office/officeart/2008/layout/HalfCircleOrganizationChart"/>
    <dgm:cxn modelId="{5CFEA86B-8462-47FA-A80C-56CD9B5B26AC}" type="presParOf" srcId="{180B7576-B19C-4723-BE4C-92B68C3CE751}" destId="{81063656-AFDF-4FB3-A3B7-3A79983B60C3}" srcOrd="2" destOrd="0" presId="urn:microsoft.com/office/officeart/2008/layout/HalfCircleOrganizationChart"/>
    <dgm:cxn modelId="{D9C0D050-60C6-40CD-A132-8E05C268CF47}" type="presParOf" srcId="{180B7576-B19C-4723-BE4C-92B68C3CE751}" destId="{26F7F134-A2AB-4190-9384-049319423CDD}" srcOrd="3" destOrd="0" presId="urn:microsoft.com/office/officeart/2008/layout/HalfCircleOrganizationChart"/>
    <dgm:cxn modelId="{41041EA7-D2FD-47E0-BB0F-26FC4270F554}" type="presParOf" srcId="{566F8A5D-F9FD-4FE1-94D5-6949760ED5D6}" destId="{4370021B-2011-4E5D-889C-F91E94E6C549}" srcOrd="1" destOrd="0" presId="urn:microsoft.com/office/officeart/2008/layout/HalfCircleOrganizationChart"/>
    <dgm:cxn modelId="{FAA7B3B1-FA69-47F8-AEE5-0AACE15999DD}" type="presParOf" srcId="{566F8A5D-F9FD-4FE1-94D5-6949760ED5D6}" destId="{83E48AFA-A930-4506-95E0-FD0D9034F5B5}" srcOrd="2" destOrd="0" presId="urn:microsoft.com/office/officeart/2008/layout/HalfCircleOrganizationChart"/>
    <dgm:cxn modelId="{1FC45A60-E7A4-448C-868D-4E33452973EE}" type="presParOf" srcId="{08F30308-03F4-4720-8C34-C888533E88E2}" destId="{7785337F-F934-4C20-806E-5C0DAC2F9FE8}" srcOrd="8" destOrd="0" presId="urn:microsoft.com/office/officeart/2008/layout/HalfCircleOrganizationChart"/>
    <dgm:cxn modelId="{A4C12B26-E52C-466F-AAB8-5057933CACA5}" type="presParOf" srcId="{08F30308-03F4-4720-8C34-C888533E88E2}" destId="{0882D32B-615B-4450-B508-DDF02658356F}" srcOrd="9" destOrd="0" presId="urn:microsoft.com/office/officeart/2008/layout/HalfCircleOrganizationChart"/>
    <dgm:cxn modelId="{0F643D36-C8E1-467C-8929-954E78CFB639}" type="presParOf" srcId="{0882D32B-615B-4450-B508-DDF02658356F}" destId="{C1AD3305-DEC5-442B-AD21-919BE9AEE7E7}" srcOrd="0" destOrd="0" presId="urn:microsoft.com/office/officeart/2008/layout/HalfCircleOrganizationChart"/>
    <dgm:cxn modelId="{38EC5757-1873-4700-BCAE-2A8DC36253BE}" type="presParOf" srcId="{C1AD3305-DEC5-442B-AD21-919BE9AEE7E7}" destId="{443EC05F-F08E-45E6-B4AD-432C308DE889}" srcOrd="0" destOrd="0" presId="urn:microsoft.com/office/officeart/2008/layout/HalfCircleOrganizationChart"/>
    <dgm:cxn modelId="{08D35E33-8398-4946-880F-AB05ADAFA7C1}" type="presParOf" srcId="{C1AD3305-DEC5-442B-AD21-919BE9AEE7E7}" destId="{88C59985-2FFA-4040-98C7-26980AF183BB}" srcOrd="1" destOrd="0" presId="urn:microsoft.com/office/officeart/2008/layout/HalfCircleOrganizationChart"/>
    <dgm:cxn modelId="{732424D2-2184-44CF-AD6C-2AD0C08ACE58}" type="presParOf" srcId="{C1AD3305-DEC5-442B-AD21-919BE9AEE7E7}" destId="{B0580AA5-3E89-44FD-88FD-526D70842BAF}" srcOrd="2" destOrd="0" presId="urn:microsoft.com/office/officeart/2008/layout/HalfCircleOrganizationChart"/>
    <dgm:cxn modelId="{23D2A820-FB53-4827-B44D-1A3D17C3B9FD}" type="presParOf" srcId="{C1AD3305-DEC5-442B-AD21-919BE9AEE7E7}" destId="{6A4E488C-133F-4879-A94F-7DC3DFAE90D5}" srcOrd="3" destOrd="0" presId="urn:microsoft.com/office/officeart/2008/layout/HalfCircleOrganizationChart"/>
    <dgm:cxn modelId="{D82C4F63-87A0-43B8-8F80-C554F8B20803}" type="presParOf" srcId="{0882D32B-615B-4450-B508-DDF02658356F}" destId="{FF2AD587-0736-4678-8BC0-84C793B8D468}" srcOrd="1" destOrd="0" presId="urn:microsoft.com/office/officeart/2008/layout/HalfCircleOrganizationChart"/>
    <dgm:cxn modelId="{413190BC-140C-4CC1-A95C-72BABDEA304D}" type="presParOf" srcId="{0882D32B-615B-4450-B508-DDF02658356F}" destId="{26CA825C-7294-4136-A5CD-021FA1CEF22B}" srcOrd="2" destOrd="0" presId="urn:microsoft.com/office/officeart/2008/layout/HalfCircleOrganizationChart"/>
    <dgm:cxn modelId="{4C696333-3F56-44E8-B1DB-606E62DD0628}" type="presParOf" srcId="{08F30308-03F4-4720-8C34-C888533E88E2}" destId="{00186769-9E91-4609-8212-0874804EB808}" srcOrd="10" destOrd="0" presId="urn:microsoft.com/office/officeart/2008/layout/HalfCircleOrganizationChart"/>
    <dgm:cxn modelId="{AA8DB010-1F59-41F1-8000-A2302C31BB9B}" type="presParOf" srcId="{08F30308-03F4-4720-8C34-C888533E88E2}" destId="{BF99BA80-4D1D-44CC-89A5-ED631B0230D2}" srcOrd="11" destOrd="0" presId="urn:microsoft.com/office/officeart/2008/layout/HalfCircleOrganizationChart"/>
    <dgm:cxn modelId="{21170F76-586F-4B16-999B-39B3A98B2FFE}" type="presParOf" srcId="{BF99BA80-4D1D-44CC-89A5-ED631B0230D2}" destId="{A607978D-2F8A-4395-878F-C07599E6E22F}" srcOrd="0" destOrd="0" presId="urn:microsoft.com/office/officeart/2008/layout/HalfCircleOrganizationChart"/>
    <dgm:cxn modelId="{5DD6C3C7-40D0-4B4C-9EF0-320B72235C98}" type="presParOf" srcId="{A607978D-2F8A-4395-878F-C07599E6E22F}" destId="{693493D8-E016-4C51-8866-28AE60EA8040}" srcOrd="0" destOrd="0" presId="urn:microsoft.com/office/officeart/2008/layout/HalfCircleOrganizationChart"/>
    <dgm:cxn modelId="{1D28A79A-EA9B-48EF-9DB5-AAC179F522D5}" type="presParOf" srcId="{A607978D-2F8A-4395-878F-C07599E6E22F}" destId="{0A0B8D16-E346-489A-8266-E96D06089821}" srcOrd="1" destOrd="0" presId="urn:microsoft.com/office/officeart/2008/layout/HalfCircleOrganizationChart"/>
    <dgm:cxn modelId="{BADC1F74-3BA7-45F3-BF69-371064AD855B}" type="presParOf" srcId="{A607978D-2F8A-4395-878F-C07599E6E22F}" destId="{81FDC742-37F8-4335-92CC-0E7E41108987}" srcOrd="2" destOrd="0" presId="urn:microsoft.com/office/officeart/2008/layout/HalfCircleOrganizationChart"/>
    <dgm:cxn modelId="{0E4664A7-BBB2-4309-BD0F-C2C76E3CB6FB}" type="presParOf" srcId="{A607978D-2F8A-4395-878F-C07599E6E22F}" destId="{D1A4D523-09AF-4AB3-9B54-712F508E5203}" srcOrd="3" destOrd="0" presId="urn:microsoft.com/office/officeart/2008/layout/HalfCircleOrganizationChart"/>
    <dgm:cxn modelId="{ED8AD26D-7899-4881-BB14-A52948FA0778}" type="presParOf" srcId="{BF99BA80-4D1D-44CC-89A5-ED631B0230D2}" destId="{B6FE210E-3E27-47EF-9338-6212777CB75C}" srcOrd="1" destOrd="0" presId="urn:microsoft.com/office/officeart/2008/layout/HalfCircleOrganizationChart"/>
    <dgm:cxn modelId="{830D1BD1-377C-4331-89C1-BFA5382A2CD5}" type="presParOf" srcId="{BF99BA80-4D1D-44CC-89A5-ED631B0230D2}" destId="{ABE04170-B4C8-4803-83EB-3BA180263901}" srcOrd="2" destOrd="0" presId="urn:microsoft.com/office/officeart/2008/layout/HalfCircleOrganizationChart"/>
    <dgm:cxn modelId="{8021E700-19E0-4BCA-B408-71A4E4CEC842}" type="presParOf" srcId="{F59C59C1-9CDB-40E5-86B5-8E4DCA2A8897}" destId="{DF9B92F7-3B45-4EF6-B079-7BBF48DD406B}" srcOrd="2" destOrd="0" presId="urn:microsoft.com/office/officeart/2008/layout/HalfCircleOrganizationChart"/>
    <dgm:cxn modelId="{763F32A5-24A5-4FBC-AE29-C1E342D11254}" type="presParOf" srcId="{76C45D57-6A6E-496C-992A-1A4041A72E95}" destId="{676507BC-6982-48A1-859F-E43297F97012}" srcOrd="8" destOrd="0" presId="urn:microsoft.com/office/officeart/2008/layout/HalfCircleOrganizationChart"/>
    <dgm:cxn modelId="{11656C9E-5E3F-4F64-B4CF-E24B421D69E1}" type="presParOf" srcId="{76C45D57-6A6E-496C-992A-1A4041A72E95}" destId="{CD049CC3-C1C2-42ED-9E0B-F3F9237C58A0}" srcOrd="9" destOrd="0" presId="urn:microsoft.com/office/officeart/2008/layout/HalfCircleOrganizationChart"/>
    <dgm:cxn modelId="{BE72D0E4-8829-4D49-8DC2-5BF8DBB55E7D}" type="presParOf" srcId="{CD049CC3-C1C2-42ED-9E0B-F3F9237C58A0}" destId="{224850A1-1C3F-4216-B727-61B705078D93}" srcOrd="0" destOrd="0" presId="urn:microsoft.com/office/officeart/2008/layout/HalfCircleOrganizationChart"/>
    <dgm:cxn modelId="{2EF4A96A-CC52-4010-B5D7-15A18CC2F649}" type="presParOf" srcId="{224850A1-1C3F-4216-B727-61B705078D93}" destId="{0C638F0D-DBDC-4CA1-87CC-D9041B461C60}" srcOrd="0" destOrd="0" presId="urn:microsoft.com/office/officeart/2008/layout/HalfCircleOrganizationChart"/>
    <dgm:cxn modelId="{DEAE97C0-642E-4C7E-91D6-3DD44A7BB446}" type="presParOf" srcId="{224850A1-1C3F-4216-B727-61B705078D93}" destId="{FC38F523-62AE-459B-8452-C2A7B7FE8B3F}" srcOrd="1" destOrd="0" presId="urn:microsoft.com/office/officeart/2008/layout/HalfCircleOrganizationChart"/>
    <dgm:cxn modelId="{DC66AD06-CB7E-4534-B234-7386B82F0226}" type="presParOf" srcId="{224850A1-1C3F-4216-B727-61B705078D93}" destId="{F018CF01-63A6-45E9-AC06-3C3B2973E620}" srcOrd="2" destOrd="0" presId="urn:microsoft.com/office/officeart/2008/layout/HalfCircleOrganizationChart"/>
    <dgm:cxn modelId="{227F3D8E-2DB4-4F60-ACAA-AF36F75FBFBF}" type="presParOf" srcId="{224850A1-1C3F-4216-B727-61B705078D93}" destId="{8747DE5C-56C8-4939-89E3-DC15D25AF6CE}" srcOrd="3" destOrd="0" presId="urn:microsoft.com/office/officeart/2008/layout/HalfCircleOrganizationChart"/>
    <dgm:cxn modelId="{96F07C58-6FEF-469F-9E77-0F6AF02B7B82}" type="presParOf" srcId="{CD049CC3-C1C2-42ED-9E0B-F3F9237C58A0}" destId="{1152A12D-1622-42B0-98B8-D9E446C07F42}" srcOrd="1" destOrd="0" presId="urn:microsoft.com/office/officeart/2008/layout/HalfCircleOrganizationChart"/>
    <dgm:cxn modelId="{E96C51E1-0C82-4C34-B516-E2780E7959F1}" type="presParOf" srcId="{1152A12D-1622-42B0-98B8-D9E446C07F42}" destId="{6CADD791-7E62-40C7-B6E3-E35D1D42D700}" srcOrd="0" destOrd="0" presId="urn:microsoft.com/office/officeart/2008/layout/HalfCircleOrganizationChart"/>
    <dgm:cxn modelId="{48356FD0-7587-4C78-8A4E-5BA64AB92539}" type="presParOf" srcId="{1152A12D-1622-42B0-98B8-D9E446C07F42}" destId="{CE1CEF2C-ABD6-4150-A382-CE166F7A4BD0}" srcOrd="1" destOrd="0" presId="urn:microsoft.com/office/officeart/2008/layout/HalfCircleOrganizationChart"/>
    <dgm:cxn modelId="{DF9D242F-AB10-43DB-A91D-7F38AE490352}" type="presParOf" srcId="{CE1CEF2C-ABD6-4150-A382-CE166F7A4BD0}" destId="{91027FC9-4F89-4AB7-B0D6-A3A12C95CBAC}" srcOrd="0" destOrd="0" presId="urn:microsoft.com/office/officeart/2008/layout/HalfCircleOrganizationChart"/>
    <dgm:cxn modelId="{1566AD44-0F9C-4B76-AAB9-4EEBC6C110B7}" type="presParOf" srcId="{91027FC9-4F89-4AB7-B0D6-A3A12C95CBAC}" destId="{09CAACE0-B63F-44BF-9092-87FCCF770403}" srcOrd="0" destOrd="0" presId="urn:microsoft.com/office/officeart/2008/layout/HalfCircleOrganizationChart"/>
    <dgm:cxn modelId="{5F0193BF-2EB0-4C3B-9DFE-1DA40CA7DDA2}" type="presParOf" srcId="{91027FC9-4F89-4AB7-B0D6-A3A12C95CBAC}" destId="{83768647-585A-465D-A74A-2E36A08E009A}" srcOrd="1" destOrd="0" presId="urn:microsoft.com/office/officeart/2008/layout/HalfCircleOrganizationChart"/>
    <dgm:cxn modelId="{143655F6-BAB5-4ED8-9078-8D6FCC08D2A0}" type="presParOf" srcId="{91027FC9-4F89-4AB7-B0D6-A3A12C95CBAC}" destId="{85D81ACD-8816-4E41-A83B-7DC219C12C6D}" srcOrd="2" destOrd="0" presId="urn:microsoft.com/office/officeart/2008/layout/HalfCircleOrganizationChart"/>
    <dgm:cxn modelId="{553A0457-5369-46DB-8896-609680171498}" type="presParOf" srcId="{91027FC9-4F89-4AB7-B0D6-A3A12C95CBAC}" destId="{9E41B587-0D45-423F-971A-63DE6D5822AA}" srcOrd="3" destOrd="0" presId="urn:microsoft.com/office/officeart/2008/layout/HalfCircleOrganizationChart"/>
    <dgm:cxn modelId="{817F8F6E-CE11-49EE-A15D-B67FD52F0CA4}" type="presParOf" srcId="{CE1CEF2C-ABD6-4150-A382-CE166F7A4BD0}" destId="{9BE73ED3-E3FB-4E1D-9C79-93D333D930A1}" srcOrd="1" destOrd="0" presId="urn:microsoft.com/office/officeart/2008/layout/HalfCircleOrganizationChart"/>
    <dgm:cxn modelId="{CC1D5A74-D176-497C-8C48-005C1577C803}" type="presParOf" srcId="{CE1CEF2C-ABD6-4150-A382-CE166F7A4BD0}" destId="{30B9734C-257A-4392-A231-EFB788479604}" srcOrd="2" destOrd="0" presId="urn:microsoft.com/office/officeart/2008/layout/HalfCircleOrganizationChart"/>
    <dgm:cxn modelId="{B97EC20F-CA7C-417E-9772-E2BADAAAD2DB}" type="presParOf" srcId="{CD049CC3-C1C2-42ED-9E0B-F3F9237C58A0}" destId="{A48E89AE-2DCB-4B47-8050-E15A40489DEB}" srcOrd="2" destOrd="0" presId="urn:microsoft.com/office/officeart/2008/layout/HalfCircleOrganizationChart"/>
    <dgm:cxn modelId="{F20A6D84-1DAF-4C50-A214-6407C49F910A}" type="presParOf" srcId="{76C45D57-6A6E-496C-992A-1A4041A72E95}" destId="{C760254A-8C7D-494B-9A1F-8A15DADA6837}" srcOrd="10" destOrd="0" presId="urn:microsoft.com/office/officeart/2008/layout/HalfCircleOrganizationChart"/>
    <dgm:cxn modelId="{E644B553-A633-4F90-A116-446C12BE7EE2}" type="presParOf" srcId="{76C45D57-6A6E-496C-992A-1A4041A72E95}" destId="{8169F2EB-4196-4263-8711-AE72E7A11ABB}" srcOrd="11" destOrd="0" presId="urn:microsoft.com/office/officeart/2008/layout/HalfCircleOrganizationChart"/>
    <dgm:cxn modelId="{01CDE239-FAFD-40FA-A502-37A26B32919A}" type="presParOf" srcId="{8169F2EB-4196-4263-8711-AE72E7A11ABB}" destId="{149EB678-303F-4ED3-8D5F-82656FC9D6CA}" srcOrd="0" destOrd="0" presId="urn:microsoft.com/office/officeart/2008/layout/HalfCircleOrganizationChart"/>
    <dgm:cxn modelId="{FF456190-1102-46CC-AC35-A8219404C1CE}" type="presParOf" srcId="{149EB678-303F-4ED3-8D5F-82656FC9D6CA}" destId="{AC1399AB-7A08-4F04-A947-93DA0C2571FB}" srcOrd="0" destOrd="0" presId="urn:microsoft.com/office/officeart/2008/layout/HalfCircleOrganizationChart"/>
    <dgm:cxn modelId="{5B696EC2-D667-446A-BAF6-1F441E9603D7}" type="presParOf" srcId="{149EB678-303F-4ED3-8D5F-82656FC9D6CA}" destId="{EB855BF0-2F5A-4B09-89F4-EEDCC9D26E5E}" srcOrd="1" destOrd="0" presId="urn:microsoft.com/office/officeart/2008/layout/HalfCircleOrganizationChart"/>
    <dgm:cxn modelId="{FA216037-6FA6-4D0D-88DB-8C4CC48F6C50}" type="presParOf" srcId="{149EB678-303F-4ED3-8D5F-82656FC9D6CA}" destId="{133F316A-9BCD-4D3D-AD7E-C780C47FD298}" srcOrd="2" destOrd="0" presId="urn:microsoft.com/office/officeart/2008/layout/HalfCircleOrganizationChart"/>
    <dgm:cxn modelId="{57BE0E27-2526-433D-A103-43734EAA7CB9}" type="presParOf" srcId="{149EB678-303F-4ED3-8D5F-82656FC9D6CA}" destId="{8BC7FE91-29B2-47AF-98B2-9A811BECF652}" srcOrd="3" destOrd="0" presId="urn:microsoft.com/office/officeart/2008/layout/HalfCircleOrganizationChart"/>
    <dgm:cxn modelId="{481114DD-AF47-4953-91DA-7B694F86FA9E}" type="presParOf" srcId="{8169F2EB-4196-4263-8711-AE72E7A11ABB}" destId="{BD2054C7-F361-4D76-812E-05F1B93D7ECA}" srcOrd="1" destOrd="0" presId="urn:microsoft.com/office/officeart/2008/layout/HalfCircleOrganizationChart"/>
    <dgm:cxn modelId="{AF0C535C-28F7-4161-8ED8-0495BAD18074}" type="presParOf" srcId="{8169F2EB-4196-4263-8711-AE72E7A11ABB}" destId="{2DA1BFD5-2BA8-4767-944B-80B7321CC022}" srcOrd="2" destOrd="0" presId="urn:microsoft.com/office/officeart/2008/layout/HalfCircleOrganizationChart"/>
    <dgm:cxn modelId="{5798BCA4-FB11-4AC3-93E4-6F53E37C45B1}" type="presParOf" srcId="{76C45D57-6A6E-496C-992A-1A4041A72E95}" destId="{151EDB06-63CD-4194-B820-DC81391319D7}" srcOrd="12" destOrd="0" presId="urn:microsoft.com/office/officeart/2008/layout/HalfCircleOrganizationChart"/>
    <dgm:cxn modelId="{395AB307-F14A-484C-ADF0-CEA78B1FC497}" type="presParOf" srcId="{76C45D57-6A6E-496C-992A-1A4041A72E95}" destId="{8609A481-C835-4A8B-AD41-0F99F90CCADE}" srcOrd="13" destOrd="0" presId="urn:microsoft.com/office/officeart/2008/layout/HalfCircleOrganizationChart"/>
    <dgm:cxn modelId="{45DA04A9-CDFA-449D-A278-F6C1B585DB13}" type="presParOf" srcId="{8609A481-C835-4A8B-AD41-0F99F90CCADE}" destId="{DD1F02C6-145B-4D32-81E9-74C538E5408F}" srcOrd="0" destOrd="0" presId="urn:microsoft.com/office/officeart/2008/layout/HalfCircleOrganizationChart"/>
    <dgm:cxn modelId="{814DD4B4-649D-4564-BFC8-6108ACE4DDBF}" type="presParOf" srcId="{DD1F02C6-145B-4D32-81E9-74C538E5408F}" destId="{94343033-AB36-4E2B-8874-9182964422B1}" srcOrd="0" destOrd="0" presId="urn:microsoft.com/office/officeart/2008/layout/HalfCircleOrganizationChart"/>
    <dgm:cxn modelId="{5CD49022-9955-4C6F-A654-DE88693BC669}" type="presParOf" srcId="{DD1F02C6-145B-4D32-81E9-74C538E5408F}" destId="{706E87ED-E018-4089-B828-13C1B46D4358}" srcOrd="1" destOrd="0" presId="urn:microsoft.com/office/officeart/2008/layout/HalfCircleOrganizationChart"/>
    <dgm:cxn modelId="{C2678783-876C-4DD0-BFA8-C80BDE0A9534}" type="presParOf" srcId="{DD1F02C6-145B-4D32-81E9-74C538E5408F}" destId="{A4223860-C622-4C1E-BD5A-DA5159CADB01}" srcOrd="2" destOrd="0" presId="urn:microsoft.com/office/officeart/2008/layout/HalfCircleOrganizationChart"/>
    <dgm:cxn modelId="{285871A7-D79A-4646-8A04-218659E2C149}" type="presParOf" srcId="{DD1F02C6-145B-4D32-81E9-74C538E5408F}" destId="{0C1E8426-0435-4F23-82D0-15C075936F08}" srcOrd="3" destOrd="0" presId="urn:microsoft.com/office/officeart/2008/layout/HalfCircleOrganizationChart"/>
    <dgm:cxn modelId="{354A514F-3CCF-49E8-A4B8-84129CF05BB3}" type="presParOf" srcId="{8609A481-C835-4A8B-AD41-0F99F90CCADE}" destId="{E676E26D-C5B9-433D-9E8A-57C2192106DB}" srcOrd="1" destOrd="0" presId="urn:microsoft.com/office/officeart/2008/layout/HalfCircleOrganizationChart"/>
    <dgm:cxn modelId="{0E114EE9-E152-46FC-83CA-897DFE4F446D}" type="presParOf" srcId="{8609A481-C835-4A8B-AD41-0F99F90CCADE}" destId="{86F2CF9A-94E9-4FD3-B4B1-F1276FE09514}" srcOrd="2" destOrd="0" presId="urn:microsoft.com/office/officeart/2008/layout/HalfCircleOrganizationChart"/>
    <dgm:cxn modelId="{CB344FB4-8161-4603-9A24-D7DD2AEDC028}" type="presParOf" srcId="{CD41C546-60E4-46FF-9CBA-23B9B3B9B665}" destId="{5C61419B-E27F-4F10-8448-AFE27DD99120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EDB06-63CD-4194-B820-DC81391319D7}">
      <dsp:nvSpPr>
        <dsp:cNvPr id="0" name=""/>
        <dsp:cNvSpPr/>
      </dsp:nvSpPr>
      <dsp:spPr>
        <a:xfrm>
          <a:off x="5121707" y="1324059"/>
          <a:ext cx="4609281" cy="11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61"/>
              </a:lnTo>
              <a:lnTo>
                <a:pt x="4609281" y="58261"/>
              </a:lnTo>
              <a:lnTo>
                <a:pt x="4609281" y="116523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0254A-8C7D-494B-9A1F-8A15DADA6837}">
      <dsp:nvSpPr>
        <dsp:cNvPr id="0" name=""/>
        <dsp:cNvSpPr/>
      </dsp:nvSpPr>
      <dsp:spPr>
        <a:xfrm>
          <a:off x="5121707" y="1324059"/>
          <a:ext cx="3479583" cy="11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61"/>
              </a:lnTo>
              <a:lnTo>
                <a:pt x="3479583" y="58261"/>
              </a:lnTo>
              <a:lnTo>
                <a:pt x="3479583" y="116523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DD791-7E62-40C7-B6E3-E35D1D42D700}">
      <dsp:nvSpPr>
        <dsp:cNvPr id="0" name=""/>
        <dsp:cNvSpPr/>
      </dsp:nvSpPr>
      <dsp:spPr>
        <a:xfrm>
          <a:off x="7471592" y="1947169"/>
          <a:ext cx="323986" cy="166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61"/>
              </a:lnTo>
              <a:lnTo>
                <a:pt x="323986" y="166461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507BC-6982-48A1-859F-E43297F97012}">
      <dsp:nvSpPr>
        <dsp:cNvPr id="0" name=""/>
        <dsp:cNvSpPr/>
      </dsp:nvSpPr>
      <dsp:spPr>
        <a:xfrm>
          <a:off x="5121707" y="1324059"/>
          <a:ext cx="2349884" cy="11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61"/>
              </a:lnTo>
              <a:lnTo>
                <a:pt x="2349884" y="58261"/>
              </a:lnTo>
              <a:lnTo>
                <a:pt x="2349884" y="116523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86769-9E91-4609-8212-0874804EB808}">
      <dsp:nvSpPr>
        <dsp:cNvPr id="0" name=""/>
        <dsp:cNvSpPr/>
      </dsp:nvSpPr>
      <dsp:spPr>
        <a:xfrm>
          <a:off x="5551119" y="1947169"/>
          <a:ext cx="1678489" cy="11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61"/>
              </a:lnTo>
              <a:lnTo>
                <a:pt x="1678489" y="58261"/>
              </a:lnTo>
              <a:lnTo>
                <a:pt x="1678489" y="116523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5337F-F934-4C20-806E-5C0DAC2F9FE8}">
      <dsp:nvSpPr>
        <dsp:cNvPr id="0" name=""/>
        <dsp:cNvSpPr/>
      </dsp:nvSpPr>
      <dsp:spPr>
        <a:xfrm>
          <a:off x="5551119" y="1947169"/>
          <a:ext cx="1007093" cy="11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61"/>
              </a:lnTo>
              <a:lnTo>
                <a:pt x="1007093" y="58261"/>
              </a:lnTo>
              <a:lnTo>
                <a:pt x="1007093" y="116523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DF6BB-3C9C-46D9-BC8F-9E785AD3144F}">
      <dsp:nvSpPr>
        <dsp:cNvPr id="0" name=""/>
        <dsp:cNvSpPr/>
      </dsp:nvSpPr>
      <dsp:spPr>
        <a:xfrm>
          <a:off x="5551119" y="1947169"/>
          <a:ext cx="335697" cy="11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61"/>
              </a:lnTo>
              <a:lnTo>
                <a:pt x="335697" y="58261"/>
              </a:lnTo>
              <a:lnTo>
                <a:pt x="335697" y="116523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3ED8-1F42-41BB-9778-8452DFCD5BBB}">
      <dsp:nvSpPr>
        <dsp:cNvPr id="0" name=""/>
        <dsp:cNvSpPr/>
      </dsp:nvSpPr>
      <dsp:spPr>
        <a:xfrm>
          <a:off x="5215422" y="1947169"/>
          <a:ext cx="335697" cy="116523"/>
        </a:xfrm>
        <a:custGeom>
          <a:avLst/>
          <a:gdLst/>
          <a:ahLst/>
          <a:cxnLst/>
          <a:rect l="0" t="0" r="0" b="0"/>
          <a:pathLst>
            <a:path>
              <a:moveTo>
                <a:pt x="335697" y="0"/>
              </a:moveTo>
              <a:lnTo>
                <a:pt x="335697" y="58261"/>
              </a:lnTo>
              <a:lnTo>
                <a:pt x="0" y="58261"/>
              </a:lnTo>
              <a:lnTo>
                <a:pt x="0" y="116523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CA458-9488-4102-A6ED-4D814E091FAF}">
      <dsp:nvSpPr>
        <dsp:cNvPr id="0" name=""/>
        <dsp:cNvSpPr/>
      </dsp:nvSpPr>
      <dsp:spPr>
        <a:xfrm>
          <a:off x="4544026" y="2341129"/>
          <a:ext cx="255241" cy="166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61"/>
              </a:lnTo>
              <a:lnTo>
                <a:pt x="255241" y="166461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DC884-3211-4EE2-B86D-ED71CF20CE67}">
      <dsp:nvSpPr>
        <dsp:cNvPr id="0" name=""/>
        <dsp:cNvSpPr/>
      </dsp:nvSpPr>
      <dsp:spPr>
        <a:xfrm>
          <a:off x="4544026" y="1947169"/>
          <a:ext cx="1007093" cy="116523"/>
        </a:xfrm>
        <a:custGeom>
          <a:avLst/>
          <a:gdLst/>
          <a:ahLst/>
          <a:cxnLst/>
          <a:rect l="0" t="0" r="0" b="0"/>
          <a:pathLst>
            <a:path>
              <a:moveTo>
                <a:pt x="1007093" y="0"/>
              </a:moveTo>
              <a:lnTo>
                <a:pt x="1007093" y="58261"/>
              </a:lnTo>
              <a:lnTo>
                <a:pt x="0" y="58261"/>
              </a:lnTo>
              <a:lnTo>
                <a:pt x="0" y="116523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1E61D-D88D-492E-87EA-176BD4352FA6}">
      <dsp:nvSpPr>
        <dsp:cNvPr id="0" name=""/>
        <dsp:cNvSpPr/>
      </dsp:nvSpPr>
      <dsp:spPr>
        <a:xfrm>
          <a:off x="3872630" y="1947169"/>
          <a:ext cx="1678489" cy="116523"/>
        </a:xfrm>
        <a:custGeom>
          <a:avLst/>
          <a:gdLst/>
          <a:ahLst/>
          <a:cxnLst/>
          <a:rect l="0" t="0" r="0" b="0"/>
          <a:pathLst>
            <a:path>
              <a:moveTo>
                <a:pt x="1678489" y="0"/>
              </a:moveTo>
              <a:lnTo>
                <a:pt x="1678489" y="58261"/>
              </a:lnTo>
              <a:lnTo>
                <a:pt x="0" y="58261"/>
              </a:lnTo>
              <a:lnTo>
                <a:pt x="0" y="116523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179A9-8626-4D3F-8ED9-0AF06FA2D81B}">
      <dsp:nvSpPr>
        <dsp:cNvPr id="0" name=""/>
        <dsp:cNvSpPr/>
      </dsp:nvSpPr>
      <dsp:spPr>
        <a:xfrm>
          <a:off x="5121707" y="1324059"/>
          <a:ext cx="429412" cy="11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61"/>
              </a:lnTo>
              <a:lnTo>
                <a:pt x="429412" y="58261"/>
              </a:lnTo>
              <a:lnTo>
                <a:pt x="429412" y="116523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6000A-3476-4C22-9367-8ECD0798B5AF}">
      <dsp:nvSpPr>
        <dsp:cNvPr id="0" name=""/>
        <dsp:cNvSpPr/>
      </dsp:nvSpPr>
      <dsp:spPr>
        <a:xfrm>
          <a:off x="2771822" y="1947169"/>
          <a:ext cx="323986" cy="560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421"/>
              </a:lnTo>
              <a:lnTo>
                <a:pt x="323986" y="560421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904E6-5833-4628-8B85-1CF05694863F}">
      <dsp:nvSpPr>
        <dsp:cNvPr id="0" name=""/>
        <dsp:cNvSpPr/>
      </dsp:nvSpPr>
      <dsp:spPr>
        <a:xfrm>
          <a:off x="2771822" y="1947169"/>
          <a:ext cx="323986" cy="166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61"/>
              </a:lnTo>
              <a:lnTo>
                <a:pt x="323986" y="166461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62EA5-6818-4203-84FA-2605111FE5C1}">
      <dsp:nvSpPr>
        <dsp:cNvPr id="0" name=""/>
        <dsp:cNvSpPr/>
      </dsp:nvSpPr>
      <dsp:spPr>
        <a:xfrm>
          <a:off x="2771822" y="1324059"/>
          <a:ext cx="2349884" cy="116523"/>
        </a:xfrm>
        <a:custGeom>
          <a:avLst/>
          <a:gdLst/>
          <a:ahLst/>
          <a:cxnLst/>
          <a:rect l="0" t="0" r="0" b="0"/>
          <a:pathLst>
            <a:path>
              <a:moveTo>
                <a:pt x="2349884" y="0"/>
              </a:moveTo>
              <a:lnTo>
                <a:pt x="2349884" y="58261"/>
              </a:lnTo>
              <a:lnTo>
                <a:pt x="0" y="58261"/>
              </a:lnTo>
              <a:lnTo>
                <a:pt x="0" y="116523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C005D-AC95-4EA9-A22B-AC2EB95E7AC4}">
      <dsp:nvSpPr>
        <dsp:cNvPr id="0" name=""/>
        <dsp:cNvSpPr/>
      </dsp:nvSpPr>
      <dsp:spPr>
        <a:xfrm>
          <a:off x="1642124" y="1947169"/>
          <a:ext cx="323986" cy="560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421"/>
              </a:lnTo>
              <a:lnTo>
                <a:pt x="323986" y="560421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D6D17-2E82-4ED5-81B4-DAA48DC82B8B}">
      <dsp:nvSpPr>
        <dsp:cNvPr id="0" name=""/>
        <dsp:cNvSpPr/>
      </dsp:nvSpPr>
      <dsp:spPr>
        <a:xfrm>
          <a:off x="1642124" y="1947169"/>
          <a:ext cx="323986" cy="166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61"/>
              </a:lnTo>
              <a:lnTo>
                <a:pt x="323986" y="166461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8B44A-BA0D-4C0E-B5EF-02B6E19C2D3F}">
      <dsp:nvSpPr>
        <dsp:cNvPr id="0" name=""/>
        <dsp:cNvSpPr/>
      </dsp:nvSpPr>
      <dsp:spPr>
        <a:xfrm>
          <a:off x="1642124" y="1324059"/>
          <a:ext cx="3479583" cy="116523"/>
        </a:xfrm>
        <a:custGeom>
          <a:avLst/>
          <a:gdLst/>
          <a:ahLst/>
          <a:cxnLst/>
          <a:rect l="0" t="0" r="0" b="0"/>
          <a:pathLst>
            <a:path>
              <a:moveTo>
                <a:pt x="3479583" y="0"/>
              </a:moveTo>
              <a:lnTo>
                <a:pt x="3479583" y="58261"/>
              </a:lnTo>
              <a:lnTo>
                <a:pt x="0" y="58261"/>
              </a:lnTo>
              <a:lnTo>
                <a:pt x="0" y="116523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5AA77-7269-4BE9-AB68-1768D2D615C4}">
      <dsp:nvSpPr>
        <dsp:cNvPr id="0" name=""/>
        <dsp:cNvSpPr/>
      </dsp:nvSpPr>
      <dsp:spPr>
        <a:xfrm>
          <a:off x="512426" y="1947169"/>
          <a:ext cx="323986" cy="560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421"/>
              </a:lnTo>
              <a:lnTo>
                <a:pt x="323986" y="560421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01E1B-A82C-4B4B-B339-6E1DC76C747C}">
      <dsp:nvSpPr>
        <dsp:cNvPr id="0" name=""/>
        <dsp:cNvSpPr/>
      </dsp:nvSpPr>
      <dsp:spPr>
        <a:xfrm>
          <a:off x="512426" y="1947169"/>
          <a:ext cx="323986" cy="166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61"/>
              </a:lnTo>
              <a:lnTo>
                <a:pt x="323986" y="166461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66CDB-8B5F-4432-9C7B-B8D97704905A}">
      <dsp:nvSpPr>
        <dsp:cNvPr id="0" name=""/>
        <dsp:cNvSpPr/>
      </dsp:nvSpPr>
      <dsp:spPr>
        <a:xfrm>
          <a:off x="512426" y="1324059"/>
          <a:ext cx="4609281" cy="116523"/>
        </a:xfrm>
        <a:custGeom>
          <a:avLst/>
          <a:gdLst/>
          <a:ahLst/>
          <a:cxnLst/>
          <a:rect l="0" t="0" r="0" b="0"/>
          <a:pathLst>
            <a:path>
              <a:moveTo>
                <a:pt x="4609281" y="0"/>
              </a:moveTo>
              <a:lnTo>
                <a:pt x="4609281" y="58261"/>
              </a:lnTo>
              <a:lnTo>
                <a:pt x="0" y="58261"/>
              </a:lnTo>
              <a:lnTo>
                <a:pt x="0" y="116523"/>
              </a:lnTo>
            </a:path>
          </a:pathLst>
        </a:cu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BAC30-D438-43F1-A72D-5AA266A98F75}">
      <dsp:nvSpPr>
        <dsp:cNvPr id="0" name=""/>
        <dsp:cNvSpPr/>
      </dsp:nvSpPr>
      <dsp:spPr>
        <a:xfrm>
          <a:off x="4875228" y="813404"/>
          <a:ext cx="492957" cy="51065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5F509-4D01-48CF-9BC1-AAA0116C83E5}">
      <dsp:nvSpPr>
        <dsp:cNvPr id="0" name=""/>
        <dsp:cNvSpPr/>
      </dsp:nvSpPr>
      <dsp:spPr>
        <a:xfrm>
          <a:off x="4875228" y="813404"/>
          <a:ext cx="492957" cy="51065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CFEF8-F54A-44BC-8CA2-256DEF43F0DA}">
      <dsp:nvSpPr>
        <dsp:cNvPr id="0" name=""/>
        <dsp:cNvSpPr/>
      </dsp:nvSpPr>
      <dsp:spPr>
        <a:xfrm>
          <a:off x="4628750" y="905322"/>
          <a:ext cx="985914" cy="32681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한강</a:t>
          </a:r>
          <a:endParaRPr lang="ko-KR" altLang="en-US" sz="11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4628750" y="905322"/>
        <a:ext cx="985914" cy="326819"/>
      </dsp:txXfrm>
    </dsp:sp>
    <dsp:sp modelId="{0F4A904E-27B0-44C6-A2E7-48404A58DCFD}">
      <dsp:nvSpPr>
        <dsp:cNvPr id="0" name=""/>
        <dsp:cNvSpPr/>
      </dsp:nvSpPr>
      <dsp:spPr>
        <a:xfrm>
          <a:off x="259132" y="1440582"/>
          <a:ext cx="506587" cy="50658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034AC-9BE1-4E82-A9FA-041FD6A19072}">
      <dsp:nvSpPr>
        <dsp:cNvPr id="0" name=""/>
        <dsp:cNvSpPr/>
      </dsp:nvSpPr>
      <dsp:spPr>
        <a:xfrm>
          <a:off x="259132" y="1440582"/>
          <a:ext cx="506587" cy="50658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A4406-405A-4CD9-8C52-A607119096C1}">
      <dsp:nvSpPr>
        <dsp:cNvPr id="0" name=""/>
        <dsp:cNvSpPr/>
      </dsp:nvSpPr>
      <dsp:spPr>
        <a:xfrm>
          <a:off x="5838" y="1531768"/>
          <a:ext cx="1013174" cy="32421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홍제천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5838" y="1531768"/>
        <a:ext cx="1013174" cy="324215"/>
      </dsp:txXfrm>
    </dsp:sp>
    <dsp:sp modelId="{DBD9554A-2F91-480B-BA7F-3480F0FA65FC}">
      <dsp:nvSpPr>
        <dsp:cNvPr id="0" name=""/>
        <dsp:cNvSpPr/>
      </dsp:nvSpPr>
      <dsp:spPr>
        <a:xfrm>
          <a:off x="803120" y="206369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91F20-6ED8-419D-B60F-715EF985452D}">
      <dsp:nvSpPr>
        <dsp:cNvPr id="0" name=""/>
        <dsp:cNvSpPr/>
      </dsp:nvSpPr>
      <dsp:spPr>
        <a:xfrm>
          <a:off x="803120" y="206369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6F033-B7B3-46DF-8405-425A4F181E2A}">
      <dsp:nvSpPr>
        <dsp:cNvPr id="0" name=""/>
        <dsp:cNvSpPr/>
      </dsp:nvSpPr>
      <dsp:spPr>
        <a:xfrm>
          <a:off x="664402" y="2113631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홍제천</a:t>
          </a:r>
          <a:r>
            <a:rPr lang="ko-KR" altLang="en-US" sz="800" kern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 본류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664402" y="2113631"/>
        <a:ext cx="554872" cy="177559"/>
      </dsp:txXfrm>
    </dsp:sp>
    <dsp:sp modelId="{4F0AA883-9C1C-4F12-B1D1-CDBA11134004}">
      <dsp:nvSpPr>
        <dsp:cNvPr id="0" name=""/>
        <dsp:cNvSpPr/>
      </dsp:nvSpPr>
      <dsp:spPr>
        <a:xfrm>
          <a:off x="803120" y="245765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C9894-13E5-4C98-9D83-86CB6C3C3A0B}">
      <dsp:nvSpPr>
        <dsp:cNvPr id="0" name=""/>
        <dsp:cNvSpPr/>
      </dsp:nvSpPr>
      <dsp:spPr>
        <a:xfrm>
          <a:off x="803120" y="245765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178F0-8704-4B9F-A9A4-CF3381A7F060}">
      <dsp:nvSpPr>
        <dsp:cNvPr id="0" name=""/>
        <dsp:cNvSpPr/>
      </dsp:nvSpPr>
      <dsp:spPr>
        <a:xfrm>
          <a:off x="664402" y="2507590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불광천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664402" y="2507590"/>
        <a:ext cx="554872" cy="177559"/>
      </dsp:txXfrm>
    </dsp:sp>
    <dsp:sp modelId="{2A4D1136-5563-418E-B1D0-D8B43F3D82BA}">
      <dsp:nvSpPr>
        <dsp:cNvPr id="0" name=""/>
        <dsp:cNvSpPr/>
      </dsp:nvSpPr>
      <dsp:spPr>
        <a:xfrm>
          <a:off x="1388830" y="1440582"/>
          <a:ext cx="506587" cy="50658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CEAF2-F686-49F1-B47C-D0A4E8AEBB62}">
      <dsp:nvSpPr>
        <dsp:cNvPr id="0" name=""/>
        <dsp:cNvSpPr/>
      </dsp:nvSpPr>
      <dsp:spPr>
        <a:xfrm>
          <a:off x="1388830" y="1440582"/>
          <a:ext cx="506587" cy="50658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4283B-83D2-4958-BB38-38D8021FB010}">
      <dsp:nvSpPr>
        <dsp:cNvPr id="0" name=""/>
        <dsp:cNvSpPr/>
      </dsp:nvSpPr>
      <dsp:spPr>
        <a:xfrm>
          <a:off x="1135536" y="1531768"/>
          <a:ext cx="1013174" cy="32421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안양천</a:t>
          </a:r>
          <a:endParaRPr lang="ko-KR" altLang="en-US" sz="12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1135536" y="1531768"/>
        <a:ext cx="1013174" cy="324215"/>
      </dsp:txXfrm>
    </dsp:sp>
    <dsp:sp modelId="{C2FA83C8-9168-428B-BD65-30453F7E4418}">
      <dsp:nvSpPr>
        <dsp:cNvPr id="0" name=""/>
        <dsp:cNvSpPr/>
      </dsp:nvSpPr>
      <dsp:spPr>
        <a:xfrm>
          <a:off x="1932818" y="206369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F7DD8-CAE6-40FF-B4A8-A0A81A849240}">
      <dsp:nvSpPr>
        <dsp:cNvPr id="0" name=""/>
        <dsp:cNvSpPr/>
      </dsp:nvSpPr>
      <dsp:spPr>
        <a:xfrm>
          <a:off x="1932818" y="206369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B8999-97E3-4D3D-BCA7-B38A91DB2B97}">
      <dsp:nvSpPr>
        <dsp:cNvPr id="0" name=""/>
        <dsp:cNvSpPr/>
      </dsp:nvSpPr>
      <dsp:spPr>
        <a:xfrm>
          <a:off x="1794100" y="2113631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안양천</a:t>
          </a:r>
          <a:r>
            <a:rPr lang="ko-KR" altLang="en-US" sz="800" kern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 본류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1794100" y="2113631"/>
        <a:ext cx="554872" cy="177559"/>
      </dsp:txXfrm>
    </dsp:sp>
    <dsp:sp modelId="{5C2D1D47-784A-4F1B-A38B-ECC0D09F3CFF}">
      <dsp:nvSpPr>
        <dsp:cNvPr id="0" name=""/>
        <dsp:cNvSpPr/>
      </dsp:nvSpPr>
      <dsp:spPr>
        <a:xfrm>
          <a:off x="1932818" y="245765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54E9D-E33C-4257-ACA5-23FFBD2488F6}">
      <dsp:nvSpPr>
        <dsp:cNvPr id="0" name=""/>
        <dsp:cNvSpPr/>
      </dsp:nvSpPr>
      <dsp:spPr>
        <a:xfrm>
          <a:off x="1932818" y="245765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CD35B-12E0-4B54-A525-3E56F96608B7}">
      <dsp:nvSpPr>
        <dsp:cNvPr id="0" name=""/>
        <dsp:cNvSpPr/>
      </dsp:nvSpPr>
      <dsp:spPr>
        <a:xfrm>
          <a:off x="1794100" y="2507590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도림천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1794100" y="2507590"/>
        <a:ext cx="554872" cy="177559"/>
      </dsp:txXfrm>
    </dsp:sp>
    <dsp:sp modelId="{5AB37AED-9DF4-4371-8EAE-6D237AC3E824}">
      <dsp:nvSpPr>
        <dsp:cNvPr id="0" name=""/>
        <dsp:cNvSpPr/>
      </dsp:nvSpPr>
      <dsp:spPr>
        <a:xfrm>
          <a:off x="2518528" y="1440582"/>
          <a:ext cx="506587" cy="50658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FB59D-26DB-4F6B-BC95-54ECCB51F8A7}">
      <dsp:nvSpPr>
        <dsp:cNvPr id="0" name=""/>
        <dsp:cNvSpPr/>
      </dsp:nvSpPr>
      <dsp:spPr>
        <a:xfrm>
          <a:off x="2518528" y="1440582"/>
          <a:ext cx="506587" cy="50658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8343-5651-40DB-A12C-614F144168AE}">
      <dsp:nvSpPr>
        <dsp:cNvPr id="0" name=""/>
        <dsp:cNvSpPr/>
      </dsp:nvSpPr>
      <dsp:spPr>
        <a:xfrm>
          <a:off x="2265235" y="1531768"/>
          <a:ext cx="1013174" cy="32421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반포천</a:t>
          </a:r>
          <a:endParaRPr lang="ko-KR" altLang="en-US" sz="12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2265235" y="1531768"/>
        <a:ext cx="1013174" cy="324215"/>
      </dsp:txXfrm>
    </dsp:sp>
    <dsp:sp modelId="{CBA59649-1A16-46BB-AE0E-D497A459CF3C}">
      <dsp:nvSpPr>
        <dsp:cNvPr id="0" name=""/>
        <dsp:cNvSpPr/>
      </dsp:nvSpPr>
      <dsp:spPr>
        <a:xfrm>
          <a:off x="3062516" y="206369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7266-A7AD-4945-AA0A-B7DF03690BDC}">
      <dsp:nvSpPr>
        <dsp:cNvPr id="0" name=""/>
        <dsp:cNvSpPr/>
      </dsp:nvSpPr>
      <dsp:spPr>
        <a:xfrm>
          <a:off x="3062516" y="206369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557DB-839F-4299-AB54-2950A7540352}">
      <dsp:nvSpPr>
        <dsp:cNvPr id="0" name=""/>
        <dsp:cNvSpPr/>
      </dsp:nvSpPr>
      <dsp:spPr>
        <a:xfrm>
          <a:off x="2923798" y="2113631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반포천</a:t>
          </a:r>
          <a:r>
            <a:rPr lang="ko-KR" altLang="en-US" sz="800" kern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 본류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2923798" y="2113631"/>
        <a:ext cx="554872" cy="177559"/>
      </dsp:txXfrm>
    </dsp:sp>
    <dsp:sp modelId="{4DF42656-208B-4780-A6C6-97A1769BC8F8}">
      <dsp:nvSpPr>
        <dsp:cNvPr id="0" name=""/>
        <dsp:cNvSpPr/>
      </dsp:nvSpPr>
      <dsp:spPr>
        <a:xfrm>
          <a:off x="3062516" y="245765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66B7B-3A58-423A-82F1-9EE9DDACFD3E}">
      <dsp:nvSpPr>
        <dsp:cNvPr id="0" name=""/>
        <dsp:cNvSpPr/>
      </dsp:nvSpPr>
      <dsp:spPr>
        <a:xfrm>
          <a:off x="3062516" y="245765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3711E-26D1-47DA-A9BE-5665DFB8727E}">
      <dsp:nvSpPr>
        <dsp:cNvPr id="0" name=""/>
        <dsp:cNvSpPr/>
      </dsp:nvSpPr>
      <dsp:spPr>
        <a:xfrm>
          <a:off x="2923798" y="2507590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사당천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2923798" y="2507590"/>
        <a:ext cx="554872" cy="177559"/>
      </dsp:txXfrm>
    </dsp:sp>
    <dsp:sp modelId="{761CE211-7363-4B47-A314-101B363B63FF}">
      <dsp:nvSpPr>
        <dsp:cNvPr id="0" name=""/>
        <dsp:cNvSpPr/>
      </dsp:nvSpPr>
      <dsp:spPr>
        <a:xfrm>
          <a:off x="5297826" y="1440582"/>
          <a:ext cx="506587" cy="50658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0BD77-450A-4C94-B9E4-5C3BC3BF6618}">
      <dsp:nvSpPr>
        <dsp:cNvPr id="0" name=""/>
        <dsp:cNvSpPr/>
      </dsp:nvSpPr>
      <dsp:spPr>
        <a:xfrm>
          <a:off x="5297826" y="1440582"/>
          <a:ext cx="506587" cy="50658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3713F-8850-4368-B712-BDD973372E5C}">
      <dsp:nvSpPr>
        <dsp:cNvPr id="0" name=""/>
        <dsp:cNvSpPr/>
      </dsp:nvSpPr>
      <dsp:spPr>
        <a:xfrm>
          <a:off x="5044532" y="1531768"/>
          <a:ext cx="1013174" cy="32421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중랑천</a:t>
          </a:r>
          <a:endParaRPr lang="ko-KR" altLang="en-US" sz="12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5044532" y="1531768"/>
        <a:ext cx="1013174" cy="324215"/>
      </dsp:txXfrm>
    </dsp:sp>
    <dsp:sp modelId="{0C5D1E3A-A3FC-4A0C-818A-F3B7B8A24136}">
      <dsp:nvSpPr>
        <dsp:cNvPr id="0" name=""/>
        <dsp:cNvSpPr/>
      </dsp:nvSpPr>
      <dsp:spPr>
        <a:xfrm>
          <a:off x="3733912" y="206369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BD306-F9AB-4C32-AE0F-35CC17AA0734}">
      <dsp:nvSpPr>
        <dsp:cNvPr id="0" name=""/>
        <dsp:cNvSpPr/>
      </dsp:nvSpPr>
      <dsp:spPr>
        <a:xfrm>
          <a:off x="3733912" y="206369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6EE5E-B9A1-473C-AB6B-D65FE028BFAC}">
      <dsp:nvSpPr>
        <dsp:cNvPr id="0" name=""/>
        <dsp:cNvSpPr/>
      </dsp:nvSpPr>
      <dsp:spPr>
        <a:xfrm>
          <a:off x="3595194" y="2113631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중랑천</a:t>
          </a:r>
          <a:r>
            <a:rPr lang="ko-KR" altLang="en-US" sz="800" kern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 본류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3595194" y="2113631"/>
        <a:ext cx="554872" cy="177559"/>
      </dsp:txXfrm>
    </dsp:sp>
    <dsp:sp modelId="{48851B6C-BF86-4CDF-A9B5-7BF29375031C}">
      <dsp:nvSpPr>
        <dsp:cNvPr id="0" name=""/>
        <dsp:cNvSpPr/>
      </dsp:nvSpPr>
      <dsp:spPr>
        <a:xfrm>
          <a:off x="4405308" y="206369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54E4D-0940-4EC2-98FB-75A001414714}">
      <dsp:nvSpPr>
        <dsp:cNvPr id="0" name=""/>
        <dsp:cNvSpPr/>
      </dsp:nvSpPr>
      <dsp:spPr>
        <a:xfrm>
          <a:off x="4405308" y="206369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88E64-9B5A-4701-8351-4575FBCE06D3}">
      <dsp:nvSpPr>
        <dsp:cNvPr id="0" name=""/>
        <dsp:cNvSpPr/>
      </dsp:nvSpPr>
      <dsp:spPr>
        <a:xfrm>
          <a:off x="4266590" y="2113631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청계천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4266590" y="2113631"/>
        <a:ext cx="554872" cy="177559"/>
      </dsp:txXfrm>
    </dsp:sp>
    <dsp:sp modelId="{38C7AB0C-CA76-4B57-9C01-88318FD6D9B1}">
      <dsp:nvSpPr>
        <dsp:cNvPr id="0" name=""/>
        <dsp:cNvSpPr/>
      </dsp:nvSpPr>
      <dsp:spPr>
        <a:xfrm>
          <a:off x="4765975" y="245765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BF614-7649-49A3-B72E-7E3561130DD7}">
      <dsp:nvSpPr>
        <dsp:cNvPr id="0" name=""/>
        <dsp:cNvSpPr/>
      </dsp:nvSpPr>
      <dsp:spPr>
        <a:xfrm>
          <a:off x="4765975" y="245765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6FE1C-7BD8-4970-907B-34A2159DEEC5}">
      <dsp:nvSpPr>
        <dsp:cNvPr id="0" name=""/>
        <dsp:cNvSpPr/>
      </dsp:nvSpPr>
      <dsp:spPr>
        <a:xfrm>
          <a:off x="4627257" y="2507590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정릉천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4627257" y="2507590"/>
        <a:ext cx="554872" cy="177559"/>
      </dsp:txXfrm>
    </dsp:sp>
    <dsp:sp modelId="{710FC1FE-9916-4564-82D5-67FACABA2F9A}">
      <dsp:nvSpPr>
        <dsp:cNvPr id="0" name=""/>
        <dsp:cNvSpPr/>
      </dsp:nvSpPr>
      <dsp:spPr>
        <a:xfrm>
          <a:off x="5076704" y="206369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59D9B-BFDC-40B1-98E7-B2FF6D9381F6}">
      <dsp:nvSpPr>
        <dsp:cNvPr id="0" name=""/>
        <dsp:cNvSpPr/>
      </dsp:nvSpPr>
      <dsp:spPr>
        <a:xfrm>
          <a:off x="5076704" y="206369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3CE97-37A9-40BE-A1D9-98333CFA7EC7}">
      <dsp:nvSpPr>
        <dsp:cNvPr id="0" name=""/>
        <dsp:cNvSpPr/>
      </dsp:nvSpPr>
      <dsp:spPr>
        <a:xfrm>
          <a:off x="4937985" y="2113631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우이천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4937985" y="2113631"/>
        <a:ext cx="554872" cy="177559"/>
      </dsp:txXfrm>
    </dsp:sp>
    <dsp:sp modelId="{18BE4577-C402-4AEC-93C9-0CC7DD5A0224}">
      <dsp:nvSpPr>
        <dsp:cNvPr id="0" name=""/>
        <dsp:cNvSpPr/>
      </dsp:nvSpPr>
      <dsp:spPr>
        <a:xfrm>
          <a:off x="5748099" y="206369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63656-AFDF-4FB3-A3B7-3A79983B60C3}">
      <dsp:nvSpPr>
        <dsp:cNvPr id="0" name=""/>
        <dsp:cNvSpPr/>
      </dsp:nvSpPr>
      <dsp:spPr>
        <a:xfrm>
          <a:off x="5748099" y="206369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CFA6F-5ADA-4E71-B5BE-D04683046087}">
      <dsp:nvSpPr>
        <dsp:cNvPr id="0" name=""/>
        <dsp:cNvSpPr/>
      </dsp:nvSpPr>
      <dsp:spPr>
        <a:xfrm>
          <a:off x="5609381" y="2113631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묵동천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5609381" y="2113631"/>
        <a:ext cx="554872" cy="177559"/>
      </dsp:txXfrm>
    </dsp:sp>
    <dsp:sp modelId="{88C59985-2FFA-4040-98C7-26980AF183BB}">
      <dsp:nvSpPr>
        <dsp:cNvPr id="0" name=""/>
        <dsp:cNvSpPr/>
      </dsp:nvSpPr>
      <dsp:spPr>
        <a:xfrm>
          <a:off x="6419495" y="206369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80AA5-3E89-44FD-88FD-526D70842BAF}">
      <dsp:nvSpPr>
        <dsp:cNvPr id="0" name=""/>
        <dsp:cNvSpPr/>
      </dsp:nvSpPr>
      <dsp:spPr>
        <a:xfrm>
          <a:off x="6419495" y="206369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EC05F-F08E-45E6-B4AD-432C308DE889}">
      <dsp:nvSpPr>
        <dsp:cNvPr id="0" name=""/>
        <dsp:cNvSpPr/>
      </dsp:nvSpPr>
      <dsp:spPr>
        <a:xfrm>
          <a:off x="6280777" y="2113631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당현천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6280777" y="2113631"/>
        <a:ext cx="554872" cy="177559"/>
      </dsp:txXfrm>
    </dsp:sp>
    <dsp:sp modelId="{0A0B8D16-E346-489A-8266-E96D06089821}">
      <dsp:nvSpPr>
        <dsp:cNvPr id="0" name=""/>
        <dsp:cNvSpPr/>
      </dsp:nvSpPr>
      <dsp:spPr>
        <a:xfrm>
          <a:off x="7090891" y="206369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DC742-37F8-4335-92CC-0E7E41108987}">
      <dsp:nvSpPr>
        <dsp:cNvPr id="0" name=""/>
        <dsp:cNvSpPr/>
      </dsp:nvSpPr>
      <dsp:spPr>
        <a:xfrm>
          <a:off x="7090891" y="206369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493D8-E016-4C51-8866-28AE60EA8040}">
      <dsp:nvSpPr>
        <dsp:cNvPr id="0" name=""/>
        <dsp:cNvSpPr/>
      </dsp:nvSpPr>
      <dsp:spPr>
        <a:xfrm>
          <a:off x="6952173" y="2113631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방학천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6952173" y="2113631"/>
        <a:ext cx="554872" cy="177559"/>
      </dsp:txXfrm>
    </dsp:sp>
    <dsp:sp modelId="{FC38F523-62AE-459B-8452-C2A7B7FE8B3F}">
      <dsp:nvSpPr>
        <dsp:cNvPr id="0" name=""/>
        <dsp:cNvSpPr/>
      </dsp:nvSpPr>
      <dsp:spPr>
        <a:xfrm>
          <a:off x="7218298" y="1440582"/>
          <a:ext cx="506587" cy="50658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8CF01-63A6-45E9-AC06-3C3B2973E620}">
      <dsp:nvSpPr>
        <dsp:cNvPr id="0" name=""/>
        <dsp:cNvSpPr/>
      </dsp:nvSpPr>
      <dsp:spPr>
        <a:xfrm>
          <a:off x="7218298" y="1440582"/>
          <a:ext cx="506587" cy="50658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38F0D-DBDC-4CA1-87CC-D9041B461C60}">
      <dsp:nvSpPr>
        <dsp:cNvPr id="0" name=""/>
        <dsp:cNvSpPr/>
      </dsp:nvSpPr>
      <dsp:spPr>
        <a:xfrm>
          <a:off x="6965004" y="1531768"/>
          <a:ext cx="1013174" cy="32421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탄천</a:t>
          </a:r>
          <a:endParaRPr lang="ko-KR" altLang="en-US" sz="12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6965004" y="1531768"/>
        <a:ext cx="1013174" cy="324215"/>
      </dsp:txXfrm>
    </dsp:sp>
    <dsp:sp modelId="{83768647-585A-465D-A74A-2E36A08E009A}">
      <dsp:nvSpPr>
        <dsp:cNvPr id="0" name=""/>
        <dsp:cNvSpPr/>
      </dsp:nvSpPr>
      <dsp:spPr>
        <a:xfrm>
          <a:off x="7762286" y="2063692"/>
          <a:ext cx="277436" cy="27743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81ACD-8816-4E41-A83B-7DC219C12C6D}">
      <dsp:nvSpPr>
        <dsp:cNvPr id="0" name=""/>
        <dsp:cNvSpPr/>
      </dsp:nvSpPr>
      <dsp:spPr>
        <a:xfrm>
          <a:off x="7762286" y="2063692"/>
          <a:ext cx="277436" cy="27743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AACE0-B63F-44BF-9092-87FCCF770403}">
      <dsp:nvSpPr>
        <dsp:cNvPr id="0" name=""/>
        <dsp:cNvSpPr/>
      </dsp:nvSpPr>
      <dsp:spPr>
        <a:xfrm>
          <a:off x="7623568" y="2113631"/>
          <a:ext cx="554872" cy="17755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양재천</a:t>
          </a:r>
          <a:endParaRPr lang="ko-KR" altLang="en-US" sz="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7623568" y="2113631"/>
        <a:ext cx="554872" cy="177559"/>
      </dsp:txXfrm>
    </dsp:sp>
    <dsp:sp modelId="{EB855BF0-2F5A-4B09-89F4-EEDCC9D26E5E}">
      <dsp:nvSpPr>
        <dsp:cNvPr id="0" name=""/>
        <dsp:cNvSpPr/>
      </dsp:nvSpPr>
      <dsp:spPr>
        <a:xfrm>
          <a:off x="8347996" y="1440582"/>
          <a:ext cx="506587" cy="50658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F316A-9BCD-4D3D-AD7E-C780C47FD298}">
      <dsp:nvSpPr>
        <dsp:cNvPr id="0" name=""/>
        <dsp:cNvSpPr/>
      </dsp:nvSpPr>
      <dsp:spPr>
        <a:xfrm>
          <a:off x="8347996" y="1440582"/>
          <a:ext cx="506587" cy="50658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399AB-7A08-4F04-A947-93DA0C2571FB}">
      <dsp:nvSpPr>
        <dsp:cNvPr id="0" name=""/>
        <dsp:cNvSpPr/>
      </dsp:nvSpPr>
      <dsp:spPr>
        <a:xfrm>
          <a:off x="8094703" y="1531768"/>
          <a:ext cx="1013174" cy="32421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>
              <a:latin typeface="나눔스퀘어" panose="020B0600000101010101" pitchFamily="50" charset="-127"/>
              <a:ea typeface="나눔스퀘어" panose="020B0600000101010101" pitchFamily="50" charset="-127"/>
            </a:rPr>
            <a:t>성내천</a:t>
          </a:r>
          <a:endParaRPr lang="ko-KR" altLang="en-US" sz="12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8094703" y="1531768"/>
        <a:ext cx="1013174" cy="324215"/>
      </dsp:txXfrm>
    </dsp:sp>
    <dsp:sp modelId="{706E87ED-E018-4089-B828-13C1B46D4358}">
      <dsp:nvSpPr>
        <dsp:cNvPr id="0" name=""/>
        <dsp:cNvSpPr/>
      </dsp:nvSpPr>
      <dsp:spPr>
        <a:xfrm>
          <a:off x="9477695" y="1440582"/>
          <a:ext cx="506587" cy="50658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23860-C622-4C1E-BD5A-DA5159CADB01}">
      <dsp:nvSpPr>
        <dsp:cNvPr id="0" name=""/>
        <dsp:cNvSpPr/>
      </dsp:nvSpPr>
      <dsp:spPr>
        <a:xfrm>
          <a:off x="9477695" y="1440582"/>
          <a:ext cx="506587" cy="50658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7A7A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43033-AB36-4E2B-8874-9182964422B1}">
      <dsp:nvSpPr>
        <dsp:cNvPr id="0" name=""/>
        <dsp:cNvSpPr/>
      </dsp:nvSpPr>
      <dsp:spPr>
        <a:xfrm>
          <a:off x="9224401" y="1531768"/>
          <a:ext cx="1013174" cy="32421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나눔스퀘어" panose="020B0600000101010101" pitchFamily="50" charset="-127"/>
              <a:ea typeface="나눔스퀘어" panose="020B0600000101010101" pitchFamily="50" charset="-127"/>
            </a:rPr>
            <a:t>고덕천</a:t>
          </a:r>
          <a:endParaRPr lang="ko-KR" altLang="en-US" sz="12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9224401" y="1531768"/>
        <a:ext cx="1013174" cy="324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72BD-C9AB-4968-AF58-4A8A4C359D35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C4C-6C9E-4E7E-B0EE-B3516B1E6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72BD-C9AB-4968-AF58-4A8A4C359D35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C4C-6C9E-4E7E-B0EE-B3516B1E6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7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72BD-C9AB-4968-AF58-4A8A4C359D35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C4C-6C9E-4E7E-B0EE-B3516B1E6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1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72BD-C9AB-4968-AF58-4A8A4C359D35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C4C-6C9E-4E7E-B0EE-B3516B1E6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72BD-C9AB-4968-AF58-4A8A4C359D35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C4C-6C9E-4E7E-B0EE-B3516B1E6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0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72BD-C9AB-4968-AF58-4A8A4C359D35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C4C-6C9E-4E7E-B0EE-B3516B1E6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8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72BD-C9AB-4968-AF58-4A8A4C359D35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C4C-6C9E-4E7E-B0EE-B3516B1E6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5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72BD-C9AB-4968-AF58-4A8A4C359D35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C4C-6C9E-4E7E-B0EE-B3516B1E6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72BD-C9AB-4968-AF58-4A8A4C359D35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C4C-6C9E-4E7E-B0EE-B3516B1E6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3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72BD-C9AB-4968-AF58-4A8A4C359D35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C4C-6C9E-4E7E-B0EE-B3516B1E6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1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72BD-C9AB-4968-AF58-4A8A4C359D35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C4C-6C9E-4E7E-B0EE-B3516B1E6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2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72BD-C9AB-4968-AF58-4A8A4C359D35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2C4C-6C9E-4E7E-B0EE-B3516B1E6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5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openinf/sheetview.jsp?infId=OA-1167&amp;tMenu=1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kyho31/alfeios" TargetMode="External"/><Relationship Id="rId5" Type="http://schemas.openxmlformats.org/officeDocument/2006/relationships/hyperlink" Target="http://shkim.dev.wizeye.io:1880/#flow/eb06f16.646021" TargetMode="External"/><Relationship Id="rId4" Type="http://schemas.openxmlformats.org/officeDocument/2006/relationships/hyperlink" Target="http://shkim.dev.wizeye.io/dashboard/liv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2934"/>
            <a:ext cx="12192000" cy="6870934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0794" y="2101009"/>
            <a:ext cx="480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WIZEYE</a:t>
            </a:r>
            <a:r>
              <a:rPr lang="ko-KR" altLang="en-US" sz="2000" dirty="0" smtClean="0">
                <a:solidFill>
                  <a:srgbClr val="6CD6F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서울시 하천 관제 시스템</a:t>
            </a:r>
            <a:endParaRPr lang="ko-KR" altLang="en-US" sz="2000" dirty="0">
              <a:solidFill>
                <a:srgbClr val="6CD6F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8" y="122861"/>
            <a:ext cx="925080" cy="2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97082" y="4734064"/>
            <a:ext cx="1787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N3N / SEOUL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파트 연구원 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김선호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1877" y="1414356"/>
            <a:ext cx="2927781" cy="772378"/>
            <a:chOff x="1025094" y="1087481"/>
            <a:chExt cx="2927781" cy="772378"/>
          </a:xfrm>
        </p:grpSpPr>
        <p:sp>
          <p:nvSpPr>
            <p:cNvPr id="13" name="TextBox 12"/>
            <p:cNvSpPr txBox="1"/>
            <p:nvPr/>
          </p:nvSpPr>
          <p:spPr>
            <a:xfrm>
              <a:off x="1025094" y="1275084"/>
              <a:ext cx="2927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ALFEIOS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687" y="1087481"/>
              <a:ext cx="283335" cy="331055"/>
            </a:xfrm>
            <a:prstGeom prst="rect">
              <a:avLst/>
            </a:prstGeom>
          </p:spPr>
        </p:pic>
      </p:grpSp>
      <p:cxnSp>
        <p:nvCxnSpPr>
          <p:cNvPr id="7" name="직선 연결선 6"/>
          <p:cNvCxnSpPr/>
          <p:nvPr/>
        </p:nvCxnSpPr>
        <p:spPr>
          <a:xfrm>
            <a:off x="1001857" y="4676775"/>
            <a:ext cx="838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3920" y="395427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CD6FC"/>
                </a:solidFill>
              </a:rPr>
              <a:t>+</a:t>
            </a:r>
            <a:endParaRPr lang="ko-KR" altLang="en-US" dirty="0">
              <a:solidFill>
                <a:srgbClr val="6CD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2020346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Ⅱ.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설계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2676526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DATA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설계하기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1780" y="1233920"/>
            <a:ext cx="3874655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맵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바인딩할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METRIC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값들의 상태를 정의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8290" y="1811193"/>
            <a:ext cx="1764146" cy="480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범람위험도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3035298" y="1829665"/>
            <a:ext cx="378691" cy="4433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57828" y="2463275"/>
            <a:ext cx="1914238" cy="480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범람된 지류의 개수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90816" y="1865745"/>
            <a:ext cx="1660236" cy="3140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범람위험도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30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26015" y="1865745"/>
            <a:ext cx="1660236" cy="314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범람위험도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70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61214" y="1847265"/>
            <a:ext cx="1660236" cy="3140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범람위험도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&gt;= 70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90815" y="2517827"/>
            <a:ext cx="2934857" cy="3140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범람된 하천의 개수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84291" y="2517827"/>
            <a:ext cx="2937159" cy="3140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범람된 하천의 개수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3035298" y="2481740"/>
            <a:ext cx="378691" cy="4433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01780" y="3468934"/>
            <a:ext cx="3154221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OBJECT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 상</a:t>
            </a:r>
            <a:r>
              <a:rPr lang="en-US" altLang="ko-KR" sz="14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 관계 정의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1" name="다이어그램 50"/>
          <p:cNvGraphicFramePr/>
          <p:nvPr>
            <p:extLst>
              <p:ext uri="{D42A27DB-BD31-4B8C-83A1-F6EECF244321}">
                <p14:modId xmlns:p14="http://schemas.microsoft.com/office/powerpoint/2010/main" val="3234802394"/>
              </p:ext>
            </p:extLst>
          </p:nvPr>
        </p:nvGraphicFramePr>
        <p:xfrm>
          <a:off x="793171" y="3115357"/>
          <a:ext cx="10243415" cy="3548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16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2020346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Ⅱ.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설계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2676526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DATA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설계하기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1780" y="1233920"/>
            <a:ext cx="3255819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DATA FLOW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96523" y="1848136"/>
            <a:ext cx="1547093" cy="645680"/>
          </a:xfrm>
          <a:prstGeom prst="roundRect">
            <a:avLst/>
          </a:prstGeom>
          <a:noFill/>
          <a:ln>
            <a:solidFill>
              <a:srgbClr val="737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EXTERNAL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6524" y="2974110"/>
            <a:ext cx="1547093" cy="1780515"/>
          </a:xfrm>
          <a:prstGeom prst="roundRect">
            <a:avLst/>
          </a:prstGeom>
          <a:noFill/>
          <a:ln>
            <a:solidFill>
              <a:srgbClr val="737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896040" y="1848136"/>
            <a:ext cx="1547093" cy="645680"/>
          </a:xfrm>
          <a:prstGeom prst="roundRect">
            <a:avLst/>
          </a:prstGeom>
          <a:noFill/>
          <a:ln>
            <a:solidFill>
              <a:srgbClr val="737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WIZEYE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54036" y="1829664"/>
            <a:ext cx="6465455" cy="4063135"/>
          </a:xfrm>
          <a:prstGeom prst="roundRect">
            <a:avLst/>
          </a:prstGeom>
          <a:noFill/>
          <a:ln>
            <a:solidFill>
              <a:srgbClr val="737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/>
          <p:cNvCxnSpPr>
            <a:stCxn id="19" idx="3"/>
            <a:endCxn id="21" idx="1"/>
          </p:cNvCxnSpPr>
          <p:nvPr/>
        </p:nvCxnSpPr>
        <p:spPr>
          <a:xfrm flipV="1">
            <a:off x="2343617" y="3861232"/>
            <a:ext cx="510419" cy="3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260686" y="1695953"/>
            <a:ext cx="1652154" cy="304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ADP SERVER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1" name="직선 화살표 연결선 30"/>
          <p:cNvCxnSpPr>
            <a:stCxn id="5" idx="2"/>
            <a:endCxn id="61" idx="0"/>
          </p:cNvCxnSpPr>
          <p:nvPr/>
        </p:nvCxnSpPr>
        <p:spPr>
          <a:xfrm flipH="1">
            <a:off x="1570069" y="2493816"/>
            <a:ext cx="1" cy="373925"/>
          </a:xfrm>
          <a:prstGeom prst="straightConnector1">
            <a:avLst/>
          </a:prstGeom>
          <a:ln>
            <a:solidFill>
              <a:srgbClr val="73727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9896038" y="3547627"/>
            <a:ext cx="1547093" cy="645680"/>
          </a:xfrm>
          <a:prstGeom prst="roundRect">
            <a:avLst/>
          </a:prstGeom>
          <a:noFill/>
          <a:ln>
            <a:solidFill>
              <a:srgbClr val="737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WUF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896039" y="5247119"/>
            <a:ext cx="1547093" cy="645680"/>
          </a:xfrm>
          <a:prstGeom prst="roundRect">
            <a:avLst/>
          </a:prstGeom>
          <a:noFill/>
          <a:ln>
            <a:solidFill>
              <a:srgbClr val="737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WUF</a:t>
            </a:r>
          </a:p>
        </p:txBody>
      </p:sp>
      <p:cxnSp>
        <p:nvCxnSpPr>
          <p:cNvPr id="34" name="직선 화살표 연결선 33"/>
          <p:cNvCxnSpPr>
            <a:stCxn id="21" idx="3"/>
            <a:endCxn id="20" idx="1"/>
          </p:cNvCxnSpPr>
          <p:nvPr/>
        </p:nvCxnSpPr>
        <p:spPr>
          <a:xfrm flipV="1">
            <a:off x="9319491" y="2170976"/>
            <a:ext cx="576549" cy="1690256"/>
          </a:xfrm>
          <a:prstGeom prst="straightConnector1">
            <a:avLst/>
          </a:prstGeom>
          <a:ln>
            <a:solidFill>
              <a:srgbClr val="73727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0" idx="2"/>
            <a:endCxn id="48" idx="0"/>
          </p:cNvCxnSpPr>
          <p:nvPr/>
        </p:nvCxnSpPr>
        <p:spPr>
          <a:xfrm flipH="1">
            <a:off x="10669585" y="2493816"/>
            <a:ext cx="2" cy="1053811"/>
          </a:xfrm>
          <a:prstGeom prst="straightConnector1">
            <a:avLst/>
          </a:prstGeom>
          <a:ln>
            <a:solidFill>
              <a:srgbClr val="73727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8" idx="2"/>
            <a:endCxn id="49" idx="0"/>
          </p:cNvCxnSpPr>
          <p:nvPr/>
        </p:nvCxnSpPr>
        <p:spPr>
          <a:xfrm>
            <a:off x="10669585" y="4193307"/>
            <a:ext cx="1" cy="1053812"/>
          </a:xfrm>
          <a:prstGeom prst="straightConnector1">
            <a:avLst/>
          </a:prstGeom>
          <a:ln>
            <a:solidFill>
              <a:srgbClr val="73727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3031550" y="2170976"/>
            <a:ext cx="5514395" cy="3546333"/>
          </a:xfrm>
          <a:prstGeom prst="roundRect">
            <a:avLst/>
          </a:prstGeom>
          <a:noFill/>
          <a:ln>
            <a:solidFill>
              <a:srgbClr val="737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422651" y="2018792"/>
            <a:ext cx="1652154" cy="304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ENGINE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74036" y="2867741"/>
            <a:ext cx="1192066" cy="304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LOCAL NODE SERVER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206320" y="3632922"/>
            <a:ext cx="886921" cy="45661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RECEIVER NODE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093241" y="2536969"/>
            <a:ext cx="1177922" cy="35887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getFloodRisk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 NODE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032913" y="2447632"/>
            <a:ext cx="1163782" cy="53469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RIVER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TYPE NODE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032913" y="3060254"/>
            <a:ext cx="1163782" cy="53469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STREAM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TYPE NODE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039983" y="3676794"/>
            <a:ext cx="1163782" cy="53469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DOWNSTREAM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TYPE NODE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7032913" y="4289416"/>
            <a:ext cx="1163782" cy="53469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STREAMCHART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TYPE NODE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032913" y="4912217"/>
            <a:ext cx="1163782" cy="53469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OBSERVATORY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TYPE NODE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5" name="꺾인 연결선 74"/>
          <p:cNvCxnSpPr>
            <a:stCxn id="64" idx="2"/>
            <a:endCxn id="72" idx="1"/>
          </p:cNvCxnSpPr>
          <p:nvPr/>
        </p:nvCxnSpPr>
        <p:spPr>
          <a:xfrm rot="16200000" flipH="1">
            <a:off x="4796335" y="2942986"/>
            <a:ext cx="1090025" cy="3383132"/>
          </a:xfrm>
          <a:prstGeom prst="bentConnector2">
            <a:avLst/>
          </a:prstGeom>
          <a:ln>
            <a:solidFill>
              <a:srgbClr val="737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4896859" y="3363225"/>
            <a:ext cx="1177922" cy="434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getWarnCount</a:t>
            </a: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 NODE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928623" y="4331194"/>
            <a:ext cx="1182517" cy="4511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cutDataforChart</a:t>
            </a: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 NODE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1" name="직선 화살표 연결선 110"/>
          <p:cNvCxnSpPr>
            <a:stCxn id="67" idx="3"/>
            <a:endCxn id="68" idx="1"/>
          </p:cNvCxnSpPr>
          <p:nvPr/>
        </p:nvCxnSpPr>
        <p:spPr>
          <a:xfrm flipV="1">
            <a:off x="5271163" y="2714980"/>
            <a:ext cx="1761750" cy="1427"/>
          </a:xfrm>
          <a:prstGeom prst="straightConnector1">
            <a:avLst/>
          </a:prstGeom>
          <a:ln>
            <a:solidFill>
              <a:srgbClr val="737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64" idx="0"/>
            <a:endCxn id="67" idx="1"/>
          </p:cNvCxnSpPr>
          <p:nvPr/>
        </p:nvCxnSpPr>
        <p:spPr>
          <a:xfrm rot="5400000" flipH="1" flipV="1">
            <a:off x="3413254" y="2952935"/>
            <a:ext cx="916515" cy="443460"/>
          </a:xfrm>
          <a:prstGeom prst="bentConnector2">
            <a:avLst/>
          </a:prstGeom>
          <a:ln>
            <a:solidFill>
              <a:srgbClr val="737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67" idx="2"/>
            <a:endCxn id="76" idx="1"/>
          </p:cNvCxnSpPr>
          <p:nvPr/>
        </p:nvCxnSpPr>
        <p:spPr>
          <a:xfrm rot="16200000" flipH="1">
            <a:off x="4447229" y="3130817"/>
            <a:ext cx="684603" cy="214657"/>
          </a:xfrm>
          <a:prstGeom prst="bentConnector2">
            <a:avLst/>
          </a:prstGeom>
          <a:ln>
            <a:solidFill>
              <a:srgbClr val="737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76" idx="3"/>
            <a:endCxn id="69" idx="1"/>
          </p:cNvCxnSpPr>
          <p:nvPr/>
        </p:nvCxnSpPr>
        <p:spPr>
          <a:xfrm flipV="1">
            <a:off x="6074781" y="3327602"/>
            <a:ext cx="958132" cy="252846"/>
          </a:xfrm>
          <a:prstGeom prst="straightConnector1">
            <a:avLst/>
          </a:prstGeom>
          <a:ln>
            <a:solidFill>
              <a:srgbClr val="737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76" idx="3"/>
            <a:endCxn id="70" idx="1"/>
          </p:cNvCxnSpPr>
          <p:nvPr/>
        </p:nvCxnSpPr>
        <p:spPr>
          <a:xfrm>
            <a:off x="6074781" y="3580448"/>
            <a:ext cx="965202" cy="363694"/>
          </a:xfrm>
          <a:prstGeom prst="straightConnector1">
            <a:avLst/>
          </a:prstGeom>
          <a:ln>
            <a:solidFill>
              <a:srgbClr val="737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67" idx="2"/>
            <a:endCxn id="73" idx="1"/>
          </p:cNvCxnSpPr>
          <p:nvPr/>
        </p:nvCxnSpPr>
        <p:spPr>
          <a:xfrm rot="16200000" flipH="1">
            <a:off x="3974953" y="3603093"/>
            <a:ext cx="1660919" cy="246421"/>
          </a:xfrm>
          <a:prstGeom prst="bentConnector2">
            <a:avLst/>
          </a:prstGeom>
          <a:ln>
            <a:solidFill>
              <a:srgbClr val="737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73" idx="3"/>
            <a:endCxn id="71" idx="1"/>
          </p:cNvCxnSpPr>
          <p:nvPr/>
        </p:nvCxnSpPr>
        <p:spPr>
          <a:xfrm>
            <a:off x="6111140" y="4556764"/>
            <a:ext cx="921773" cy="0"/>
          </a:xfrm>
          <a:prstGeom prst="straightConnector1">
            <a:avLst/>
          </a:prstGeom>
          <a:ln>
            <a:solidFill>
              <a:srgbClr val="737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792989" y="5247119"/>
            <a:ext cx="1547093" cy="645680"/>
          </a:xfrm>
          <a:prstGeom prst="roundRect">
            <a:avLst/>
          </a:prstGeom>
          <a:noFill/>
          <a:ln>
            <a:solidFill>
              <a:srgbClr val="737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EXTERNAL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1" name="직선 화살표 연결선 140"/>
          <p:cNvCxnSpPr>
            <a:stCxn id="134" idx="0"/>
            <a:endCxn id="19" idx="2"/>
          </p:cNvCxnSpPr>
          <p:nvPr/>
        </p:nvCxnSpPr>
        <p:spPr>
          <a:xfrm flipV="1">
            <a:off x="1566536" y="4754625"/>
            <a:ext cx="3535" cy="492494"/>
          </a:xfrm>
          <a:prstGeom prst="straightConnector1">
            <a:avLst/>
          </a:prstGeom>
          <a:ln>
            <a:solidFill>
              <a:srgbClr val="737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81961" y="3309766"/>
            <a:ext cx="1177922" cy="35887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getRiverInfo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977574" y="3764704"/>
            <a:ext cx="1194730" cy="35887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requestData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88180" y="4220525"/>
            <a:ext cx="1177922" cy="35887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setInterval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8" name="직선 화살표 연결선 147"/>
          <p:cNvCxnSpPr>
            <a:stCxn id="144" idx="2"/>
            <a:endCxn id="145" idx="0"/>
          </p:cNvCxnSpPr>
          <p:nvPr/>
        </p:nvCxnSpPr>
        <p:spPr>
          <a:xfrm>
            <a:off x="1570922" y="3668642"/>
            <a:ext cx="4017" cy="96062"/>
          </a:xfrm>
          <a:prstGeom prst="straightConnector1">
            <a:avLst/>
          </a:prstGeom>
          <a:ln>
            <a:solidFill>
              <a:srgbClr val="737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45" idx="2"/>
            <a:endCxn id="146" idx="0"/>
          </p:cNvCxnSpPr>
          <p:nvPr/>
        </p:nvCxnSpPr>
        <p:spPr>
          <a:xfrm>
            <a:off x="1574939" y="4123580"/>
            <a:ext cx="2202" cy="96945"/>
          </a:xfrm>
          <a:prstGeom prst="straightConnector1">
            <a:avLst/>
          </a:prstGeom>
          <a:ln>
            <a:solidFill>
              <a:srgbClr val="737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61" idx="2"/>
            <a:endCxn id="144" idx="0"/>
          </p:cNvCxnSpPr>
          <p:nvPr/>
        </p:nvCxnSpPr>
        <p:spPr>
          <a:xfrm>
            <a:off x="1570069" y="3172109"/>
            <a:ext cx="853" cy="137657"/>
          </a:xfrm>
          <a:prstGeom prst="straightConnector1">
            <a:avLst/>
          </a:prstGeom>
          <a:ln>
            <a:solidFill>
              <a:srgbClr val="737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6" idx="3"/>
            <a:endCxn id="19" idx="3"/>
          </p:cNvCxnSpPr>
          <p:nvPr/>
        </p:nvCxnSpPr>
        <p:spPr>
          <a:xfrm flipV="1">
            <a:off x="2166102" y="3864368"/>
            <a:ext cx="177515" cy="535595"/>
          </a:xfrm>
          <a:prstGeom prst="straightConnector1">
            <a:avLst/>
          </a:prstGeom>
          <a:ln>
            <a:solidFill>
              <a:srgbClr val="737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115710" y="2713418"/>
            <a:ext cx="402814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선정</a:t>
            </a:r>
            <a:endParaRPr lang="en-US" altLang="ko-KR" sz="14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5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설계</a:t>
            </a:r>
            <a:endParaRPr lang="en-US" altLang="ko-KR" sz="15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30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ALFEIOS </a:t>
            </a:r>
            <a:r>
              <a:rPr lang="ko-KR" altLang="en-US" sz="30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솔루션 제작</a:t>
            </a:r>
            <a:endParaRPr lang="en-US" altLang="ko-KR" sz="3000" dirty="0" smtClean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5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DEMO </a:t>
            </a:r>
            <a:r>
              <a:rPr lang="ko-KR" altLang="en-US" sz="15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lang="en-US" altLang="ko-KR" sz="15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소결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endParaRPr lang="ko-KR" altLang="en-US" sz="13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3287331"/>
            <a:ext cx="4949456" cy="283335"/>
            <a:chOff x="0" y="2860469"/>
            <a:chExt cx="4949456" cy="28333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42261" y="2836610"/>
              <a:ext cx="283335" cy="33105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0" y="2981325"/>
              <a:ext cx="4618402" cy="45719"/>
            </a:xfrm>
            <a:prstGeom prst="rect">
              <a:avLst/>
            </a:prstGeom>
            <a:solidFill>
              <a:srgbClr val="FF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2493818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Ⅲ. ALFEIOS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제작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3556002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ADP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FLOW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1780" y="1233920"/>
            <a:ext cx="4059384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ADP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ENGINE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활용한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 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9" y="1669328"/>
            <a:ext cx="10058400" cy="45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2493818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Ⅲ. ALFEIOS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제작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3556002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ADP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FLOW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1780" y="1233920"/>
            <a:ext cx="3265056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NODE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정의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1418" y="1949738"/>
            <a:ext cx="2844800" cy="4035426"/>
          </a:xfrm>
          <a:prstGeom prst="rect">
            <a:avLst/>
          </a:prstGeom>
          <a:solidFill>
            <a:srgbClr val="737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전달받은 관측소 데이터를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riverName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metric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값을 기준으로 통합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curRiverGauge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maxRiverGauge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metric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구해진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floodRisk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이름의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metric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추가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level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맞게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집단으로 분류하여 각각의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분배 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9055" y="1949738"/>
            <a:ext cx="2844800" cy="4035426"/>
          </a:xfrm>
          <a:prstGeom prst="rect">
            <a:avLst/>
          </a:prstGeom>
          <a:solidFill>
            <a:srgbClr val="737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전달받은 최하위 하천 데이터 중 </a:t>
            </a: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floodRisk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70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기준으로 데이터 분류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분류된 데이터의 </a:t>
            </a: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upStream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metric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프로퍼티로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하는 객체를 형성하여 범람 정보 전달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범람 정보를 갖고 있는 객체를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stream object type node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데이터 전송 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en-US" altLang="ko-KR" sz="1200" dirty="0" err="1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Wizeye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200" dirty="0" err="1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비동기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기능을 활용한 것으로</a:t>
            </a: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</a:t>
            </a: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aggregate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나오면 </a:t>
            </a:r>
            <a:r>
              <a:rPr lang="ko-KR" altLang="en-US" sz="1200" dirty="0" err="1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수정해야함</a:t>
            </a:r>
            <a:endParaRPr lang="ko-KR" altLang="en-US" sz="1200" dirty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06692" y="1949738"/>
            <a:ext cx="2844800" cy="4035426"/>
          </a:xfrm>
          <a:prstGeom prst="rect">
            <a:avLst/>
          </a:prstGeom>
          <a:solidFill>
            <a:srgbClr val="737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chart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legend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필터링이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불가능하기 때문에 만들어진 임시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 node</a:t>
            </a: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floodRisk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riverName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metric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제외한 모든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metric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제거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724891" y="1797338"/>
            <a:ext cx="1537854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getFloodRisk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75564" y="1797338"/>
            <a:ext cx="1671782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getWarnCount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010073" y="1797338"/>
            <a:ext cx="1838038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cutDataforChart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49417" y="1154253"/>
            <a:ext cx="5002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상세 코드는 </a:t>
            </a:r>
            <a:r>
              <a:rPr lang="ko-KR" altLang="en-US" sz="1200" dirty="0" err="1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깃허브에서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 가능</a:t>
            </a: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(https://github.com/skyho31/alfeios)</a:t>
            </a:r>
            <a:endParaRPr lang="ko-KR" altLang="en-US" sz="1200" dirty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24145" y="1413495"/>
            <a:ext cx="6227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*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주의사항 </a:t>
            </a: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송수신되는 데이터는</a:t>
            </a: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[Object].payload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안에 </a:t>
            </a: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 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배열 형태로 만들어져야 합니다</a:t>
            </a:r>
            <a:endParaRPr lang="ko-KR" altLang="en-US" sz="1200" dirty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0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2493818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Ⅲ. ALFEIOS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제작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3556002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ADP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FLOW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1779" y="1233920"/>
            <a:ext cx="4511965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API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요청을 위한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 NODE SERVER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1418" y="1949738"/>
            <a:ext cx="2844800" cy="1356880"/>
          </a:xfrm>
          <a:prstGeom prst="rect">
            <a:avLst/>
          </a:prstGeom>
          <a:solidFill>
            <a:srgbClr val="737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Node.js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모듈을 통한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ADP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전송 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9055" y="1949738"/>
            <a:ext cx="2844800" cy="1356880"/>
          </a:xfrm>
          <a:prstGeom prst="rect">
            <a:avLst/>
          </a:prstGeom>
          <a:solidFill>
            <a:srgbClr val="737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실시간 하천 정보 요청 후 상수 데이터가 담긴 로컬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파일과 정보를 통합하여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requestData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함수로 전달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06692" y="1949738"/>
            <a:ext cx="2844800" cy="1356880"/>
          </a:xfrm>
          <a:prstGeom prst="rect">
            <a:avLst/>
          </a:prstGeom>
          <a:solidFill>
            <a:srgbClr val="737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하천 데이터 중 변하지 않는 값을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JSON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형태로 저장하여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alfeios.js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제공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724891" y="1797338"/>
            <a:ext cx="1537854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requestData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75564" y="1797338"/>
            <a:ext cx="1671782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getRiverInfo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010073" y="1797338"/>
            <a:ext cx="1838038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EXTERNAL JSON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49417" y="1405876"/>
            <a:ext cx="5002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상세 코드는 </a:t>
            </a:r>
            <a:r>
              <a:rPr lang="ko-KR" altLang="en-US" sz="1200" dirty="0" err="1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깃허브에서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 가능</a:t>
            </a: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(https://github.com/skyho31/alfeios)</a:t>
            </a:r>
            <a:endParaRPr lang="ko-KR" altLang="en-US" sz="1200" dirty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1418" y="4017818"/>
            <a:ext cx="10280074" cy="1958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특이사항</a:t>
            </a:r>
            <a:endParaRPr lang="en-US" altLang="ko-KR" sz="1400" dirty="0" smtClean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ADP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한글 값을 전달하면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preview node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??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나오는 현상 발생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오는 모든 한글 값을 영문으로 변경해야 할 필요 발생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하천 레벨 또한 따로 표기되어 있지 않아 수작업으로 분류해줘야 함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로컬 서버에서 각각의 값을 영문으로 변환해주는 함수 제작 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효율성을 위해 관측소 이름을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값으로 하는 상수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제작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4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수위 데이터만 통합 후 전송</a:t>
            </a:r>
            <a:r>
              <a:rPr lang="en-US" altLang="ko-KR" sz="1400" dirty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812800" y="4839855"/>
            <a:ext cx="258618" cy="110836"/>
          </a:xfrm>
          <a:prstGeom prst="rightArrow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812800" y="5052289"/>
            <a:ext cx="258618" cy="110836"/>
          </a:xfrm>
          <a:prstGeom prst="rightArrow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812800" y="5504872"/>
            <a:ext cx="258618" cy="110836"/>
          </a:xfrm>
          <a:prstGeom prst="rightArrow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12800" y="5717310"/>
            <a:ext cx="258618" cy="110836"/>
          </a:xfrm>
          <a:prstGeom prst="rightArrow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2493818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Ⅲ. ALFEIOS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제작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2909456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CUSTOM MAP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1780" y="1233920"/>
            <a:ext cx="2295238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ELEMENT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배치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83" y="1829665"/>
            <a:ext cx="7705694" cy="394515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26655" y="1829665"/>
            <a:ext cx="2697018" cy="394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하천의 모양을 효과적으로 표현해주기 위하여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Polygon Element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활용하여 하천의 형태를 구성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하위 지류가 본류에 미치는 영향을 나타내주기 위해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들의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opacity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0.5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부여 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표기된 텍스트 주변엔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Lamp Element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배치하여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하위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범람 여부를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최상위 레벨에서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파악할 수 있도록 함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31564" y="1474211"/>
            <a:ext cx="265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AlFEIOS2_LV0-HANRIVER</a:t>
            </a:r>
            <a:endParaRPr lang="ko-KR" altLang="en-US" sz="1400" dirty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7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942256" y="3315855"/>
            <a:ext cx="2952" cy="11728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2493818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Ⅲ. ALFEIOS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제작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2909456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CUSTOM MAP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1780" y="1233920"/>
            <a:ext cx="5361712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ELEMENT PROPERTY ACTIONS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기능을 활용한 이벤트 구성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135" y="1829665"/>
            <a:ext cx="7429389" cy="394515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26655" y="2242159"/>
            <a:ext cx="2697018" cy="1624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Actions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제공하는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mouseover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mouseout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 웹에서 자주 사용하는 기술인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hover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구현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mapchange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기능을 통하여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하위 레벨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custom map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이동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411" y="1513439"/>
            <a:ext cx="265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AlFEIOS2_LV0-HANRIVER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6655" y="3802242"/>
            <a:ext cx="29274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maplink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mapchange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같은 기능을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제공하며 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차이는 애니메이션 유무</a:t>
            </a: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200" dirty="0" smtClean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기본적으로 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인터넷 </a:t>
            </a:r>
            <a:r>
              <a:rPr lang="ko-KR" altLang="en-US" sz="1200" dirty="0" err="1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맵을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사용했기에 </a:t>
            </a: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확대되는 현상이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있어서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의도적으로 </a:t>
            </a: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maplink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아닌 </a:t>
            </a:r>
            <a:r>
              <a:rPr lang="en-US" altLang="ko-KR" sz="1200" dirty="0" err="1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mapchange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사용함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1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2493818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Ⅲ. ALFEIOS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제작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2909456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CUSTOM MAP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1780" y="1233920"/>
            <a:ext cx="4281056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OBJECT MAPPING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PROPERTY BINDING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42290" y="1829665"/>
            <a:ext cx="2697018" cy="3007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LAMP Element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하위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경계를 표현해주는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Polygon Element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지류 범람 정보를 표현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해당하는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범람된 지류의 개수를 나타내는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warnCount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metric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fillColor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fillOpactiy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 변경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앞서 정의한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Metric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상태에 알맞게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 </a:t>
            </a: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91" y="1474211"/>
            <a:ext cx="5126318" cy="21235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91" y="3831174"/>
            <a:ext cx="5126318" cy="80317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68581" y="4384105"/>
            <a:ext cx="1122218" cy="2502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warnCount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0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03504" y="4384104"/>
            <a:ext cx="1123098" cy="2502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warnCount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&gt; 0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1780" y="4958344"/>
            <a:ext cx="2092038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MAP TREE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42290" y="5363105"/>
            <a:ext cx="5343238" cy="789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LIVE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확인할 수 있도록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 TREE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구조에 맞게 계층화 시켜서 저장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(CONTENTS -&gt; MAP TREE)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7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2493818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Ⅲ. ALFEIOS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제작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2244437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CHART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6" y="1271381"/>
            <a:ext cx="7343630" cy="310116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230942" y="4765465"/>
            <a:ext cx="7370618" cy="119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지류들의 범람 위험도를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PIE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나타내어 전반적인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영향도를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관제할 수 있도록 할 계획이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었으나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지원되지 않아 주요 지류들의 평균 범람위험도를 관제하는 목적으로 구성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변화를 쉽게 관측할 수 있도록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TYPE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AREA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선택했으며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chart object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전달되는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metric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하천의 이름이 들어있어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legend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생략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5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grpSp>
        <p:nvGrpSpPr>
          <p:cNvPr id="3" name="그룹 2"/>
          <p:cNvGrpSpPr/>
          <p:nvPr/>
        </p:nvGrpSpPr>
        <p:grpSpPr>
          <a:xfrm>
            <a:off x="4618402" y="2730035"/>
            <a:ext cx="2955193" cy="1384995"/>
            <a:chOff x="4374295" y="2598003"/>
            <a:chExt cx="2955193" cy="1384995"/>
          </a:xfrm>
        </p:grpSpPr>
        <p:sp>
          <p:nvSpPr>
            <p:cNvPr id="13" name="TextBox 12"/>
            <p:cNvSpPr txBox="1"/>
            <p:nvPr/>
          </p:nvSpPr>
          <p:spPr>
            <a:xfrm>
              <a:off x="4862512" y="2598003"/>
              <a:ext cx="24669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indent="-400050">
                <a:buFont typeface="+mj-lt"/>
                <a:buAutoNum type="romanUcPeriod"/>
              </a:pPr>
              <a:r>
                <a:rPr lang="ko-KR" altLang="en-US" sz="3000" dirty="0" smtClean="0">
                  <a:solidFill>
                    <a:srgbClr val="FF7A7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주제 선정</a:t>
              </a:r>
              <a:endParaRPr lang="en-US" altLang="ko-KR" sz="30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400050" indent="-400050">
                <a:buFont typeface="+mj-lt"/>
                <a:buAutoNum type="romanUcPeriod"/>
              </a:pPr>
              <a:r>
                <a:rPr lang="ko-KR" altLang="en-US" sz="1500" dirty="0" smtClean="0">
                  <a:solidFill>
                    <a:schemeClr val="bg2">
                      <a:lumMod val="9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설계</a:t>
              </a:r>
              <a:endParaRPr lang="en-US" altLang="ko-KR" sz="15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400050" indent="-400050">
                <a:buFont typeface="+mj-lt"/>
                <a:buAutoNum type="romanUcPeriod"/>
              </a:pPr>
              <a:r>
                <a:rPr lang="en-US" altLang="ko-KR" sz="1400" dirty="0" smtClean="0">
                  <a:solidFill>
                    <a:schemeClr val="bg2">
                      <a:lumMod val="9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ALFEIOS </a:t>
              </a:r>
              <a:r>
                <a:rPr lang="ko-KR" altLang="en-US" sz="1400" dirty="0" smtClean="0">
                  <a:solidFill>
                    <a:schemeClr val="bg2">
                      <a:lumMod val="9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솔루션 제작</a:t>
              </a:r>
              <a:endPara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400050" indent="-400050">
                <a:buFont typeface="+mj-lt"/>
                <a:buAutoNum type="romanUcPeriod"/>
              </a:pPr>
              <a:r>
                <a:rPr lang="en-US" altLang="ko-KR" sz="1300" dirty="0" smtClean="0">
                  <a:solidFill>
                    <a:schemeClr val="bg2">
                      <a:lumMod val="9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DEMO </a:t>
              </a:r>
              <a:r>
                <a:rPr lang="ko-KR" altLang="en-US" sz="1300" dirty="0" smtClean="0">
                  <a:solidFill>
                    <a:schemeClr val="bg2">
                      <a:lumMod val="9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시연</a:t>
              </a:r>
              <a:endParaRPr lang="en-US" altLang="ko-KR" sz="13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400050" indent="-400050">
                <a:buFont typeface="+mj-lt"/>
                <a:buAutoNum type="romanUcPeriod"/>
              </a:pPr>
              <a:r>
                <a:rPr lang="ko-KR" altLang="en-US" sz="1200" dirty="0" err="1" smtClean="0">
                  <a:solidFill>
                    <a:schemeClr val="bg2">
                      <a:lumMod val="9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소결</a:t>
              </a:r>
              <a:endPara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398154" y="2714103"/>
              <a:ext cx="283335" cy="331054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0" y="2981325"/>
            <a:ext cx="4618402" cy="45719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8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-1" y="638175"/>
            <a:ext cx="4673602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GRID</a:t>
            </a:r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TEMPLETE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활용한 적절한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CELL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배치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397884"/>
            <a:ext cx="2493818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Ⅲ. ALFEIOS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제작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9" y="1118757"/>
            <a:ext cx="10058400" cy="51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115710" y="2528692"/>
            <a:ext cx="402814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3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선정</a:t>
            </a:r>
            <a:endParaRPr lang="en-US" altLang="ko-KR" sz="13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설계</a:t>
            </a:r>
            <a:endParaRPr lang="en-US" altLang="ko-KR" sz="14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5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ALFEIOS </a:t>
            </a:r>
            <a:r>
              <a:rPr lang="ko-KR" altLang="en-US" sz="15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솔루션 제작</a:t>
            </a:r>
            <a:endParaRPr lang="en-US" altLang="ko-KR" sz="15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30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DEMO </a:t>
            </a:r>
            <a:r>
              <a:rPr lang="ko-KR" altLang="en-US" sz="30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lang="en-US" altLang="ko-KR" sz="3000" dirty="0" smtClean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500" dirty="0" err="1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소결</a:t>
            </a:r>
            <a:endParaRPr lang="en-US" altLang="ko-KR" sz="15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3287331"/>
            <a:ext cx="4949456" cy="283335"/>
            <a:chOff x="0" y="2860469"/>
            <a:chExt cx="4949456" cy="28333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42261" y="2836610"/>
              <a:ext cx="283335" cy="33105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0" y="2981325"/>
              <a:ext cx="4618402" cy="45719"/>
            </a:xfrm>
            <a:prstGeom prst="rect">
              <a:avLst/>
            </a:prstGeom>
            <a:solidFill>
              <a:srgbClr val="FF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3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1644073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Ⅳ</a:t>
            </a:r>
            <a:r>
              <a:rPr lang="en-US" altLang="ko-KR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DEMO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2244437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LINK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4921" y="2825830"/>
            <a:ext cx="9504218" cy="119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서울시 하천 수위 데이터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://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data.seoul.go.kr/openinf/sheetview.jsp?infId=OA-1167&amp;tMenu=11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)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WIZEYE ALFEIOS (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://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shkim.dev.wizeye.io/dashboard/live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)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ADP DATA ENGINE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://shkim.dev.wizeye.io:1880/#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flow/eb06f16.646021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백업용 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https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://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github.com/skyho31/alfeios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)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Site id : 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d9b8264696b9310d2686d681e12a5499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9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115710" y="2343967"/>
            <a:ext cx="40281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선정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3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설계</a:t>
            </a:r>
            <a:endParaRPr lang="en-US" altLang="ko-KR" sz="13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ALFEIOS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솔루션 제작</a:t>
            </a:r>
            <a:endParaRPr lang="en-US" altLang="ko-KR" sz="14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5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DEMO </a:t>
            </a:r>
            <a:r>
              <a:rPr lang="ko-KR" altLang="en-US" sz="15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lang="en-US" altLang="ko-KR" sz="15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 err="1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소결</a:t>
            </a:r>
            <a:endParaRPr lang="en-US" altLang="ko-KR" sz="3000" dirty="0" smtClean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endParaRPr lang="ko-KR" altLang="en-US" sz="15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3287331"/>
            <a:ext cx="4949456" cy="283335"/>
            <a:chOff x="0" y="2860469"/>
            <a:chExt cx="4949456" cy="28333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42261" y="2836610"/>
              <a:ext cx="283335" cy="33105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0" y="2981325"/>
              <a:ext cx="4618402" cy="45719"/>
            </a:xfrm>
            <a:prstGeom prst="rect">
              <a:avLst/>
            </a:prstGeom>
            <a:solidFill>
              <a:srgbClr val="FF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5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40505" y="1357741"/>
            <a:ext cx="5052291" cy="160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WIZEYE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데이터 시각화에 적절한 솔루션이긴 하나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주제의 데이터에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적합한건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아님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프로그램의 의도와 다르게 제작해볼 수 있다면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의외의 영역으로의 확장성은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높아보임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ex) 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스포츠 경기 분석</a:t>
            </a:r>
            <a:r>
              <a:rPr lang="en-US" altLang="ko-KR" sz="1200" dirty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</a:t>
            </a: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단편적이지만 연속적인 데이터</a:t>
            </a:r>
            <a:r>
              <a:rPr lang="en-US" altLang="ko-KR" sz="12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ko-KR" altLang="en-US" sz="1600" dirty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1265382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Ⅴ.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소결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1764146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 점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46982" y="1468575"/>
            <a:ext cx="5007361" cy="2253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직관적이며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특히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FLOW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구성하는 과정에서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debugging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용이함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간의 연결을 해줄 </a:t>
            </a:r>
            <a:r>
              <a:rPr lang="en-US" altLang="ko-KR" sz="14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aggregate node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개발되면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 간 데이터 구조를 표현하는 데에 있어 매우 용이할 것으로 예상됨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 node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통해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metric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값에 접근함으로써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metric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raw data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모음으로 만들 수 있게 해줌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506" y="3976291"/>
            <a:ext cx="5052290" cy="239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요소를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커스텀할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 있다는 점은 매우 좋은 장점이지만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효과적으로 데이터를 나타내기까지의 고민이 많이 필요함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커스터마이징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없이도 기본적으로 사용이 가능한 템플릿이 있다면 유저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접근성이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많이 좋아질 것 같음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보통의 관제 시스템이 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hart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위주의 구성으로 되어있기에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chart module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완성도가 중요할 것으로 보임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46982" y="3976290"/>
            <a:ext cx="5007360" cy="1186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WIZEYE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자체적으로 쓰는 용어들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ws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wuf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dtg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adp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mhp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등등에 대한 용어집과 다이어그램을 미리 제공하고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OJT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임할 수 있으면 학습 효과가 보다 뛰어날 것으로 예상됨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576" y="1118757"/>
            <a:ext cx="1436256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과정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89962" y="1118757"/>
            <a:ext cx="3260438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2.ADP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FLOW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 과정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6576" y="3857377"/>
            <a:ext cx="2350656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CUSTOM MAP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 과정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89962" y="3857377"/>
            <a:ext cx="1016002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ETC…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8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1265382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Ⅴ.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소결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2" y="638175"/>
            <a:ext cx="2327566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OJT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 애로사항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5927" y="1339267"/>
            <a:ext cx="10889673" cy="2722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CHART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LEGEND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필터링이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안되던 점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CHART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색을 변경할 수 없었던 점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CHART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X, Y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값의 색을 바꿀 수 없던 점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 경로로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chart object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값 전달 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preview node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볼 수 있는 값은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비동기로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이루어짐에도 불구하고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chart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에선 없는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metric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대하여 끊어지게 나오는 현상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맵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이동 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바인딩 된 값이 해제되던 현상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인터넷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맵을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사용했을 때와 그렇지 않았을 때의 너비나 길이 등 수치가 전부 다르게 적용되던 현상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binding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해제할 수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없던 점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이동 시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ptz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관한 설정이 해제되던 현상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6576" y="1285006"/>
            <a:ext cx="1436256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 사항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6576" y="4395214"/>
            <a:ext cx="1436256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 사항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5927" y="4589247"/>
            <a:ext cx="10889673" cy="1565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시간과 서버 시간의 차이에서 발생하는 데이터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렌더링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지연 현상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ppt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 기준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 정도 차이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ADP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값이나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한글로 보낼 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??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나오던 현상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번 만들어진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metric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삭제할 수 없던 점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4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63180" y="3422533"/>
            <a:ext cx="386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WIZEYE</a:t>
            </a:r>
            <a:r>
              <a:rPr lang="ko-KR" altLang="en-US" sz="1600" dirty="0" smtClean="0">
                <a:solidFill>
                  <a:srgbClr val="6CD6F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서울시 하천 관제 시스템</a:t>
            </a:r>
            <a:endParaRPr lang="ko-KR" altLang="en-US" sz="1600" dirty="0">
              <a:solidFill>
                <a:srgbClr val="6CD6F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8" y="122861"/>
            <a:ext cx="925080" cy="2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40428" y="3990022"/>
            <a:ext cx="2511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 DEV OJT PROJECT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32106" y="2714807"/>
            <a:ext cx="2927781" cy="772378"/>
            <a:chOff x="1025094" y="1087481"/>
            <a:chExt cx="2927781" cy="772378"/>
          </a:xfrm>
        </p:grpSpPr>
        <p:sp>
          <p:nvSpPr>
            <p:cNvPr id="13" name="TextBox 12"/>
            <p:cNvSpPr txBox="1"/>
            <p:nvPr/>
          </p:nvSpPr>
          <p:spPr>
            <a:xfrm>
              <a:off x="1025094" y="1275084"/>
              <a:ext cx="2927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ALFEIOS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687" y="1087481"/>
              <a:ext cx="283335" cy="331055"/>
            </a:xfrm>
            <a:prstGeom prst="rect">
              <a:avLst/>
            </a:prstGeom>
          </p:spPr>
        </p:pic>
      </p:grpSp>
      <p:cxnSp>
        <p:nvCxnSpPr>
          <p:cNvPr id="7" name="직선 연결선 6"/>
          <p:cNvCxnSpPr/>
          <p:nvPr/>
        </p:nvCxnSpPr>
        <p:spPr>
          <a:xfrm>
            <a:off x="5676896" y="3892798"/>
            <a:ext cx="838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8" y="122861"/>
            <a:ext cx="925080" cy="2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40428" y="3990022"/>
            <a:ext cx="2511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N3N / SEOUL</a:t>
            </a: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파트 연구원 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김선호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32105" y="2928946"/>
            <a:ext cx="2927781" cy="798914"/>
            <a:chOff x="1025093" y="1301620"/>
            <a:chExt cx="2927781" cy="798914"/>
          </a:xfrm>
        </p:grpSpPr>
        <p:sp>
          <p:nvSpPr>
            <p:cNvPr id="13" name="TextBox 12"/>
            <p:cNvSpPr txBox="1"/>
            <p:nvPr/>
          </p:nvSpPr>
          <p:spPr>
            <a:xfrm>
              <a:off x="1025093" y="1515759"/>
              <a:ext cx="2927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감사합니다</a:t>
              </a:r>
              <a:endParaRPr lang="en-US" altLang="ko-KR" sz="32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304" y="1301620"/>
              <a:ext cx="283335" cy="331055"/>
            </a:xfrm>
            <a:prstGeom prst="rect">
              <a:avLst/>
            </a:prstGeom>
          </p:spPr>
        </p:pic>
      </p:grpSp>
      <p:cxnSp>
        <p:nvCxnSpPr>
          <p:cNvPr id="7" name="직선 연결선 6"/>
          <p:cNvCxnSpPr/>
          <p:nvPr/>
        </p:nvCxnSpPr>
        <p:spPr>
          <a:xfrm>
            <a:off x="5676896" y="3892798"/>
            <a:ext cx="838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0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916400" y="2869219"/>
            <a:ext cx="40281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Q&amp;A</a:t>
            </a:r>
            <a:endParaRPr lang="ko-KR" altLang="en-US" sz="5000" dirty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21272" y="3564418"/>
            <a:ext cx="4949456" cy="283335"/>
            <a:chOff x="0" y="2860469"/>
            <a:chExt cx="4949456" cy="28333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42261" y="2836610"/>
              <a:ext cx="283335" cy="33105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0" y="2981325"/>
              <a:ext cx="4618402" cy="45719"/>
            </a:xfrm>
            <a:prstGeom prst="rect">
              <a:avLst/>
            </a:prstGeom>
            <a:solidFill>
              <a:srgbClr val="FF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76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12934"/>
            <a:ext cx="12192000" cy="687093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1828800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Ⅰ.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2514601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프로젝트의 목적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77023" y="3422533"/>
            <a:ext cx="6062664" cy="19400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FF7A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고려사항</a:t>
            </a:r>
            <a:endParaRPr lang="en-US" altLang="ko-KR" sz="2800" dirty="0" smtClean="0">
              <a:solidFill>
                <a:srgbClr val="FF7A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WIZEYE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제공하는 최대한 많은 기능을 사용해 볼 것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 추가된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ADP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FLOW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구성할 것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단순한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Dummy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아닌 의미 있는 데이터를 사용할 것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7023" y="1289284"/>
            <a:ext cx="9237953" cy="2282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</a:t>
            </a:r>
            <a:endParaRPr lang="en-US" altLang="ko-KR" sz="28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N3N WEB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파트에서 개발하고 있는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WIZEYE Web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버전을 통한 적절한 솔루션의 구축을 통하여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WIZEYE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이해도를 높이는 것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7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12934"/>
            <a:ext cx="12192000" cy="687093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1828800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Ⅰ.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2" y="638175"/>
            <a:ext cx="5562601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WIZEYE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목적에서 살펴본 적절한 프로젝트 주제의 형태 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6349" y="1529575"/>
            <a:ext cx="97155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WIZEYE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기업의 각 영역별 담당자들이 공통적으로 높은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Insight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가지고 협업을 통해 빠른 시간 내에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강력한 문제 해결 및 개선은 물론 비즈니스 요구에 적시적으로 대응할 수 있는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패러다임의 플랫폼 서비스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가지고 있는 데이터를 </a:t>
            </a:r>
            <a:r>
              <a:rPr lang="ko-KR" altLang="en-US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목적에 맞게 그 관계를 규명 및 구조화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언제든 </a:t>
            </a:r>
            <a:r>
              <a:rPr lang="ko-KR" altLang="en-US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구조</a:t>
            </a:r>
            <a:r>
              <a:rPr lang="en-US" altLang="ko-KR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계층화할 수 있는 기반을 제공하는데 목적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있다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06438" y="3714789"/>
            <a:ext cx="2185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WIZEYE BROCHURE v5.2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1400175" y="4731692"/>
            <a:ext cx="1133475" cy="575965"/>
          </a:xfrm>
          <a:prstGeom prst="rightArrow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7025" y="4558009"/>
            <a:ext cx="812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</a:t>
            </a:r>
            <a:r>
              <a:rPr lang="ko-KR" altLang="en-US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 구조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형성할 수 있을 것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변화를 확인할 수 있도록 </a:t>
            </a:r>
            <a:r>
              <a:rPr lang="ko-KR" altLang="en-US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값이 변화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것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자체만으로 전체적인 변화를 </a:t>
            </a:r>
            <a:r>
              <a:rPr lang="ko-KR" altLang="en-US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쉽게 예측하기 어려울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것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1828800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Ⅰ.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4200526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서울시 하천 수위 데이터의 주제 적합성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71624" y="1072303"/>
            <a:ext cx="9188740" cy="1699472"/>
            <a:chOff x="1571624" y="1072303"/>
            <a:chExt cx="9188740" cy="1699472"/>
          </a:xfrm>
        </p:grpSpPr>
        <p:sp>
          <p:nvSpPr>
            <p:cNvPr id="6" name="직사각형 5"/>
            <p:cNvSpPr/>
            <p:nvPr/>
          </p:nvSpPr>
          <p:spPr>
            <a:xfrm>
              <a:off x="2067971" y="1072303"/>
              <a:ext cx="424710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rgbClr val="FF7A7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계층 구조로 나타낼 수 있는 데이터인가</a:t>
              </a:r>
              <a:r>
                <a:rPr lang="en-US" altLang="ko-KR" dirty="0" smtClean="0">
                  <a:solidFill>
                    <a:srgbClr val="FF7A7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  <a:endParaRPr lang="ko-KR" altLang="en-US" dirty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1571624" y="1476164"/>
              <a:ext cx="377285" cy="106678"/>
            </a:xfrm>
            <a:prstGeom prst="rightArrow">
              <a:avLst>
                <a:gd name="adj1" fmla="val 100000"/>
                <a:gd name="adj2" fmla="val 65723"/>
              </a:avLst>
            </a:prstGeom>
            <a:solidFill>
              <a:srgbClr val="FF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20346" y="1725107"/>
              <a:ext cx="8740018" cy="10466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서울시 하천은 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 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지류를 기준으로 계층을 분류하면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서울 시내 하천 지류들은 고덕천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dirty="0" err="1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성내천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탄천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중랑천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반포천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봉원천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홍제천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안양천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향동천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창릉천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굴포천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아라천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개의 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지류로 나뉘어 계층 구조로 나타내기에 적합하다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571624" y="2714625"/>
            <a:ext cx="9318049" cy="1699472"/>
            <a:chOff x="1571624" y="1072303"/>
            <a:chExt cx="9318049" cy="1699472"/>
          </a:xfrm>
        </p:grpSpPr>
        <p:sp>
          <p:nvSpPr>
            <p:cNvPr id="14" name="직사각형 13"/>
            <p:cNvSpPr/>
            <p:nvPr/>
          </p:nvSpPr>
          <p:spPr>
            <a:xfrm>
              <a:off x="2067971" y="1072303"/>
              <a:ext cx="424710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rgbClr val="FF7A7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변화하는 데이터인가</a:t>
              </a:r>
              <a:r>
                <a:rPr lang="en-US" altLang="ko-KR" dirty="0" smtClean="0">
                  <a:solidFill>
                    <a:srgbClr val="FF7A7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  <a:endParaRPr lang="ko-KR" altLang="en-US" dirty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1571624" y="1476164"/>
              <a:ext cx="377285" cy="106678"/>
            </a:xfrm>
            <a:prstGeom prst="rightArrow">
              <a:avLst>
                <a:gd name="adj1" fmla="val 100000"/>
                <a:gd name="adj2" fmla="val 65723"/>
              </a:avLst>
            </a:prstGeom>
            <a:solidFill>
              <a:srgbClr val="FF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20346" y="1725107"/>
              <a:ext cx="8869327" cy="10466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서울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열린데이터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광장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hlinkClick r:id="rId3"/>
                </a:rPr>
                <a:t>http://data.seoul.go.kr/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제공하는 서울시 하천 수위 현황 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관측소의 이름 및 관측소가 속한 지류의 이름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제방고의 높이 및 현재 수위 등을 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분마다 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갱신해줌으로써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지속적으로 데이터의 변화를 제공한다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dirty="0" smtClean="0">
                  <a:solidFill>
                    <a:schemeClr val="tx1"/>
                  </a:solidFill>
                </a:rPr>
                <a:t/>
              </a:r>
              <a:br>
                <a:rPr lang="ko-KR" altLang="en-US" dirty="0" smtClean="0">
                  <a:solidFill>
                    <a:schemeClr val="tx1"/>
                  </a:solidFill>
                </a:rPr>
              </a:br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571624" y="4348504"/>
            <a:ext cx="8972551" cy="1337921"/>
            <a:chOff x="1571624" y="1072303"/>
            <a:chExt cx="8972551" cy="1337921"/>
          </a:xfrm>
        </p:grpSpPr>
        <p:sp>
          <p:nvSpPr>
            <p:cNvPr id="18" name="직사각형 17"/>
            <p:cNvSpPr/>
            <p:nvPr/>
          </p:nvSpPr>
          <p:spPr>
            <a:xfrm>
              <a:off x="2067971" y="1072303"/>
              <a:ext cx="424710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rgbClr val="FF7A7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쉽게 파악되지 않는 데이터인가</a:t>
              </a:r>
              <a:r>
                <a:rPr lang="en-US" altLang="ko-KR" dirty="0" smtClean="0">
                  <a:solidFill>
                    <a:srgbClr val="FF7A7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  <a:endParaRPr lang="ko-KR" altLang="en-US" dirty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1571624" y="1476164"/>
              <a:ext cx="377285" cy="106678"/>
            </a:xfrm>
            <a:prstGeom prst="rightArrow">
              <a:avLst>
                <a:gd name="adj1" fmla="val 100000"/>
                <a:gd name="adj2" fmla="val 65723"/>
              </a:avLst>
            </a:prstGeom>
            <a:solidFill>
              <a:srgbClr val="FF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020346" y="1829882"/>
              <a:ext cx="8523829" cy="580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전체적인 하천이 이어져있음에도 불구하고 관측소의 정보가 지류 별로 구분되는 것이 아닌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병렬적으로 전달되기 때문에 제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지류와 제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지류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본류와의 관계성을 파악하기 어렵다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2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106618" y="2720510"/>
            <a:ext cx="291343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5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선정</a:t>
            </a:r>
            <a:endParaRPr lang="en-US" altLang="ko-KR" sz="15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설계</a:t>
            </a:r>
            <a:endParaRPr lang="en-US" altLang="ko-KR" sz="3000" dirty="0" smtClean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5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ALFEIOS </a:t>
            </a:r>
            <a:r>
              <a:rPr lang="ko-KR" altLang="en-US" sz="15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솔루션 제작</a:t>
            </a:r>
            <a:endParaRPr lang="en-US" altLang="ko-KR" sz="15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DEMO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lang="en-US" altLang="ko-KR" sz="14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300" dirty="0" err="1" smtClean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소결</a:t>
            </a:r>
            <a:endParaRPr lang="en-US" altLang="ko-KR" sz="1300" dirty="0" smtClean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3070019"/>
            <a:ext cx="4949456" cy="283335"/>
            <a:chOff x="0" y="2860469"/>
            <a:chExt cx="4949456" cy="28333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42261" y="2836610"/>
              <a:ext cx="283335" cy="33105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0" y="2981325"/>
              <a:ext cx="4618402" cy="45719"/>
            </a:xfrm>
            <a:prstGeom prst="rect">
              <a:avLst/>
            </a:prstGeom>
            <a:solidFill>
              <a:srgbClr val="FF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6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2020346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Ⅱ.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설계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2676526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140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필요사항 정의하기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75724" y="1118757"/>
            <a:ext cx="10243415" cy="3548493"/>
            <a:chOff x="875724" y="783216"/>
            <a:chExt cx="10243415" cy="3548493"/>
          </a:xfrm>
        </p:grpSpPr>
        <p:graphicFrame>
          <p:nvGraphicFramePr>
            <p:cNvPr id="5" name="다이어그램 4"/>
            <p:cNvGraphicFramePr/>
            <p:nvPr>
              <p:extLst>
                <p:ext uri="{D42A27DB-BD31-4B8C-83A1-F6EECF244321}">
                  <p14:modId xmlns:p14="http://schemas.microsoft.com/office/powerpoint/2010/main" val="1330225699"/>
                </p:ext>
              </p:extLst>
            </p:nvPr>
          </p:nvGraphicFramePr>
          <p:xfrm>
            <a:off x="875724" y="783216"/>
            <a:ext cx="10243415" cy="354849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1285875" y="1118757"/>
              <a:ext cx="278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하천 간의 관계도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285875" y="4497966"/>
            <a:ext cx="7210425" cy="1304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범람 위험도에 대한 상태는 다음과 같이 정의한다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수위와 최대 수위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제방고의 높이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감안하여 범람위험도를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%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표기한다</a:t>
            </a:r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범람 위험도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30%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이하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정상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70%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위험</a:t>
            </a:r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62776" y="3914775"/>
            <a:ext cx="4229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 </a:t>
            </a: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하천 지리 정보 시스템</a:t>
            </a: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(2011)</a:t>
            </a:r>
          </a:p>
          <a:p>
            <a:pPr algn="r"/>
            <a:r>
              <a:rPr lang="en-US" altLang="ko-KR" sz="11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수위를 관측할 수 없는 복개천이나 관측소가 없는 하천은 제외</a:t>
            </a:r>
            <a:r>
              <a:rPr lang="en-US" altLang="ko-KR" sz="1100" dirty="0" smtClean="0">
                <a:solidFill>
                  <a:srgbClr val="FF7A7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 dirty="0">
              <a:solidFill>
                <a:srgbClr val="FF7A7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/>
          <p:cNvGrpSpPr/>
          <p:nvPr/>
        </p:nvGrpSpPr>
        <p:grpSpPr>
          <a:xfrm>
            <a:off x="8511905" y="3544915"/>
            <a:ext cx="2113023" cy="1276372"/>
            <a:chOff x="7172037" y="2416194"/>
            <a:chExt cx="3084945" cy="1863462"/>
          </a:xfrm>
        </p:grpSpPr>
        <p:grpSp>
          <p:nvGrpSpPr>
            <p:cNvPr id="139" name="그룹 138"/>
            <p:cNvGrpSpPr/>
            <p:nvPr/>
          </p:nvGrpSpPr>
          <p:grpSpPr>
            <a:xfrm>
              <a:off x="7172037" y="2416194"/>
              <a:ext cx="3084945" cy="1863462"/>
              <a:chOff x="2115127" y="1322142"/>
              <a:chExt cx="4608946" cy="2510599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2115127" y="1322142"/>
                <a:ext cx="4608946" cy="251059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244436" y="1405270"/>
                <a:ext cx="1342112" cy="11083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3767016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5289597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224443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376701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289597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40" name="타원 139"/>
            <p:cNvSpPr/>
            <p:nvPr/>
          </p:nvSpPr>
          <p:spPr>
            <a:xfrm>
              <a:off x="7960971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7960971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8972353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8972353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10013571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10013571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8359505" y="3392515"/>
            <a:ext cx="2113023" cy="1276372"/>
            <a:chOff x="7172037" y="2416194"/>
            <a:chExt cx="3084945" cy="1863462"/>
          </a:xfrm>
        </p:grpSpPr>
        <p:grpSp>
          <p:nvGrpSpPr>
            <p:cNvPr id="124" name="그룹 123"/>
            <p:cNvGrpSpPr/>
            <p:nvPr/>
          </p:nvGrpSpPr>
          <p:grpSpPr>
            <a:xfrm>
              <a:off x="7172037" y="2416194"/>
              <a:ext cx="3084945" cy="1863462"/>
              <a:chOff x="2115127" y="1322142"/>
              <a:chExt cx="4608946" cy="2510599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2115127" y="1322142"/>
                <a:ext cx="4608946" cy="251059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244436" y="1405270"/>
                <a:ext cx="1342112" cy="11083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3767016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5289597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24443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376701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5289597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25" name="타원 124"/>
            <p:cNvSpPr/>
            <p:nvPr/>
          </p:nvSpPr>
          <p:spPr>
            <a:xfrm>
              <a:off x="7960971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7960971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972353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8972353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0013571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10013571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207105" y="3240115"/>
            <a:ext cx="2113023" cy="1276372"/>
            <a:chOff x="7172037" y="2416194"/>
            <a:chExt cx="3084945" cy="1863462"/>
          </a:xfrm>
        </p:grpSpPr>
        <p:grpSp>
          <p:nvGrpSpPr>
            <p:cNvPr id="109" name="그룹 108"/>
            <p:cNvGrpSpPr/>
            <p:nvPr/>
          </p:nvGrpSpPr>
          <p:grpSpPr>
            <a:xfrm>
              <a:off x="7172037" y="2416194"/>
              <a:ext cx="3084945" cy="1863462"/>
              <a:chOff x="2115127" y="1322142"/>
              <a:chExt cx="4608946" cy="2510599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2115127" y="1322142"/>
                <a:ext cx="4608946" cy="251059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2244436" y="1405270"/>
                <a:ext cx="1342112" cy="11083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767016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5289597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224443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376701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5289597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10" name="타원 109"/>
            <p:cNvSpPr/>
            <p:nvPr/>
          </p:nvSpPr>
          <p:spPr>
            <a:xfrm>
              <a:off x="7960971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7960971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8972353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8972353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0013571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0013571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054705" y="3087715"/>
            <a:ext cx="2113023" cy="1276372"/>
            <a:chOff x="7172037" y="2416194"/>
            <a:chExt cx="3084945" cy="1863462"/>
          </a:xfrm>
        </p:grpSpPr>
        <p:grpSp>
          <p:nvGrpSpPr>
            <p:cNvPr id="94" name="그룹 93"/>
            <p:cNvGrpSpPr/>
            <p:nvPr/>
          </p:nvGrpSpPr>
          <p:grpSpPr>
            <a:xfrm>
              <a:off x="7172037" y="2416194"/>
              <a:ext cx="3084945" cy="1863462"/>
              <a:chOff x="2115127" y="1322142"/>
              <a:chExt cx="4608946" cy="251059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115127" y="1322142"/>
                <a:ext cx="4608946" cy="251059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2244436" y="1405270"/>
                <a:ext cx="1342112" cy="11083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767016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289597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224443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76701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289597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95" name="타원 94"/>
            <p:cNvSpPr/>
            <p:nvPr/>
          </p:nvSpPr>
          <p:spPr>
            <a:xfrm>
              <a:off x="7960971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7960971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8972353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972353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0013571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10013571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902305" y="2935315"/>
            <a:ext cx="2113023" cy="1276372"/>
            <a:chOff x="7172037" y="2416194"/>
            <a:chExt cx="3084945" cy="1863462"/>
          </a:xfrm>
        </p:grpSpPr>
        <p:grpSp>
          <p:nvGrpSpPr>
            <p:cNvPr id="75" name="그룹 74"/>
            <p:cNvGrpSpPr/>
            <p:nvPr/>
          </p:nvGrpSpPr>
          <p:grpSpPr>
            <a:xfrm>
              <a:off x="7172037" y="2416194"/>
              <a:ext cx="3084945" cy="1863462"/>
              <a:chOff x="2115127" y="1322142"/>
              <a:chExt cx="4608946" cy="2510599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115127" y="1322142"/>
                <a:ext cx="4608946" cy="251059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244436" y="1405270"/>
                <a:ext cx="1342112" cy="11083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767016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5289597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24443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376701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5289597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737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---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7" name="타원 76"/>
            <p:cNvSpPr/>
            <p:nvPr/>
          </p:nvSpPr>
          <p:spPr>
            <a:xfrm>
              <a:off x="7960971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7960971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972353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8972353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10013571" y="254053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10013571" y="343943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37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2020346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Ⅱ.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설계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2475342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맵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092987" y="1506687"/>
            <a:ext cx="3084945" cy="2281893"/>
            <a:chOff x="1597892" y="1985307"/>
            <a:chExt cx="3084945" cy="2281893"/>
          </a:xfrm>
        </p:grpSpPr>
        <p:grpSp>
          <p:nvGrpSpPr>
            <p:cNvPr id="12" name="그룹 11"/>
            <p:cNvGrpSpPr/>
            <p:nvPr/>
          </p:nvGrpSpPr>
          <p:grpSpPr>
            <a:xfrm>
              <a:off x="1597892" y="1985307"/>
              <a:ext cx="3084945" cy="2281893"/>
              <a:chOff x="2115127" y="741618"/>
              <a:chExt cx="4608946" cy="307434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2115127" y="741618"/>
                <a:ext cx="4608946" cy="3074342"/>
                <a:chOff x="2115127" y="741618"/>
                <a:chExt cx="4608946" cy="307434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3293801" y="741618"/>
                  <a:ext cx="2251595" cy="580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>
                      <a:solidFill>
                        <a:srgbClr val="FF7A7A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Level 1</a:t>
                  </a:r>
                </a:p>
                <a:p>
                  <a:pPr algn="ctr"/>
                  <a:r>
                    <a:rPr lang="ko-KR" altLang="en-US" sz="11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한강 및 주요 지류</a:t>
                  </a:r>
                  <a:endParaRPr lang="en-US" altLang="ko-KR" sz="11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2115127" y="1322142"/>
                  <a:ext cx="4608946" cy="2493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6" name="직사각형 5"/>
              <p:cNvSpPr/>
              <p:nvPr/>
            </p:nvSpPr>
            <p:spPr>
              <a:xfrm>
                <a:off x="2244436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홍제천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767016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FF7A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중랑천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289597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고덕천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24443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안양천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76701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반포천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289597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성내천</a:t>
                </a:r>
                <a:endParaRPr lang="en-US" altLang="ko-KR" sz="1400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탄천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9" name="타원 18"/>
            <p:cNvSpPr/>
            <p:nvPr/>
          </p:nvSpPr>
          <p:spPr>
            <a:xfrm>
              <a:off x="2405535" y="2540530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437535" y="2540530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405535" y="3415035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437535" y="3415035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402485" y="3415035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402485" y="254053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27842" y="878466"/>
            <a:ext cx="3084945" cy="3196294"/>
            <a:chOff x="7172037" y="1985306"/>
            <a:chExt cx="3084945" cy="3196294"/>
          </a:xfrm>
        </p:grpSpPr>
        <p:grpSp>
          <p:nvGrpSpPr>
            <p:cNvPr id="41" name="그룹 40"/>
            <p:cNvGrpSpPr/>
            <p:nvPr/>
          </p:nvGrpSpPr>
          <p:grpSpPr>
            <a:xfrm>
              <a:off x="7172037" y="1985306"/>
              <a:ext cx="3084945" cy="3196294"/>
              <a:chOff x="2115127" y="741617"/>
              <a:chExt cx="4608946" cy="4306292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2115127" y="741617"/>
                <a:ext cx="4608946" cy="4306292"/>
                <a:chOff x="2115127" y="741617"/>
                <a:chExt cx="4608946" cy="4306292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3156389" y="741617"/>
                  <a:ext cx="2526420" cy="580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>
                      <a:solidFill>
                        <a:srgbClr val="FF7A7A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Level 2</a:t>
                  </a:r>
                </a:p>
                <a:p>
                  <a:pPr algn="ctr"/>
                  <a:r>
                    <a:rPr lang="ko-KR" altLang="en-US" sz="11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제</a:t>
                  </a:r>
                  <a:r>
                    <a:rPr lang="en-US" altLang="ko-KR" sz="11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1</a:t>
                  </a:r>
                  <a:r>
                    <a:rPr lang="ko-KR" altLang="en-US" sz="110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지류와 그 이하 지류</a:t>
                  </a:r>
                  <a:endParaRPr lang="en-US" altLang="ko-KR" sz="11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115127" y="1322141"/>
                  <a:ext cx="4608946" cy="3725768"/>
                </a:xfrm>
                <a:prstGeom prst="rect">
                  <a:avLst/>
                </a:prstGeom>
                <a:solidFill>
                  <a:schemeClr val="bg1">
                    <a:alpha val="9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/>
                  <a:endParaRPr lang="en-US" altLang="ko-KR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/>
                  <a:endParaRPr lang="en-US" altLang="ko-KR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/>
                  <a:endParaRPr lang="en-US" altLang="ko-KR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/>
                  <a:endParaRPr lang="en-US" altLang="ko-KR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r"/>
                  <a:r>
                    <a:rPr lang="ko-KR" altLang="en-US" b="1" dirty="0" err="1" smtClean="0">
                      <a:solidFill>
                        <a:srgbClr val="FF7A7A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중랑천</a:t>
                  </a:r>
                  <a:endParaRPr lang="ko-KR" altLang="en-US" b="1" dirty="0">
                    <a:solidFill>
                      <a:srgbClr val="FF7A7A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2244436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FF7A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방학천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767016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FF7A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우이천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289597" y="1405270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당현천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24443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묵동천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767016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FF7A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정릉천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289597" y="2596761"/>
                <a:ext cx="1342112" cy="11083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청계천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7258588" y="4267200"/>
              <a:ext cx="898327" cy="82266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중랑천</a:t>
              </a:r>
              <a:endPara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본류</a:t>
              </a:r>
              <a:endPara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7960971" y="254053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960971" y="3439434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960971" y="4341684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972353" y="254053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972353" y="3439434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0013571" y="2540530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10013571" y="3439434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301480" y="4681084"/>
            <a:ext cx="7210425" cy="1304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최상위 레벨에서 하위 하천의 범람 유무를 알 수 있도록 설정</a:t>
            </a:r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하천 레벨을 기준으로 하위 레벨 범람 시 상위 레벨 하천으로 범람된 하천의 개수를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카운팅하도록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설정</a:t>
            </a:r>
            <a:endParaRPr lang="en-US" altLang="ko-KR" sz="16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8" name="직선 연결선 217"/>
          <p:cNvCxnSpPr>
            <a:stCxn id="39" idx="6"/>
          </p:cNvCxnSpPr>
          <p:nvPr/>
        </p:nvCxnSpPr>
        <p:spPr>
          <a:xfrm>
            <a:off x="4005580" y="2115910"/>
            <a:ext cx="1933402" cy="0"/>
          </a:xfrm>
          <a:prstGeom prst="line">
            <a:avLst/>
          </a:prstGeom>
          <a:ln w="28575">
            <a:solidFill>
              <a:srgbClr val="FF7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endCxn id="52" idx="3"/>
          </p:cNvCxnSpPr>
          <p:nvPr/>
        </p:nvCxnSpPr>
        <p:spPr>
          <a:xfrm flipV="1">
            <a:off x="5938982" y="1525874"/>
            <a:ext cx="1693610" cy="590036"/>
          </a:xfrm>
          <a:prstGeom prst="straightConnector1">
            <a:avLst/>
          </a:prstGeom>
          <a:ln w="28575">
            <a:solidFill>
              <a:srgbClr val="FF7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endCxn id="55" idx="2"/>
          </p:cNvCxnSpPr>
          <p:nvPr/>
        </p:nvCxnSpPr>
        <p:spPr>
          <a:xfrm flipV="1">
            <a:off x="5938982" y="1487690"/>
            <a:ext cx="2689176" cy="628220"/>
          </a:xfrm>
          <a:prstGeom prst="straightConnector1">
            <a:avLst/>
          </a:prstGeom>
          <a:ln w="28575">
            <a:solidFill>
              <a:srgbClr val="FF7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endCxn id="56" idx="2"/>
          </p:cNvCxnSpPr>
          <p:nvPr/>
        </p:nvCxnSpPr>
        <p:spPr>
          <a:xfrm>
            <a:off x="5938982" y="2117655"/>
            <a:ext cx="2689176" cy="268939"/>
          </a:xfrm>
          <a:prstGeom prst="straightConnector1">
            <a:avLst/>
          </a:prstGeom>
          <a:ln w="28575">
            <a:solidFill>
              <a:srgbClr val="FF7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9139" y="122861"/>
            <a:ext cx="925077" cy="27502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0" y="397884"/>
            <a:ext cx="2020346" cy="240291"/>
          </a:xfrm>
          <a:prstGeom prst="rect">
            <a:avLst/>
          </a:prstGeom>
          <a:solidFill>
            <a:srgbClr val="FF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Ⅱ.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설계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638175"/>
            <a:ext cx="2676526" cy="240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DATA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설계하기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1781" y="1233920"/>
            <a:ext cx="3560620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OBJECT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 TYPE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정의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0437" y="1782618"/>
            <a:ext cx="1764146" cy="480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 TYPE 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0437" y="2791180"/>
            <a:ext cx="1764146" cy="480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669309" y="1801090"/>
            <a:ext cx="378691" cy="4433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2669309" y="2809652"/>
            <a:ext cx="378691" cy="4433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611418" y="1708726"/>
            <a:ext cx="1188000" cy="628073"/>
          </a:xfrm>
          <a:prstGeom prst="rect">
            <a:avLst/>
          </a:prstGeom>
          <a:solidFill>
            <a:srgbClr val="737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river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12328" y="1708726"/>
            <a:ext cx="1188000" cy="628073"/>
          </a:xfrm>
          <a:prstGeom prst="rect">
            <a:avLst/>
          </a:prstGeom>
          <a:solidFill>
            <a:srgbClr val="737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stream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40946" y="1708725"/>
            <a:ext cx="1188000" cy="628073"/>
          </a:xfrm>
          <a:prstGeom prst="rect">
            <a:avLst/>
          </a:prstGeom>
          <a:solidFill>
            <a:srgbClr val="737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downStream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69564" y="1708724"/>
            <a:ext cx="1188000" cy="628073"/>
          </a:xfrm>
          <a:prstGeom prst="rect">
            <a:avLst/>
          </a:prstGeom>
          <a:solidFill>
            <a:srgbClr val="737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treamChart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98182" y="1708723"/>
            <a:ext cx="1188000" cy="628073"/>
          </a:xfrm>
          <a:prstGeom prst="rect">
            <a:avLst/>
          </a:prstGeom>
          <a:solidFill>
            <a:srgbClr val="737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observatory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11418" y="2571313"/>
            <a:ext cx="1187999" cy="9200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한강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12329" y="2571313"/>
            <a:ext cx="1187999" cy="9200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한강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홍제천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한강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중랑천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한강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안양천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……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40946" y="2571312"/>
            <a:ext cx="1187999" cy="9200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한강</a:t>
            </a:r>
            <a:r>
              <a:rPr lang="en-US" altLang="ko-KR" sz="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중랑천</a:t>
            </a:r>
            <a:r>
              <a:rPr lang="en-US" altLang="ko-KR" sz="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방학천</a:t>
            </a:r>
            <a:endParaRPr lang="en-US" altLang="ko-KR" sz="8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한강</a:t>
            </a:r>
            <a:r>
              <a:rPr lang="en-US" altLang="ko-KR" sz="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홍제천</a:t>
            </a:r>
            <a:r>
              <a:rPr lang="en-US" altLang="ko-KR" sz="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우이천</a:t>
            </a:r>
            <a:endParaRPr lang="en-US" altLang="ko-KR" sz="8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한강</a:t>
            </a:r>
            <a:r>
              <a:rPr lang="en-US" altLang="ko-KR" sz="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중랑천</a:t>
            </a:r>
            <a:r>
              <a:rPr lang="en-US" altLang="ko-KR" sz="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청계천</a:t>
            </a:r>
            <a:endParaRPr lang="en-US" altLang="ko-KR" sz="8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……</a:t>
            </a:r>
          </a:p>
        </p:txBody>
      </p:sp>
      <p:cxnSp>
        <p:nvCxnSpPr>
          <p:cNvPr id="26" name="직선 화살표 연결선 25"/>
          <p:cNvCxnSpPr>
            <a:stCxn id="16" idx="2"/>
            <a:endCxn id="17" idx="0"/>
          </p:cNvCxnSpPr>
          <p:nvPr/>
        </p:nvCxnSpPr>
        <p:spPr>
          <a:xfrm>
            <a:off x="4205418" y="2336799"/>
            <a:ext cx="0" cy="23451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06328" y="2336799"/>
            <a:ext cx="0" cy="23451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234945" y="2336799"/>
            <a:ext cx="0" cy="23451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8763564" y="2336799"/>
            <a:ext cx="0" cy="23451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0292182" y="2336799"/>
            <a:ext cx="0" cy="23451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8169563" y="2571311"/>
            <a:ext cx="1187999" cy="9200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홍제천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중랑천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청계천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……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698179" y="2571311"/>
            <a:ext cx="1187999" cy="9200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안양하구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반포펌프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봉은교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……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01781" y="4056560"/>
            <a:ext cx="3920838" cy="240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OBJECT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공통적인 속성인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METRIC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1983" y="5068717"/>
            <a:ext cx="1764146" cy="480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METRIC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2680855" y="5087189"/>
            <a:ext cx="378691" cy="4433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11417" y="4510938"/>
            <a:ext cx="1187999" cy="15056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 이름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하천 레벨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범람위험도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12328" y="4510938"/>
            <a:ext cx="1187999" cy="14926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 이름</a:t>
            </a:r>
            <a:endParaRPr lang="en-US" altLang="ko-KR" sz="10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하천 레벨</a:t>
            </a:r>
            <a:endParaRPr lang="en-US" altLang="ko-KR" sz="10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범람위험도</a:t>
            </a:r>
            <a:endParaRPr lang="en-US" altLang="ko-KR" sz="10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상류 이름</a:t>
            </a:r>
            <a:endParaRPr lang="en-US" altLang="ko-KR" sz="10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범람된 지류 개수</a:t>
            </a:r>
            <a:endParaRPr lang="en-US" altLang="ko-KR" sz="10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범람된 지류 이름</a:t>
            </a:r>
            <a:endParaRPr lang="en-US" altLang="ko-KR" sz="10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40946" y="4529413"/>
            <a:ext cx="1187999" cy="14834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 이름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하천 레벨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범람도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상류 이름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169563" y="4529413"/>
            <a:ext cx="1187999" cy="14834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 이름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범람위험도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698179" y="4538648"/>
            <a:ext cx="1187999" cy="14834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관측소 이름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 이름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상류 이름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수위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수위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범람 위험도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하천 레벨</a:t>
            </a:r>
            <a:endParaRPr lang="en-US" altLang="ko-KR" sz="12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5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1642</Words>
  <Application>Microsoft Office PowerPoint</Application>
  <PresentationFormat>와이드스크린</PresentationFormat>
  <Paragraphs>407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김선호</dc:creator>
  <cp:lastModifiedBy>김선호</cp:lastModifiedBy>
  <cp:revision>67</cp:revision>
  <dcterms:created xsi:type="dcterms:W3CDTF">2017-07-11T09:16:19Z</dcterms:created>
  <dcterms:modified xsi:type="dcterms:W3CDTF">2017-07-13T01:35:58Z</dcterms:modified>
</cp:coreProperties>
</file>