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997"/>
    <a:srgbClr val="03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94"/>
  </p:normalViewPr>
  <p:slideViewPr>
    <p:cSldViewPr snapToGrid="0">
      <p:cViewPr varScale="1">
        <p:scale>
          <a:sx n="121" d="100"/>
          <a:sy n="12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9763-2013-403F-D141-0B92219B7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228B-DB8D-013C-66F1-8A6FF2BC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314A-CA04-0A7A-D3C9-D8025A08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F41D-7E2E-0056-97FA-C39CCC37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2F28-0E55-582A-0C40-E7667535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03B3-17AE-943A-1D8F-B50E7F09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6AD8-F24C-DB90-E0AF-6E7DEC5E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81F9-E726-03C3-D8C6-FBFEDB31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53BC-2AB7-83C4-A0F3-65C34169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844E-377E-BB19-AE96-02196C0C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F43DA-88BA-A38A-F605-6D2DCBCDB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E3324-AC43-9DAC-494B-F85A1E0E1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1198-7CA0-5E00-BE32-F0605B78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AC8F-F223-75B0-F496-7CACC048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E78A-0157-1344-B3E1-83DAE11F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D24-96A9-E226-6192-FE453675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F5EA-87D0-1ADF-87F9-7AD906B8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6ADB-3AEA-5204-A360-5BE2AEDE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180-EFE6-52DA-E635-37780457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EE76-BD2F-5D6D-DD4D-7D59B8D8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160C-DA23-0204-C928-8457EFE2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9BC6D-0CE8-59C4-142A-BA11A26E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404D-F96C-3E63-F136-66D1D644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7B70-C349-F871-3562-F9D2FA2E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F5DA-C6D8-5936-14B6-DA873037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C7E3-A9A6-B6CE-B60B-AEA524A7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E07F-749C-C883-4CD5-3DF7ABC6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CCB40-2E19-BDCB-E313-47D13744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36BA7-1C0C-A601-FB62-69C2DA2F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8E41-88B6-B1D2-2095-8C614315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A3B8B-FBAB-89E4-CA43-5DF043D3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013B-F638-F41B-4A10-A9DAEEA5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84C9-027E-AD60-C1F0-9DC31451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00EE7-6804-C8E4-29EB-501C07FC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762A3-B867-42A2-D618-C5DC46447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1841-D385-B7EC-43F0-2CC31298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D07AB-1E54-9889-BFE8-BE3D693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31DF5-6A58-CD4B-E6AB-05BA381A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B2C4E-DF53-1DEC-69EE-0A7766E6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849C-0F10-A3DA-21C1-B6F2C76D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4347-A34D-BD43-8E4C-D455EB46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E72CD-DFD1-B029-E556-47F155F3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146C-D211-0BDD-12EF-E11A7695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7CE51-66F4-99C8-3734-29A6EA6D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A7CCD-0C4F-1FC0-91D9-84815131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25C3-4033-3BD5-6154-9EF4B662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5E46-C903-578C-E53B-78DA2B40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8CF9-94D6-C88A-C142-45F630BB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29C01-8C9F-D92C-284A-0F545E0DB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9EC8-D3EE-56B3-26F4-ABC76594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66E7E-D0E4-9D25-05E3-F0A751C5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553B-7D3E-B692-0C55-F3C3B857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1080-E69A-088B-1E20-E532579D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C3B0B-0FB5-AD88-A66C-05645F994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B841F-8C09-1FCC-30EA-9FCC437A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6EBA-E7B0-849C-C5B1-11F915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9E9E7-C771-9E7E-D4A9-A8E1600F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050C-946C-7116-740E-1876449A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FE8D3-A0FF-DB19-04FE-4A8B327D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B8A7-CC98-970B-BAA6-2AE0458F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6370-1604-DF54-BC5C-A1353190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B2FD-E86E-AC49-B2E8-22D29C8A127D}" type="datetimeFigureOut"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A160-A96D-0DAD-6AFC-B7A3EFD01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38A9-A792-63E3-ECA3-A834C4D18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55B3AA-2DDA-F875-460D-F819E127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27" y="1811271"/>
            <a:ext cx="1854767" cy="151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B63CC-EF44-C3A9-9121-33370A754282}"/>
              </a:ext>
            </a:extLst>
          </p:cNvPr>
          <p:cNvSpPr txBox="1"/>
          <p:nvPr/>
        </p:nvSpPr>
        <p:spPr>
          <a:xfrm>
            <a:off x="4603531" y="2105561"/>
            <a:ext cx="5675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rgbClr val="03AEE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Skyhook</a:t>
            </a:r>
            <a:r>
              <a:rPr lang="en-US" sz="8000" b="1">
                <a:solidFill>
                  <a:srgbClr val="4449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DM</a:t>
            </a:r>
          </a:p>
        </p:txBody>
      </p:sp>
    </p:spTree>
    <p:extLst>
      <p:ext uri="{BB962C8B-B14F-4D97-AF65-F5344CB8AC3E}">
        <p14:creationId xmlns:p14="http://schemas.microsoft.com/office/powerpoint/2010/main" val="173052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C52DEF-03C1-4738-5305-731A1C8A4477}"/>
              </a:ext>
            </a:extLst>
          </p:cNvPr>
          <p:cNvGrpSpPr/>
          <p:nvPr/>
        </p:nvGrpSpPr>
        <p:grpSpPr>
          <a:xfrm>
            <a:off x="2196003" y="1811271"/>
            <a:ext cx="7799991" cy="1617729"/>
            <a:chOff x="2479127" y="1811271"/>
            <a:chExt cx="7799991" cy="16177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55B3AA-2DDA-F875-460D-F819E127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9127" y="1811271"/>
              <a:ext cx="1854767" cy="15134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8B63CC-EF44-C3A9-9121-33370A754282}"/>
                </a:ext>
              </a:extLst>
            </p:cNvPr>
            <p:cNvSpPr txBox="1"/>
            <p:nvPr/>
          </p:nvSpPr>
          <p:spPr>
            <a:xfrm>
              <a:off x="4603531" y="2105561"/>
              <a:ext cx="56755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>
                  <a:solidFill>
                    <a:srgbClr val="03AEE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Skyhook</a:t>
              </a:r>
              <a:r>
                <a:rPr lang="en-US" sz="8000" b="1">
                  <a:solidFill>
                    <a:srgbClr val="444997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DM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671255-ED42-1FA4-162C-0E9531AC47A1}"/>
              </a:ext>
            </a:extLst>
          </p:cNvPr>
          <p:cNvSpPr txBox="1"/>
          <p:nvPr/>
        </p:nvSpPr>
        <p:spPr>
          <a:xfrm>
            <a:off x="3489434" y="3533240"/>
            <a:ext cx="521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Efficient and composable data management</a:t>
            </a:r>
            <a:br>
              <a:rPr lang="en-US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storage and network layers </a:t>
            </a:r>
          </a:p>
        </p:txBody>
      </p:sp>
    </p:spTree>
    <p:extLst>
      <p:ext uri="{BB962C8B-B14F-4D97-AF65-F5344CB8AC3E}">
        <p14:creationId xmlns:p14="http://schemas.microsoft.com/office/powerpoint/2010/main" val="354230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13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Maltzahn</dc:creator>
  <cp:lastModifiedBy>Carlos Maltzahn</cp:lastModifiedBy>
  <cp:revision>3</cp:revision>
  <dcterms:created xsi:type="dcterms:W3CDTF">2023-01-09T19:59:56Z</dcterms:created>
  <dcterms:modified xsi:type="dcterms:W3CDTF">2023-03-21T21:53:14Z</dcterms:modified>
</cp:coreProperties>
</file>