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31"/>
  </p:normalViewPr>
  <p:slideViewPr>
    <p:cSldViewPr snapToGrid="0">
      <p:cViewPr varScale="1">
        <p:scale>
          <a:sx n="180" d="100"/>
          <a:sy n="18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14A-2EF6-8C97-9DE7-03FBABB7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CBC1-9FD9-C7DB-31EB-9F603CC8A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8268-9FF6-14AC-76C9-CEBE2FBC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2D2B-B761-99F6-1D62-1E06DF0C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E778-A0FB-BDCE-4FD5-55DB8052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462-BCB7-F68F-A249-DDD2F388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D8606-97DC-F9E8-FD50-674277C4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3E5B-3059-DEA1-CE5E-D1B0D7E5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6538-BE3A-D4C0-7F77-25C74248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B583-0E6E-59E4-994E-85E5D15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D7F02-FCB2-F81C-3C24-943087A17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F6294-FAF9-38EA-108B-6977CD475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F84F-B51F-55C2-D863-3B98F0AB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7D71-C7A6-7CAE-3093-09CDFC7D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1822-714F-2636-2091-B4AE650A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E8BA-3E24-4EE7-AB4C-64EF3AD0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41A1-0536-C010-131F-BA6C7C1C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C3FE-7FF8-7458-0A3B-7B525063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B698-7223-87BF-6908-8A3E4053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6544-CD65-E55B-B995-7814F31F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B13D-9A2D-0EA9-A268-06119049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4214B-FA04-3A56-66B3-05E80A9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38C0-89A4-F5BD-CB4C-5AA8E98A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0B87-03EE-2CBA-03B9-BD1ACD3C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F91D-D517-9324-49D7-ED56E148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584-3DFB-20D4-77CB-54499148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E2AE-97D9-E1BB-A572-8CD3FFBD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8211-8FCD-77E1-B92E-54214071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4914-28C9-FA96-F7F6-DE565431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A4EAC-409B-3C47-725E-47BDA123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531E-EECC-AA1B-ED33-730FB291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B95-2270-062B-4260-24641CEE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5942-EC9B-CEDD-27A1-6D0C5C45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AC853-0FF4-D43F-5717-5BA23089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B0151-89FB-DEDE-5BDF-02076759D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6D4C7-1B7A-0BC3-316D-ED3867058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F0966-B0F5-B411-6AC1-46207E0F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EC775-3F4A-B948-07C5-D4E11780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96C50-32B7-5075-C048-B11692D2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8EA-2060-21AA-A8A0-A41EBA8D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A5882-48DC-917D-3886-D4292CAD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829E-6B2A-2B2E-3316-7D079664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4306D-C2FC-0D06-BAD2-2331254B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71837-830F-8A93-77F5-D7A5B733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95F70-23B0-3781-1C11-2247DC8C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8241-9151-572D-4A2B-E18F343D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1231-E238-20C0-F635-5BD96BC2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0770-0E1A-5758-C52E-EF6D335C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BA770-FF96-19C0-7BCC-1CB9ECBC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5232C-4037-05D1-66EF-809D72DD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B19BF-DE55-BCA2-5CD2-2E642A4D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D9D7B-2201-5342-33DC-C0E92C7C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98E9-4493-7465-4055-7DFD3EA2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97085-F1B0-81DC-7501-53E980BF4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AF071-966D-1A0A-2396-D40C0CC8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2D36-E7CE-8B99-F829-67EBB08B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C2C6-9298-62EA-C25F-36780DBD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54F0-29EF-8993-7C75-57D80F49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7B19A-3EAC-4A8E-E581-995E83E6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97D5-1C2C-AAFE-D11A-FD1CB1C2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0F62-81D2-32AB-492D-1999E5878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3184-F4DD-BF4C-94ED-4B6775614B4C}" type="datetimeFigureOut"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0F0C-1B55-7237-259A-109123505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774B-A978-2044-8C9F-AACCB072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8D8F156-D6ED-B1C2-D388-9FB69238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1CA56E-86FD-87B7-C047-577364CB188B}"/>
              </a:ext>
            </a:extLst>
          </p:cNvPr>
          <p:cNvSpPr/>
          <p:nvPr/>
        </p:nvSpPr>
        <p:spPr>
          <a:xfrm>
            <a:off x="10014190" y="0"/>
            <a:ext cx="2218544" cy="6858000"/>
          </a:xfrm>
          <a:prstGeom prst="rect">
            <a:avLst/>
          </a:prstGeom>
          <a:solidFill>
            <a:srgbClr val="003C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4E803-6505-7763-B902-E6E6DA194A9A}"/>
              </a:ext>
            </a:extLst>
          </p:cNvPr>
          <p:cNvSpPr txBox="1"/>
          <p:nvPr/>
        </p:nvSpPr>
        <p:spPr>
          <a:xfrm>
            <a:off x="10073387" y="3653852"/>
            <a:ext cx="2100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IEEE MAGNETICS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Distinguished Lecturer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Yoichiro Tanaka (Tohoku University)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D785E-7545-8D81-24BD-D0A5AB14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866" y="1191584"/>
            <a:ext cx="1924844" cy="24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3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Maltzahn</dc:creator>
  <cp:lastModifiedBy>Carlos Maltzahn</cp:lastModifiedBy>
  <cp:revision>7</cp:revision>
  <dcterms:created xsi:type="dcterms:W3CDTF">2023-07-18T19:05:07Z</dcterms:created>
  <dcterms:modified xsi:type="dcterms:W3CDTF">2023-08-09T19:24:27Z</dcterms:modified>
</cp:coreProperties>
</file>