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2178E-7874-4C12-822A-46270ECC6183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4E562BB0-BD50-4556-A0CC-714E6C576FA8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X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값 입력</a:t>
          </a:r>
        </a:p>
      </dgm:t>
    </dgm:pt>
    <dgm:pt modelId="{638BDE7B-1FEF-43BA-9CC6-C5579002AEE5}" type="parTrans" cxnId="{F123D9C5-0B01-4FFE-A09F-325662E83EDB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19895AF-4EE7-467A-A8B3-4B428A6AB072}" type="sibTrans" cxnId="{F123D9C5-0B01-4FFE-A09F-325662E83EDB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943F508-0EDB-4E8A-A757-9AA160ACFDC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계산 실행</a:t>
          </a:r>
        </a:p>
      </dgm:t>
    </dgm:pt>
    <dgm:pt modelId="{510D6424-2019-400F-BB57-35EC44A0D05C}" type="parTrans" cxnId="{6BE28EC5-C192-41B2-A0E7-2F73B63A3F9D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6C13B6E-E884-4461-B3CD-0E57B529435E}" type="sibTrans" cxnId="{6BE28EC5-C192-41B2-A0E7-2F73B63A3F9D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E9D1E8A5-840E-4078-972C-2E47223D86BB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Y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값 출력</a:t>
          </a:r>
        </a:p>
      </dgm:t>
    </dgm:pt>
    <dgm:pt modelId="{BC785905-9B9F-452B-961E-8FDBA4C2E8ED}" type="parTrans" cxnId="{666DED2E-FBCC-40AD-8634-BE64382BEBF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EE43DFE-433C-4055-95CB-D84798114126}" type="sibTrans" cxnId="{666DED2E-FBCC-40AD-8634-BE64382BEBF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843AE4E-DBBD-408F-A382-9DC78C552E0E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정답과 대조</a:t>
          </a:r>
        </a:p>
      </dgm:t>
    </dgm:pt>
    <dgm:pt modelId="{76138D08-3B26-4256-871E-6457E6904763}" type="parTrans" cxnId="{A9D023C4-C072-491B-9D88-36BE078DDFF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E1641E2-5923-418D-99A7-0BDF90883850}" type="sibTrans" cxnId="{A9D023C4-C072-491B-9D88-36BE078DDFF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07A7741-5A55-4FA7-93D8-9AC5A8B9DABA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오차를 기준으로 변수 수정</a:t>
          </a:r>
        </a:p>
      </dgm:t>
    </dgm:pt>
    <dgm:pt modelId="{AC1D5E73-C404-4409-A94E-C4461529AAE6}" type="parTrans" cxnId="{0F326EC1-85B4-4D61-A48D-F4C18F51FE8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E980C38C-030B-45B1-947C-7364DE8290B6}" type="sibTrans" cxnId="{0F326EC1-85B4-4D61-A48D-F4C18F51FE8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8156374-38C4-49E1-81B0-3A0AEBBF6E6E}" type="pres">
      <dgm:prSet presAssocID="{5C22178E-7874-4C12-822A-46270ECC6183}" presName="Name0" presStyleCnt="0">
        <dgm:presLayoutVars>
          <dgm:dir/>
          <dgm:resizeHandles val="exact"/>
        </dgm:presLayoutVars>
      </dgm:prSet>
      <dgm:spPr/>
    </dgm:pt>
    <dgm:pt modelId="{C9F74E08-C76E-437E-B023-2E037F974601}" type="pres">
      <dgm:prSet presAssocID="{5C22178E-7874-4C12-822A-46270ECC6183}" presName="cycle" presStyleCnt="0"/>
      <dgm:spPr/>
    </dgm:pt>
    <dgm:pt modelId="{9B5D321B-4AC6-4433-B9F6-8BF92848C162}" type="pres">
      <dgm:prSet presAssocID="{4E562BB0-BD50-4556-A0CC-714E6C576FA8}" presName="nodeFirstNode" presStyleLbl="node1" presStyleIdx="0" presStyleCnt="5">
        <dgm:presLayoutVars>
          <dgm:bulletEnabled val="1"/>
        </dgm:presLayoutVars>
      </dgm:prSet>
      <dgm:spPr/>
    </dgm:pt>
    <dgm:pt modelId="{9950249E-6367-4EB2-B0EA-5E68E25DAFE9}" type="pres">
      <dgm:prSet presAssocID="{519895AF-4EE7-467A-A8B3-4B428A6AB072}" presName="sibTransFirstNode" presStyleLbl="bgShp" presStyleIdx="0" presStyleCnt="1"/>
      <dgm:spPr/>
    </dgm:pt>
    <dgm:pt modelId="{8B13EAEB-4214-47E8-940D-CB8FAD75AB29}" type="pres">
      <dgm:prSet presAssocID="{D943F508-0EDB-4E8A-A757-9AA160ACFDCA}" presName="nodeFollowingNodes" presStyleLbl="node1" presStyleIdx="1" presStyleCnt="5">
        <dgm:presLayoutVars>
          <dgm:bulletEnabled val="1"/>
        </dgm:presLayoutVars>
      </dgm:prSet>
      <dgm:spPr/>
    </dgm:pt>
    <dgm:pt modelId="{DC51CE3B-2434-41F1-B67E-40795FE28CA2}" type="pres">
      <dgm:prSet presAssocID="{E9D1E8A5-840E-4078-972C-2E47223D86BB}" presName="nodeFollowingNodes" presStyleLbl="node1" presStyleIdx="2" presStyleCnt="5">
        <dgm:presLayoutVars>
          <dgm:bulletEnabled val="1"/>
        </dgm:presLayoutVars>
      </dgm:prSet>
      <dgm:spPr/>
    </dgm:pt>
    <dgm:pt modelId="{403AE655-D53A-483C-A793-3327AD0F98B1}" type="pres">
      <dgm:prSet presAssocID="{5843AE4E-DBBD-408F-A382-9DC78C552E0E}" presName="nodeFollowingNodes" presStyleLbl="node1" presStyleIdx="3" presStyleCnt="5">
        <dgm:presLayoutVars>
          <dgm:bulletEnabled val="1"/>
        </dgm:presLayoutVars>
      </dgm:prSet>
      <dgm:spPr/>
    </dgm:pt>
    <dgm:pt modelId="{E8DC4480-E00E-44D3-A6AC-9E478202BBF7}" type="pres">
      <dgm:prSet presAssocID="{407A7741-5A55-4FA7-93D8-9AC5A8B9DABA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19180A08-540D-4264-9673-2D5985D47CD8}" type="presOf" srcId="{4E562BB0-BD50-4556-A0CC-714E6C576FA8}" destId="{9B5D321B-4AC6-4433-B9F6-8BF92848C162}" srcOrd="0" destOrd="0" presId="urn:microsoft.com/office/officeart/2005/8/layout/cycle3"/>
    <dgm:cxn modelId="{32E96020-2DB9-464C-AAB8-D1B0700C463C}" type="presOf" srcId="{5843AE4E-DBBD-408F-A382-9DC78C552E0E}" destId="{403AE655-D53A-483C-A793-3327AD0F98B1}" srcOrd="0" destOrd="0" presId="urn:microsoft.com/office/officeart/2005/8/layout/cycle3"/>
    <dgm:cxn modelId="{666DED2E-FBCC-40AD-8634-BE64382BEBFC}" srcId="{5C22178E-7874-4C12-822A-46270ECC6183}" destId="{E9D1E8A5-840E-4078-972C-2E47223D86BB}" srcOrd="2" destOrd="0" parTransId="{BC785905-9B9F-452B-961E-8FDBA4C2E8ED}" sibTransId="{AEE43DFE-433C-4055-95CB-D84798114126}"/>
    <dgm:cxn modelId="{0745DD70-C23C-41A7-BE13-AB7229B66881}" type="presOf" srcId="{519895AF-4EE7-467A-A8B3-4B428A6AB072}" destId="{9950249E-6367-4EB2-B0EA-5E68E25DAFE9}" srcOrd="0" destOrd="0" presId="urn:microsoft.com/office/officeart/2005/8/layout/cycle3"/>
    <dgm:cxn modelId="{8DF4B595-6194-4587-AE95-D8925924E54E}" type="presOf" srcId="{E9D1E8A5-840E-4078-972C-2E47223D86BB}" destId="{DC51CE3B-2434-41F1-B67E-40795FE28CA2}" srcOrd="0" destOrd="0" presId="urn:microsoft.com/office/officeart/2005/8/layout/cycle3"/>
    <dgm:cxn modelId="{B738AE9B-F0FD-4F3D-808A-477FD960E7CD}" type="presOf" srcId="{407A7741-5A55-4FA7-93D8-9AC5A8B9DABA}" destId="{E8DC4480-E00E-44D3-A6AC-9E478202BBF7}" srcOrd="0" destOrd="0" presId="urn:microsoft.com/office/officeart/2005/8/layout/cycle3"/>
    <dgm:cxn modelId="{0F326EC1-85B4-4D61-A48D-F4C18F51FE8F}" srcId="{5C22178E-7874-4C12-822A-46270ECC6183}" destId="{407A7741-5A55-4FA7-93D8-9AC5A8B9DABA}" srcOrd="4" destOrd="0" parTransId="{AC1D5E73-C404-4409-A94E-C4461529AAE6}" sibTransId="{E980C38C-030B-45B1-947C-7364DE8290B6}"/>
    <dgm:cxn modelId="{80631FC3-0A6C-4753-A78A-9158AE0BFC7A}" type="presOf" srcId="{5C22178E-7874-4C12-822A-46270ECC6183}" destId="{28156374-38C4-49E1-81B0-3A0AEBBF6E6E}" srcOrd="0" destOrd="0" presId="urn:microsoft.com/office/officeart/2005/8/layout/cycle3"/>
    <dgm:cxn modelId="{A9D023C4-C072-491B-9D88-36BE078DDFF4}" srcId="{5C22178E-7874-4C12-822A-46270ECC6183}" destId="{5843AE4E-DBBD-408F-A382-9DC78C552E0E}" srcOrd="3" destOrd="0" parTransId="{76138D08-3B26-4256-871E-6457E6904763}" sibTransId="{FE1641E2-5923-418D-99A7-0BDF90883850}"/>
    <dgm:cxn modelId="{6BE28EC5-C192-41B2-A0E7-2F73B63A3F9D}" srcId="{5C22178E-7874-4C12-822A-46270ECC6183}" destId="{D943F508-0EDB-4E8A-A757-9AA160ACFDCA}" srcOrd="1" destOrd="0" parTransId="{510D6424-2019-400F-BB57-35EC44A0D05C}" sibTransId="{26C13B6E-E884-4461-B3CD-0E57B529435E}"/>
    <dgm:cxn modelId="{F123D9C5-0B01-4FFE-A09F-325662E83EDB}" srcId="{5C22178E-7874-4C12-822A-46270ECC6183}" destId="{4E562BB0-BD50-4556-A0CC-714E6C576FA8}" srcOrd="0" destOrd="0" parTransId="{638BDE7B-1FEF-43BA-9CC6-C5579002AEE5}" sibTransId="{519895AF-4EE7-467A-A8B3-4B428A6AB072}"/>
    <dgm:cxn modelId="{2278C5D4-8DE5-41B3-BEEC-0B7C5825006E}" type="presOf" srcId="{D943F508-0EDB-4E8A-A757-9AA160ACFDCA}" destId="{8B13EAEB-4214-47E8-940D-CB8FAD75AB29}" srcOrd="0" destOrd="0" presId="urn:microsoft.com/office/officeart/2005/8/layout/cycle3"/>
    <dgm:cxn modelId="{45FE2889-F6B7-47D1-A94C-9724A35F2CEF}" type="presParOf" srcId="{28156374-38C4-49E1-81B0-3A0AEBBF6E6E}" destId="{C9F74E08-C76E-437E-B023-2E037F974601}" srcOrd="0" destOrd="0" presId="urn:microsoft.com/office/officeart/2005/8/layout/cycle3"/>
    <dgm:cxn modelId="{18A5A99D-3814-413B-8A65-F947869E2D55}" type="presParOf" srcId="{C9F74E08-C76E-437E-B023-2E037F974601}" destId="{9B5D321B-4AC6-4433-B9F6-8BF92848C162}" srcOrd="0" destOrd="0" presId="urn:microsoft.com/office/officeart/2005/8/layout/cycle3"/>
    <dgm:cxn modelId="{325668B9-532E-44F6-8078-CFF368FE3903}" type="presParOf" srcId="{C9F74E08-C76E-437E-B023-2E037F974601}" destId="{9950249E-6367-4EB2-B0EA-5E68E25DAFE9}" srcOrd="1" destOrd="0" presId="urn:microsoft.com/office/officeart/2005/8/layout/cycle3"/>
    <dgm:cxn modelId="{1F5F13A6-D10E-4D61-A11D-79DCCDD39E35}" type="presParOf" srcId="{C9F74E08-C76E-437E-B023-2E037F974601}" destId="{8B13EAEB-4214-47E8-940D-CB8FAD75AB29}" srcOrd="2" destOrd="0" presId="urn:microsoft.com/office/officeart/2005/8/layout/cycle3"/>
    <dgm:cxn modelId="{8D5C8C0E-7D97-44BA-A32D-C4DCA5AC73BD}" type="presParOf" srcId="{C9F74E08-C76E-437E-B023-2E037F974601}" destId="{DC51CE3B-2434-41F1-B67E-40795FE28CA2}" srcOrd="3" destOrd="0" presId="urn:microsoft.com/office/officeart/2005/8/layout/cycle3"/>
    <dgm:cxn modelId="{4DF3F2AC-5DB3-45B2-8FBE-42968664965F}" type="presParOf" srcId="{C9F74E08-C76E-437E-B023-2E037F974601}" destId="{403AE655-D53A-483C-A793-3327AD0F98B1}" srcOrd="4" destOrd="0" presId="urn:microsoft.com/office/officeart/2005/8/layout/cycle3"/>
    <dgm:cxn modelId="{1D819D59-6B4F-4435-9324-0344550FC45A}" type="presParOf" srcId="{C9F74E08-C76E-437E-B023-2E037F974601}" destId="{E8DC4480-E00E-44D3-A6AC-9E478202BBF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0249E-6367-4EB2-B0EA-5E68E25DAFE9}">
      <dsp:nvSpPr>
        <dsp:cNvPr id="0" name=""/>
        <dsp:cNvSpPr/>
      </dsp:nvSpPr>
      <dsp:spPr>
        <a:xfrm>
          <a:off x="859406" y="-18415"/>
          <a:ext cx="3454169" cy="3454169"/>
        </a:xfrm>
        <a:prstGeom prst="circularArrow">
          <a:avLst>
            <a:gd name="adj1" fmla="val 5544"/>
            <a:gd name="adj2" fmla="val 330680"/>
            <a:gd name="adj3" fmla="val 13849222"/>
            <a:gd name="adj4" fmla="val 1734151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D321B-4AC6-4433-B9F6-8BF92848C162}">
      <dsp:nvSpPr>
        <dsp:cNvPr id="0" name=""/>
        <dsp:cNvSpPr/>
      </dsp:nvSpPr>
      <dsp:spPr>
        <a:xfrm>
          <a:off x="1803471" y="482"/>
          <a:ext cx="1566039" cy="783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X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값 입력</a:t>
          </a:r>
        </a:p>
      </dsp:txBody>
      <dsp:txXfrm>
        <a:off x="1841695" y="38706"/>
        <a:ext cx="1489591" cy="706571"/>
      </dsp:txXfrm>
    </dsp:sp>
    <dsp:sp modelId="{8B13EAEB-4214-47E8-940D-CB8FAD75AB29}">
      <dsp:nvSpPr>
        <dsp:cNvPr id="0" name=""/>
        <dsp:cNvSpPr/>
      </dsp:nvSpPr>
      <dsp:spPr>
        <a:xfrm>
          <a:off x="3204371" y="1018295"/>
          <a:ext cx="1566039" cy="783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계산 실행</a:t>
          </a:r>
        </a:p>
      </dsp:txBody>
      <dsp:txXfrm>
        <a:off x="3242595" y="1056519"/>
        <a:ext cx="1489591" cy="706571"/>
      </dsp:txXfrm>
    </dsp:sp>
    <dsp:sp modelId="{DC51CE3B-2434-41F1-B67E-40795FE28CA2}">
      <dsp:nvSpPr>
        <dsp:cNvPr id="0" name=""/>
        <dsp:cNvSpPr/>
      </dsp:nvSpPr>
      <dsp:spPr>
        <a:xfrm>
          <a:off x="2669275" y="2665152"/>
          <a:ext cx="1566039" cy="783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Y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값 출력</a:t>
          </a:r>
        </a:p>
      </dsp:txBody>
      <dsp:txXfrm>
        <a:off x="2707499" y="2703376"/>
        <a:ext cx="1489591" cy="706571"/>
      </dsp:txXfrm>
    </dsp:sp>
    <dsp:sp modelId="{403AE655-D53A-483C-A793-3327AD0F98B1}">
      <dsp:nvSpPr>
        <dsp:cNvPr id="0" name=""/>
        <dsp:cNvSpPr/>
      </dsp:nvSpPr>
      <dsp:spPr>
        <a:xfrm>
          <a:off x="937667" y="2665152"/>
          <a:ext cx="1566039" cy="783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정답과 대조</a:t>
          </a:r>
        </a:p>
      </dsp:txBody>
      <dsp:txXfrm>
        <a:off x="975891" y="2703376"/>
        <a:ext cx="1489591" cy="706571"/>
      </dsp:txXfrm>
    </dsp:sp>
    <dsp:sp modelId="{E8DC4480-E00E-44D3-A6AC-9E478202BBF7}">
      <dsp:nvSpPr>
        <dsp:cNvPr id="0" name=""/>
        <dsp:cNvSpPr/>
      </dsp:nvSpPr>
      <dsp:spPr>
        <a:xfrm>
          <a:off x="402571" y="1018295"/>
          <a:ext cx="1566039" cy="783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오차를 기준으로 변수 수정</a:t>
          </a:r>
        </a:p>
      </dsp:txBody>
      <dsp:txXfrm>
        <a:off x="440795" y="1056519"/>
        <a:ext cx="1489591" cy="706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48D59-8EF4-43CE-828E-6E01889FF7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7936B-10BA-4D43-9AFB-E489FE2F7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2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D5B5A-30F7-4959-8798-8CE2F01F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00F99-98A8-46BF-8A2E-48D18B98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1C6F5-3D59-46E7-892D-A588D427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C7ED-E4A1-4D55-8CDF-6691264BFF20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3C39B-4260-482C-9441-43315F6D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B9EDD-3972-426A-984E-C6A6F028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7AB5-5765-474B-A655-C7D2081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39685-41D1-4045-A9B1-8855FA76D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D6E36-21D9-422D-9B70-84DBF682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DF9-6CDD-4D68-8BBC-C1F9C7650553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F5AA-D469-4301-8E15-C6530A9C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45314-26D2-4471-A62D-D07D6B6B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CC5EF-992B-4F27-8FA0-5FABE4A2D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5FBFC-7400-4F9F-ABE7-31ADFEBF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A083-3188-4210-9CCB-81AB612A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0088-FD4D-4150-B64F-C90A2605C828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747AC-A278-4060-9F46-E2B7FD78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D592-142D-44D0-8708-BCD2A90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38C3-BA05-4D9A-9E4C-D22814BD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1986D-C6B7-4765-A9AF-7E83DB05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D715F-CEB8-44C4-9031-8C01369F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58E-83DA-4EB0-B8DC-9AD12E35A10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22CA3-02E1-46DA-BE2C-FE6DE8F0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D0857-7F11-4342-BD78-792A146A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6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6D4D-BE2D-4BF4-A2E5-CA8211AE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1510C-41CA-4CFA-A94D-7E48D81C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609CC-E1E8-4CE1-ADB2-F845912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9E81-7DDA-4CC1-AFBB-73C33E5C09D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754A7-5501-4616-AC03-FABEA10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B4B3D-1B1D-4BD3-B9B7-A086829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2866-A53F-454D-A89E-676A0FF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3A84B-4404-4553-BA45-86EC7C3D4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BB6E4-6DC4-45F3-B8CF-AC13BE97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BDB8D-2CC1-4AC7-BA6E-00BD7CBE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EBFE-7580-48D8-A411-56FCFB5BC1E1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1C448-B7ED-4719-88DB-35EC42CF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C767C-5778-4E7A-A380-098B7679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0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0FAB6-6FB8-492D-BDB7-6E1205CE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79B66-9570-41BD-A3C4-7996A093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9FB0B-4ACB-4C39-A244-7DEF789B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9828A-63EA-4E5F-B1D6-131C17D1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1178A-E912-41F3-9384-BB525695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61D0E7-082F-44EE-B554-96584036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DEC-D9CC-4DA4-8067-C8F3078FAC13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DC2B2-191F-4FFE-A20E-9F504057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01A4A-0308-40BE-A199-C74441BB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C220A-E1F3-482F-AB10-D27A3683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1E0B6D-BBEB-41DC-AE55-D7277F99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1297-1E81-4555-B98F-6D926BB0F9BE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B6361C-BC8B-4FBD-A607-8829D1F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26769-5AD4-4FEA-A09C-F87DB618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01705-81DF-4061-BFF9-80F22F9C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4EFE-8B50-4347-84DC-A6C059FD5DEC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340FD-70D3-41D3-9C4C-4EF5D581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60E71-FD49-4896-B122-7D651906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3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2296D-BD3D-44B9-9B22-3D6F29E0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C001F-4F4C-4112-BF5D-3E9CAAFD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58915-A500-4825-9FFB-FEEE4DA3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0CA49-9601-4848-8E1A-8A3106C1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FBB-0FB4-400B-90F6-1CAF601DE679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11698-9C78-47D5-8E3F-3B121E61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2D847-2D1B-4455-AFD8-EE64A4D3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6993C-AF66-43D6-9D25-ABB0F531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B21D4-4380-4CC8-BA23-BE1B75C6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8E7C1-C533-47CB-A3B8-6718F061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F3099-93EA-49A3-85E0-B6162912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DBE-B290-4F85-8B0D-C7A1371F42A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227DE-A8A9-4B34-80BC-9EDBC47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99CE0-7C0E-4E06-9DF0-AD8AC013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FB22-4CB9-4CA3-9149-49F8AC9ED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F051A7-1924-4530-893A-7BA2659C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55D1D-746E-4E6E-8F5B-D5E4BAD2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413C3-C869-4710-B0EB-893023296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9224173-825B-4FC7-8D1D-0CB278543ADC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756B0-705F-445B-88D0-69B4FFCB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>
                    <a:lumMod val="9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3408-AAE3-443C-903E-00109D2D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222FB22-4CB9-4CA3-9149-49F8AC9ED1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6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0996D-08D7-40FD-8575-ADF8FC5DC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20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수알못도</a:t>
            </a:r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할 수 있는</a:t>
            </a:r>
            <a:br>
              <a:rPr lang="en-US" altLang="ko-KR" dirty="0"/>
            </a:br>
            <a:r>
              <a:rPr lang="ko-KR" altLang="en-US" dirty="0"/>
              <a:t>나만 알기 아까운 딥러닝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B9DDF-A696-4DF1-8471-866D70222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0.</a:t>
            </a:r>
            <a:r>
              <a:rPr lang="ko-KR" altLang="en-US" dirty="0"/>
              <a:t>오리엔테이션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EF59-D274-4110-BF5F-D42B24B8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834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D088-E10B-4F95-92F9-E17B47E5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C1462-4A28-4C1E-8EAF-3AAB37B1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795" y="2349951"/>
            <a:ext cx="5373461" cy="215446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600" dirty="0" err="1"/>
              <a:t>백지오</a:t>
            </a:r>
            <a:endParaRPr lang="en-US" altLang="ko-KR" dirty="0"/>
          </a:p>
          <a:p>
            <a:r>
              <a:rPr lang="ko-KR" altLang="en-US" dirty="0"/>
              <a:t>세종대학교 컴퓨터공학과</a:t>
            </a:r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/</a:t>
            </a:r>
            <a:r>
              <a:rPr lang="ko-KR" altLang="en-US" dirty="0"/>
              <a:t>앱 </a:t>
            </a:r>
            <a:r>
              <a:rPr lang="ko-KR" altLang="en-US" dirty="0" err="1"/>
              <a:t>백엔드</a:t>
            </a:r>
            <a:r>
              <a:rPr lang="ko-KR" altLang="en-US" dirty="0"/>
              <a:t> 개발자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수능 수학 </a:t>
            </a:r>
            <a:r>
              <a:rPr lang="en-US" altLang="ko-KR" dirty="0"/>
              <a:t>&lt;3</a:t>
            </a:r>
            <a:r>
              <a:rPr lang="ko-KR" altLang="en-US" dirty="0"/>
              <a:t>등급</a:t>
            </a:r>
            <a:endParaRPr lang="en-US" altLang="ko-KR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130A0A4-5E3F-4CE2-B231-AC5CE9D0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20D0DC-EBAD-4C1A-9C9A-5E559B2B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951"/>
            <a:ext cx="2554061" cy="2554061"/>
          </a:xfrm>
          <a:prstGeom prst="ellipse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80743A-45AA-4E08-9527-D7114F52A7EB}"/>
              </a:ext>
            </a:extLst>
          </p:cNvPr>
          <p:cNvSpPr/>
          <p:nvPr/>
        </p:nvSpPr>
        <p:spPr>
          <a:xfrm>
            <a:off x="7458075" y="4016829"/>
            <a:ext cx="469446" cy="404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66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0FEA-5EF6-4E37-8B0C-C18C8868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기본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422F-9D97-43CB-986A-F22D559B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911" cy="7297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기존의 알고리즘 기반 문제 해결 방식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06FB55-5480-414E-B676-FC9115B7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680CD-D6ED-419E-A172-EC7B01C5DB14}"/>
              </a:ext>
            </a:extLst>
          </p:cNvPr>
          <p:cNvSpPr txBox="1"/>
          <p:nvPr/>
        </p:nvSpPr>
        <p:spPr>
          <a:xfrm>
            <a:off x="1780500" y="3325977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데이터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(X)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92D1D-1925-4A27-8D97-E36C1F4D2C3C}"/>
              </a:ext>
            </a:extLst>
          </p:cNvPr>
          <p:cNvSpPr/>
          <p:nvPr/>
        </p:nvSpPr>
        <p:spPr>
          <a:xfrm>
            <a:off x="2128168" y="3740717"/>
            <a:ext cx="914400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22DACF7-D271-49C3-A4D7-8BBE3D81468C}"/>
              </a:ext>
            </a:extLst>
          </p:cNvPr>
          <p:cNvSpPr/>
          <p:nvPr/>
        </p:nvSpPr>
        <p:spPr>
          <a:xfrm>
            <a:off x="3347618" y="3810111"/>
            <a:ext cx="964234" cy="47761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FE91E-F6D7-434F-B890-C181B050D30D}"/>
              </a:ext>
            </a:extLst>
          </p:cNvPr>
          <p:cNvSpPr/>
          <p:nvPr/>
        </p:nvSpPr>
        <p:spPr>
          <a:xfrm>
            <a:off x="4616902" y="2667110"/>
            <a:ext cx="2359479" cy="2763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9ED490-A6C1-403D-920F-11BCFA5F75CF}"/>
              </a:ext>
            </a:extLst>
          </p:cNvPr>
          <p:cNvSpPr/>
          <p:nvPr/>
        </p:nvSpPr>
        <p:spPr>
          <a:xfrm>
            <a:off x="7281431" y="3810111"/>
            <a:ext cx="964234" cy="47761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5C277-7CD9-4E15-B63F-A2AA22B16CDC}"/>
              </a:ext>
            </a:extLst>
          </p:cNvPr>
          <p:cNvSpPr txBox="1"/>
          <p:nvPr/>
        </p:nvSpPr>
        <p:spPr>
          <a:xfrm>
            <a:off x="8550715" y="332597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데이터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(Y)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ABFC4A-67A8-4D61-B78E-F91D056E92E3}"/>
              </a:ext>
            </a:extLst>
          </p:cNvPr>
          <p:cNvSpPr/>
          <p:nvPr/>
        </p:nvSpPr>
        <p:spPr>
          <a:xfrm>
            <a:off x="8898383" y="3740717"/>
            <a:ext cx="914400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F5ADC-FABE-4766-9FDA-45C89B27AA83}"/>
              </a:ext>
            </a:extLst>
          </p:cNvPr>
          <p:cNvSpPr/>
          <p:nvPr/>
        </p:nvSpPr>
        <p:spPr>
          <a:xfrm>
            <a:off x="4616902" y="2667110"/>
            <a:ext cx="2359479" cy="2763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 function():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X = int(input())</a:t>
            </a: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2*X+3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16A993C-916D-41EC-A711-A935D33F5875}"/>
              </a:ext>
            </a:extLst>
          </p:cNvPr>
          <p:cNvSpPr/>
          <p:nvPr/>
        </p:nvSpPr>
        <p:spPr>
          <a:xfrm>
            <a:off x="2128168" y="4465865"/>
            <a:ext cx="914400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921CD0-211B-4BD3-9A8D-8756662D6378}"/>
              </a:ext>
            </a:extLst>
          </p:cNvPr>
          <p:cNvSpPr/>
          <p:nvPr/>
        </p:nvSpPr>
        <p:spPr>
          <a:xfrm>
            <a:off x="8897581" y="4465865"/>
            <a:ext cx="914400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088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0FEA-5EF6-4E37-8B0C-C18C8868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기본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422F-9D97-43CB-986A-F22D559B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911" cy="72979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기존의 알고리즘 기반 문제 해결 방식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06FB55-5480-414E-B676-FC9115B7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680CD-D6ED-419E-A172-EC7B01C5DB14}"/>
              </a:ext>
            </a:extLst>
          </p:cNvPr>
          <p:cNvSpPr txBox="1"/>
          <p:nvPr/>
        </p:nvSpPr>
        <p:spPr>
          <a:xfrm>
            <a:off x="1780500" y="3325977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데이터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(X)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92D1D-1925-4A27-8D97-E36C1F4D2C3C}"/>
              </a:ext>
            </a:extLst>
          </p:cNvPr>
          <p:cNvSpPr/>
          <p:nvPr/>
        </p:nvSpPr>
        <p:spPr>
          <a:xfrm>
            <a:off x="2128168" y="3740717"/>
            <a:ext cx="914400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22DACF7-D271-49C3-A4D7-8BBE3D81468C}"/>
              </a:ext>
            </a:extLst>
          </p:cNvPr>
          <p:cNvSpPr/>
          <p:nvPr/>
        </p:nvSpPr>
        <p:spPr>
          <a:xfrm>
            <a:off x="3347618" y="3810111"/>
            <a:ext cx="964234" cy="47761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FE91E-F6D7-434F-B890-C181B050D30D}"/>
              </a:ext>
            </a:extLst>
          </p:cNvPr>
          <p:cNvSpPr/>
          <p:nvPr/>
        </p:nvSpPr>
        <p:spPr>
          <a:xfrm>
            <a:off x="4616902" y="2667110"/>
            <a:ext cx="2359479" cy="2763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9ED490-A6C1-403D-920F-11BCFA5F75CF}"/>
              </a:ext>
            </a:extLst>
          </p:cNvPr>
          <p:cNvSpPr/>
          <p:nvPr/>
        </p:nvSpPr>
        <p:spPr>
          <a:xfrm>
            <a:off x="7281431" y="3810111"/>
            <a:ext cx="964234" cy="47761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5C277-7CD9-4E15-B63F-A2AA22B16CDC}"/>
              </a:ext>
            </a:extLst>
          </p:cNvPr>
          <p:cNvSpPr txBox="1"/>
          <p:nvPr/>
        </p:nvSpPr>
        <p:spPr>
          <a:xfrm>
            <a:off x="8550715" y="332597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데이터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(Y)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ABFC4A-67A8-4D61-B78E-F91D056E92E3}"/>
              </a:ext>
            </a:extLst>
          </p:cNvPr>
          <p:cNvSpPr/>
          <p:nvPr/>
        </p:nvSpPr>
        <p:spPr>
          <a:xfrm>
            <a:off x="8898382" y="3740717"/>
            <a:ext cx="1057701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71323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F5ADC-FABE-4766-9FDA-45C89B27AA83}"/>
              </a:ext>
            </a:extLst>
          </p:cNvPr>
          <p:cNvSpPr/>
          <p:nvPr/>
        </p:nvSpPr>
        <p:spPr>
          <a:xfrm>
            <a:off x="4616902" y="2667110"/>
            <a:ext cx="2359479" cy="2763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?????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16A993C-916D-41EC-A711-A935D33F5875}"/>
              </a:ext>
            </a:extLst>
          </p:cNvPr>
          <p:cNvSpPr/>
          <p:nvPr/>
        </p:nvSpPr>
        <p:spPr>
          <a:xfrm>
            <a:off x="2128168" y="4465865"/>
            <a:ext cx="914400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921CD0-211B-4BD3-9A8D-8756662D6378}"/>
              </a:ext>
            </a:extLst>
          </p:cNvPr>
          <p:cNvSpPr/>
          <p:nvPr/>
        </p:nvSpPr>
        <p:spPr>
          <a:xfrm>
            <a:off x="8897580" y="4465865"/>
            <a:ext cx="1057701" cy="6164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12412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id="{2C72CA57-2475-4221-A8F7-89FC2C0D51FF}"/>
              </a:ext>
            </a:extLst>
          </p:cNvPr>
          <p:cNvSpPr/>
          <p:nvPr/>
        </p:nvSpPr>
        <p:spPr>
          <a:xfrm>
            <a:off x="3347618" y="2310492"/>
            <a:ext cx="5339182" cy="3649436"/>
          </a:xfrm>
          <a:prstGeom prst="irregularSeal1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알아서 해</a:t>
            </a:r>
            <a:r>
              <a:rPr lang="en-US" altLang="ko-KR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sz="28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96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0FEA-5EF6-4E37-8B0C-C18C8868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기본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422F-9D97-43CB-986A-F22D559B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911" cy="7297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인공지능을 활용한 문제 해결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06FB55-5480-414E-B676-FC9115B7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261D527F-B098-4216-A146-09E667D84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341487"/>
              </p:ext>
            </p:extLst>
          </p:nvPr>
        </p:nvGraphicFramePr>
        <p:xfrm>
          <a:off x="700994" y="2639484"/>
          <a:ext cx="5172982" cy="344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029A7A-2B0E-4484-A245-74E2464F5704}"/>
              </a:ext>
            </a:extLst>
          </p:cNvPr>
          <p:cNvSpPr txBox="1"/>
          <p:nvPr/>
        </p:nvSpPr>
        <p:spPr>
          <a:xfrm>
            <a:off x="6318026" y="245481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올바른 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Y = 2X + 3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0FA3D-1C64-419C-BB8A-B1FFC1AB1833}"/>
              </a:ext>
            </a:extLst>
          </p:cNvPr>
          <p:cNvSpPr txBox="1"/>
          <p:nvPr/>
        </p:nvSpPr>
        <p:spPr>
          <a:xfrm>
            <a:off x="6318026" y="2959065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예측 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Y = AX + B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055DE11-C4BC-484A-91F8-80050A209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08473"/>
              </p:ext>
            </p:extLst>
          </p:nvPr>
        </p:nvGraphicFramePr>
        <p:xfrm>
          <a:off x="6436408" y="3832644"/>
          <a:ext cx="4756756" cy="130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189">
                  <a:extLst>
                    <a:ext uri="{9D8B030D-6E8A-4147-A177-3AD203B41FA5}">
                      <a16:colId xmlns:a16="http://schemas.microsoft.com/office/drawing/2014/main" val="763798534"/>
                    </a:ext>
                  </a:extLst>
                </a:gridCol>
                <a:gridCol w="1189189">
                  <a:extLst>
                    <a:ext uri="{9D8B030D-6E8A-4147-A177-3AD203B41FA5}">
                      <a16:colId xmlns:a16="http://schemas.microsoft.com/office/drawing/2014/main" val="4023552249"/>
                    </a:ext>
                  </a:extLst>
                </a:gridCol>
                <a:gridCol w="1189189">
                  <a:extLst>
                    <a:ext uri="{9D8B030D-6E8A-4147-A177-3AD203B41FA5}">
                      <a16:colId xmlns:a16="http://schemas.microsoft.com/office/drawing/2014/main" val="298707334"/>
                    </a:ext>
                  </a:extLst>
                </a:gridCol>
                <a:gridCol w="1189189">
                  <a:extLst>
                    <a:ext uri="{9D8B030D-6E8A-4147-A177-3AD203B41FA5}">
                      <a16:colId xmlns:a16="http://schemas.microsoft.com/office/drawing/2014/main" val="2580573614"/>
                    </a:ext>
                  </a:extLst>
                </a:gridCol>
              </a:tblGrid>
              <a:tr h="3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시도 횟수</a:t>
                      </a: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예측한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Y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extLst>
                  <a:ext uri="{0D108BD9-81ED-4DB2-BD59-A6C34878D82A}">
                    <a16:rowId xmlns:a16="http://schemas.microsoft.com/office/drawing/2014/main" val="2433725570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extLst>
                  <a:ext uri="{0D108BD9-81ED-4DB2-BD59-A6C34878D82A}">
                    <a16:rowId xmlns:a16="http://schemas.microsoft.com/office/drawing/2014/main" val="445580456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extLst>
                  <a:ext uri="{0D108BD9-81ED-4DB2-BD59-A6C34878D82A}">
                    <a16:rowId xmlns:a16="http://schemas.microsoft.com/office/drawing/2014/main" val="3212656689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0270" marR="80270" marT="40135" marB="40135"/>
                </a:tc>
                <a:extLst>
                  <a:ext uri="{0D108BD9-81ED-4DB2-BD59-A6C34878D82A}">
                    <a16:rowId xmlns:a16="http://schemas.microsoft.com/office/drawing/2014/main" val="121043219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72F2E68-FA93-4ABC-BF98-FB5EF14FB5D7}"/>
              </a:ext>
            </a:extLst>
          </p:cNvPr>
          <p:cNvSpPr txBox="1"/>
          <p:nvPr/>
        </p:nvSpPr>
        <p:spPr>
          <a:xfrm>
            <a:off x="6346601" y="346331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X = 2, Y = 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324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C5F0C-9073-4C75-B30D-E1715B64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배워야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7EEE-31EF-42C6-9FC1-BFCD8F85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딥러닝이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딥러닝의</a:t>
            </a:r>
            <a:r>
              <a:rPr lang="ko-KR" altLang="en-US" dirty="0"/>
              <a:t> 방법에는 어떤 방법이 있는가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좋은 인공지능을 만들려면 어떤 점을 유념해야 하는가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실제로 개발해보자</a:t>
            </a:r>
            <a:r>
              <a:rPr lang="en-US" altLang="ko-KR" dirty="0"/>
              <a:t>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5759C-BEA2-46E6-8270-51143406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5513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79CD-C983-4D61-BF4F-25894CD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커리큘럼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7FC8A-41A3-4A20-9CF8-1838157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507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오리엔테이션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파이썬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텐서플로우</a:t>
            </a:r>
            <a:r>
              <a:rPr lang="ko-KR" altLang="en-US" sz="1800" dirty="0"/>
              <a:t> 설치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인공지능을 위한 간단</a:t>
            </a:r>
            <a:r>
              <a:rPr lang="en-US" altLang="ko-KR" sz="1800" dirty="0"/>
              <a:t>! </a:t>
            </a:r>
            <a:r>
              <a:rPr lang="ko-KR" altLang="en-US" sz="1800" dirty="0"/>
              <a:t>선형대수학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딥러닝 개론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퍼셉트론</a:t>
            </a:r>
            <a:r>
              <a:rPr lang="ko-KR" altLang="en-US" sz="1800" dirty="0"/>
              <a:t> 알고리즘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인공 신경망 </a:t>
            </a:r>
            <a:r>
              <a:rPr lang="en-US" altLang="ko-KR" sz="1800" dirty="0"/>
              <a:t>– </a:t>
            </a:r>
            <a:r>
              <a:rPr lang="ko-KR" altLang="en-US" sz="1800" dirty="0"/>
              <a:t>활성화 함수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인공 신경망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신경막</a:t>
            </a:r>
            <a:r>
              <a:rPr lang="ko-KR" altLang="en-US" sz="1800" dirty="0"/>
              <a:t> 학습</a:t>
            </a:r>
            <a:r>
              <a:rPr lang="en-US" altLang="ko-KR" sz="1800" dirty="0"/>
              <a:t>, </a:t>
            </a:r>
            <a:r>
              <a:rPr lang="ko-KR" altLang="en-US" sz="1800" dirty="0"/>
              <a:t>손실 함수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오버피팅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 err="1"/>
              <a:t>텐서플로우</a:t>
            </a:r>
            <a:r>
              <a:rPr lang="ko-KR" altLang="en-US" sz="1800" dirty="0"/>
              <a:t> 기초와 선형회귀 모델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학습 데이터 저장과 시각화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 err="1"/>
              <a:t>손글씨</a:t>
            </a:r>
            <a:r>
              <a:rPr lang="ko-KR" altLang="en-US" sz="1800" dirty="0"/>
              <a:t> 숫자 분류 프로그램 만들기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 err="1"/>
              <a:t>합성곱</a:t>
            </a:r>
            <a:r>
              <a:rPr lang="ko-KR" altLang="en-US" sz="1800" dirty="0"/>
              <a:t> 신경망</a:t>
            </a:r>
            <a:r>
              <a:rPr lang="en-US" altLang="ko-KR" sz="1800" dirty="0"/>
              <a:t>(CNN)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비지도 학습법과 오토 인코더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무에서 유를 만드는 </a:t>
            </a:r>
            <a:r>
              <a:rPr lang="en-US" altLang="ko-KR" sz="1800" dirty="0"/>
              <a:t>GAN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문맥을 파악하라</a:t>
            </a:r>
            <a:r>
              <a:rPr lang="en-US" altLang="ko-KR" sz="1800" dirty="0"/>
              <a:t>! RNN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/>
              <a:t>알파고를 탄생시킨 강화학습 알고리즘 </a:t>
            </a:r>
            <a:r>
              <a:rPr lang="en-US" altLang="ko-KR" sz="1800" dirty="0"/>
              <a:t>DQN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2C45D-2317-4C96-A7EC-E843EB97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pic>
        <p:nvPicPr>
          <p:cNvPr id="1026" name="Picture 2" descr="powerpoint logoì ëí ì´ë¯¸ì§ ê²ìê²°ê³¼">
            <a:extLst>
              <a:ext uri="{FF2B5EF4-FFF2-40B4-BE49-F238E27FC236}">
                <a16:creationId xmlns:a16="http://schemas.microsoft.com/office/drawing/2014/main" id="{B9CD922C-DF51-48C1-9A52-EB0E5510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527" y="1134438"/>
            <a:ext cx="1721305" cy="17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logoì ëí ì´ë¯¸ì§ ê²ìê²°ê³¼">
            <a:extLst>
              <a:ext uri="{FF2B5EF4-FFF2-40B4-BE49-F238E27FC236}">
                <a16:creationId xmlns:a16="http://schemas.microsoft.com/office/drawing/2014/main" id="{02780133-0F88-4DA7-B1CD-5BD7B66A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547" y="4147457"/>
            <a:ext cx="1495267" cy="16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ì ëí ì´ë¯¸ì§ ê²ìê²°ê³¼">
            <a:extLst>
              <a:ext uri="{FF2B5EF4-FFF2-40B4-BE49-F238E27FC236}">
                <a16:creationId xmlns:a16="http://schemas.microsoft.com/office/drawing/2014/main" id="{13D878AC-1482-40CC-830D-910F79D5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36" y="26561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052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42F9-3FE1-4B53-88D6-8FB6949F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13CC9-4C95-4D3A-AB98-1942BA20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810" y="4735286"/>
            <a:ext cx="6598104" cy="690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강의 소스 코드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en-US" altLang="ko-KR" sz="2000" dirty="0"/>
              <a:t>PPT:</a:t>
            </a:r>
          </a:p>
          <a:p>
            <a:pPr marL="0" indent="0">
              <a:buNone/>
            </a:pPr>
            <a:r>
              <a:rPr lang="en-US" altLang="ko-KR" sz="2000" dirty="0"/>
              <a:t>https://github.com/skyil7/DeepLearning-4-Everyone</a:t>
            </a: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CAC0D9-C5F5-4FA0-8C79-4C4FF54D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https://github.com/skyil7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360455-B945-49E1-B32B-4496B90F7320}"/>
              </a:ext>
            </a:extLst>
          </p:cNvPr>
          <p:cNvGrpSpPr/>
          <p:nvPr/>
        </p:nvGrpSpPr>
        <p:grpSpPr>
          <a:xfrm>
            <a:off x="798214" y="2621076"/>
            <a:ext cx="4439176" cy="2804885"/>
            <a:chOff x="1190099" y="2318204"/>
            <a:chExt cx="5390315" cy="3410630"/>
          </a:xfrm>
        </p:grpSpPr>
        <p:pic>
          <p:nvPicPr>
            <p:cNvPr id="2050" name="Picture 2" descr="ë°ë°ë¥ë¶í° ììíë ë¥ë¬ëì ëí ì´ë¯¸ì§ ê²ìê²°ê³¼">
              <a:extLst>
                <a:ext uri="{FF2B5EF4-FFF2-40B4-BE49-F238E27FC236}">
                  <a16:creationId xmlns:a16="http://schemas.microsoft.com/office/drawing/2014/main" id="{9AF2C2CA-D41D-4810-9020-C16B2E95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099" y="2318204"/>
              <a:ext cx="2659361" cy="3410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ê³¨ë¹ í´ì»¤ì 3ë¶ ë¥ë¬ëì ëí ì´ë¯¸ì§ ê²ìê²°ê³¼">
              <a:extLst>
                <a:ext uri="{FF2B5EF4-FFF2-40B4-BE49-F238E27FC236}">
                  <a16:creationId xmlns:a16="http://schemas.microsoft.com/office/drawing/2014/main" id="{06D4CADC-3BF5-4CE1-BAB6-903C8CD02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706" y="2393042"/>
              <a:ext cx="2288708" cy="3335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45358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318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나눔명조 ExtraBold</vt:lpstr>
      <vt:lpstr>나눔바른고딕</vt:lpstr>
      <vt:lpstr>나눔손글씨 붓</vt:lpstr>
      <vt:lpstr>나눔스퀘어 Bold</vt:lpstr>
      <vt:lpstr>나눔스퀘어라운드 Bold</vt:lpstr>
      <vt:lpstr>맑은 고딕</vt:lpstr>
      <vt:lpstr>Arial</vt:lpstr>
      <vt:lpstr>Office 테마</vt:lpstr>
      <vt:lpstr>수알못도 할 수 있는 나만 알기 아까운 딥러닝</vt:lpstr>
      <vt:lpstr>강의 소개</vt:lpstr>
      <vt:lpstr>인공지능의 기본 원리</vt:lpstr>
      <vt:lpstr>인공지능의 기본 원리</vt:lpstr>
      <vt:lpstr>인공지능의 기본 원리</vt:lpstr>
      <vt:lpstr>우리가 배워야 할 것</vt:lpstr>
      <vt:lpstr>강의 커리큘럼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 알기 아까운 딥러닝</dc:title>
  <dc:creator>paik gio</dc:creator>
  <cp:lastModifiedBy>paik gio</cp:lastModifiedBy>
  <cp:revision>8</cp:revision>
  <dcterms:created xsi:type="dcterms:W3CDTF">2019-08-27T16:06:09Z</dcterms:created>
  <dcterms:modified xsi:type="dcterms:W3CDTF">2019-08-27T17:35:33Z</dcterms:modified>
</cp:coreProperties>
</file>