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7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FC5807C-8605-4044-894D-9216DD014D70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AF306F6-A250-4780-B4B0-969A268355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Simple Web Data Crawling And</a:t>
            </a:r>
          </a:p>
          <a:p>
            <a:r>
              <a:rPr lang="en-US" altLang="ko-KR" dirty="0" smtClean="0"/>
              <a:t>Analyzing Tool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Project Insight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2088" y="6113544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Developed by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Gio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Paik</a:t>
            </a:r>
          </a:p>
          <a:p>
            <a:pPr algn="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2017.08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개발목적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 산업혁명 시대로인 전환기인 오늘날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개개인에게도 최신 정보를 수집하는 것은 중요한 일이 되었다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이러한 정보를 쉽게 수집하고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분야별로 정리함으로써 간단하게나마 정보의 흐름을 파악할 수 있도록 통찰력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(Insight)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제공하는 서비스의 필요성을 느껴 개발하게 되었다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96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주요기능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Google News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로부터 국내 정치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군사 분야의 뉴스를 수집하여 최신 정보를 제공한다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단위로 수집된 분야별 데이터와 그 개수를 기록하여 시각화함으로써 사용자가 현재 급변하고 있는 분야를 파악할 수 있도록 한다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user\Desktop\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82043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9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Deamon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활용하여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 단위로 업데이트된 뉴스들을 확인한다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지난 번에 수집된 뉴스들의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최근 수집된 뉴스를 대조하여 새로이 업데이트 된 뉴스를 판별하고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DB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삽입한다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Crawler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또한 자바로 작성하여 유저가 웹 페이지에 접속하면 실시간으로 뉴스를 파싱하여 보여주도록 개발하였다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기능은 최신 정보를 제공하여야 하기에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Google News RSS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활용하였다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645024"/>
            <a:ext cx="2371533" cy="205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8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6769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72008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6011996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차트는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Google API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활용하여 작성하였다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52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개발에 어려웠던 점 및 개선사항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사용하는 기능 구현과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최적화에 어려움이 있었으나 생활코딩 커뮤니티를 활용하여 해결할 수 있었다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웹 페이지를 로딩할 때마다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쿼리를 날리는 차트 생성을 최적화하여 쿼리를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시간에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번만 보내면 되는 수준으로 최적화 하고자 한다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최적화를 완료한 후에는 기사에서 특정 단어를 추출하여 트랜드를 시각화해주는 기능을 추가하고 싶다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376500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사용자 지정 2">
      <a:dk1>
        <a:srgbClr val="FFFFFF"/>
      </a:dk1>
      <a:lt1>
        <a:srgbClr val="FFFFFF"/>
      </a:lt1>
      <a:dk2>
        <a:srgbClr val="FFFFFF"/>
      </a:dk2>
      <a:lt2>
        <a:srgbClr val="BFBFBF"/>
      </a:lt2>
      <a:accent1>
        <a:srgbClr val="7E97AD"/>
      </a:accent1>
      <a:accent2>
        <a:srgbClr val="00B0F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</TotalTime>
  <Words>216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Project Insight</vt:lpstr>
      <vt:lpstr>개발목적</vt:lpstr>
      <vt:lpstr>주요기능</vt:lpstr>
      <vt:lpstr>프로그램 구조</vt:lpstr>
      <vt:lpstr>PowerPoint 프레젠테이션</vt:lpstr>
      <vt:lpstr>개발에 어려웠던 점 및 개선사항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Insight</dc:title>
  <dc:creator>user</dc:creator>
  <cp:lastModifiedBy>user</cp:lastModifiedBy>
  <cp:revision>3</cp:revision>
  <dcterms:created xsi:type="dcterms:W3CDTF">2017-08-17T01:33:15Z</dcterms:created>
  <dcterms:modified xsi:type="dcterms:W3CDTF">2017-08-17T01:53:46Z</dcterms:modified>
</cp:coreProperties>
</file>