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5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4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FC210F-6D84-424E-9A75-481E80B0A49A}" type="doc">
      <dgm:prSet loTypeId="urn:microsoft.com/office/officeart/2005/8/layout/chart3" loCatId="relationship" qsTypeId="urn:microsoft.com/office/officeart/2005/8/quickstyle/simple1" qsCatId="simple" csTypeId="urn:microsoft.com/office/officeart/2005/8/colors/accent1_3" csCatId="accent1" phldr="1"/>
      <dgm:spPr/>
    </dgm:pt>
    <dgm:pt modelId="{E368C2B5-1481-46C2-BD7E-ABBD11AB5E55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상속성</a:t>
          </a:r>
          <a:endParaRPr lang="ko-KR" altLang="en-US" sz="3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6003402-9B1E-4BFF-BE79-E6340DA699AF}" type="parTrans" cxnId="{84A07F69-2F33-40B3-BF27-7991531556A6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983F89C4-0D19-4381-A836-968AFC76A737}" type="sibTrans" cxnId="{84A07F69-2F33-40B3-BF27-7991531556A6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01E7BDA-CD55-48F4-A8BE-D149E4EB4743}">
      <dgm:prSet phldrT="[텍스트]" custT="1"/>
      <dgm:spPr/>
      <dgm:t>
        <a:bodyPr/>
        <a:lstStyle/>
        <a:p>
          <a:pPr latinLnBrk="1"/>
          <a:r>
            <a:rPr lang="ko-KR" altLang="en-US" sz="3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다형성</a:t>
          </a:r>
          <a:endParaRPr lang="ko-KR" altLang="en-US" sz="3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4B97E4A-70BE-417B-8F6B-CFB51EB9FCF2}" type="parTrans" cxnId="{64F1A7AC-0D16-4658-9EC8-E9AC92A846E8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FBEDC129-2BEF-414B-9820-19BAAAE9683C}" type="sibTrans" cxnId="{64F1A7AC-0D16-4658-9EC8-E9AC92A846E8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C92ED52-75A0-4EDD-B578-5FAAABAD0D09}">
      <dgm:prSet phldrT="[텍스트]" custT="1"/>
      <dgm:spPr/>
      <dgm:t>
        <a:bodyPr/>
        <a:lstStyle/>
        <a:p>
          <a:pPr latinLnBrk="1"/>
          <a:r>
            <a: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캡슐화</a:t>
          </a:r>
        </a:p>
      </dgm:t>
    </dgm:pt>
    <dgm:pt modelId="{4056C9DA-3018-4C6F-AF04-74D97F193E64}" type="parTrans" cxnId="{C70645B0-5DBB-42B1-A7B4-04D8290F0C8D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78EEF1D-9958-4B61-9AD1-47B8A9CF9A38}" type="sibTrans" cxnId="{C70645B0-5DBB-42B1-A7B4-04D8290F0C8D}">
      <dgm:prSet/>
      <dgm:spPr/>
      <dgm:t>
        <a:bodyPr/>
        <a:lstStyle/>
        <a:p>
          <a:pPr latinLnBrk="1"/>
          <a:endParaRPr lang="ko-KR" altLang="en-US" sz="160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37BFA436-7357-4143-A818-A1F3E0801350}" type="pres">
      <dgm:prSet presAssocID="{C8FC210F-6D84-424E-9A75-481E80B0A49A}" presName="compositeShape" presStyleCnt="0">
        <dgm:presLayoutVars>
          <dgm:chMax val="7"/>
          <dgm:dir/>
          <dgm:resizeHandles val="exact"/>
        </dgm:presLayoutVars>
      </dgm:prSet>
      <dgm:spPr/>
    </dgm:pt>
    <dgm:pt modelId="{159A20FC-866C-44C9-B5AD-B44C9BE78795}" type="pres">
      <dgm:prSet presAssocID="{C8FC210F-6D84-424E-9A75-481E80B0A49A}" presName="wedge1" presStyleLbl="node1" presStyleIdx="0" presStyleCnt="3"/>
      <dgm:spPr/>
    </dgm:pt>
    <dgm:pt modelId="{780880A8-CC5E-4199-97E3-F9C0C32EC4E8}" type="pres">
      <dgm:prSet presAssocID="{C8FC210F-6D84-424E-9A75-481E80B0A49A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B868855-BCC3-4BB4-A441-190ABC69F85A}" type="pres">
      <dgm:prSet presAssocID="{C8FC210F-6D84-424E-9A75-481E80B0A49A}" presName="wedge2" presStyleLbl="node1" presStyleIdx="1" presStyleCnt="3"/>
      <dgm:spPr/>
    </dgm:pt>
    <dgm:pt modelId="{5C4547BC-9DDA-4E85-B631-BCAE6539E9A4}" type="pres">
      <dgm:prSet presAssocID="{C8FC210F-6D84-424E-9A75-481E80B0A49A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01C0E40-241D-410F-910C-D1380B3F0CD8}" type="pres">
      <dgm:prSet presAssocID="{C8FC210F-6D84-424E-9A75-481E80B0A49A}" presName="wedge3" presStyleLbl="node1" presStyleIdx="2" presStyleCnt="3"/>
      <dgm:spPr/>
    </dgm:pt>
    <dgm:pt modelId="{A7F94558-0E4A-4EA4-A7DE-310C4D3C1DF0}" type="pres">
      <dgm:prSet presAssocID="{C8FC210F-6D84-424E-9A75-481E80B0A49A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C73A05-E75D-46E4-B055-E527614BED18}" type="presOf" srcId="{E368C2B5-1481-46C2-BD7E-ABBD11AB5E55}" destId="{780880A8-CC5E-4199-97E3-F9C0C32EC4E8}" srcOrd="1" destOrd="0" presId="urn:microsoft.com/office/officeart/2005/8/layout/chart3"/>
    <dgm:cxn modelId="{AE7AB921-5788-4049-8954-CB4ADEAD7358}" type="presOf" srcId="{AC92ED52-75A0-4EDD-B578-5FAAABAD0D09}" destId="{F01C0E40-241D-410F-910C-D1380B3F0CD8}" srcOrd="0" destOrd="0" presId="urn:microsoft.com/office/officeart/2005/8/layout/chart3"/>
    <dgm:cxn modelId="{84A07F69-2F33-40B3-BF27-7991531556A6}" srcId="{C8FC210F-6D84-424E-9A75-481E80B0A49A}" destId="{E368C2B5-1481-46C2-BD7E-ABBD11AB5E55}" srcOrd="0" destOrd="0" parTransId="{26003402-9B1E-4BFF-BE79-E6340DA699AF}" sibTransId="{983F89C4-0D19-4381-A836-968AFC76A737}"/>
    <dgm:cxn modelId="{B978B371-D308-4093-AD0D-7A0CB988751C}" type="presOf" srcId="{F01E7BDA-CD55-48F4-A8BE-D149E4EB4743}" destId="{5C4547BC-9DDA-4E85-B631-BCAE6539E9A4}" srcOrd="1" destOrd="0" presId="urn:microsoft.com/office/officeart/2005/8/layout/chart3"/>
    <dgm:cxn modelId="{E68EEA51-6821-4DC2-924D-AA7376B7E629}" type="presOf" srcId="{E368C2B5-1481-46C2-BD7E-ABBD11AB5E55}" destId="{159A20FC-866C-44C9-B5AD-B44C9BE78795}" srcOrd="0" destOrd="0" presId="urn:microsoft.com/office/officeart/2005/8/layout/chart3"/>
    <dgm:cxn modelId="{64F1A7AC-0D16-4658-9EC8-E9AC92A846E8}" srcId="{C8FC210F-6D84-424E-9A75-481E80B0A49A}" destId="{F01E7BDA-CD55-48F4-A8BE-D149E4EB4743}" srcOrd="1" destOrd="0" parTransId="{A4B97E4A-70BE-417B-8F6B-CFB51EB9FCF2}" sibTransId="{FBEDC129-2BEF-414B-9820-19BAAAE9683C}"/>
    <dgm:cxn modelId="{C70645B0-5DBB-42B1-A7B4-04D8290F0C8D}" srcId="{C8FC210F-6D84-424E-9A75-481E80B0A49A}" destId="{AC92ED52-75A0-4EDD-B578-5FAAABAD0D09}" srcOrd="2" destOrd="0" parTransId="{4056C9DA-3018-4C6F-AF04-74D97F193E64}" sibTransId="{078EEF1D-9958-4B61-9AD1-47B8A9CF9A38}"/>
    <dgm:cxn modelId="{421003C5-3760-4A2B-8A91-D1C7A2F78FBC}" type="presOf" srcId="{AC92ED52-75A0-4EDD-B578-5FAAABAD0D09}" destId="{A7F94558-0E4A-4EA4-A7DE-310C4D3C1DF0}" srcOrd="1" destOrd="0" presId="urn:microsoft.com/office/officeart/2005/8/layout/chart3"/>
    <dgm:cxn modelId="{EB2C6FC9-52F6-4750-B1EC-54C8B1A4D0C8}" type="presOf" srcId="{F01E7BDA-CD55-48F4-A8BE-D149E4EB4743}" destId="{BB868855-BCC3-4BB4-A441-190ABC69F85A}" srcOrd="0" destOrd="0" presId="urn:microsoft.com/office/officeart/2005/8/layout/chart3"/>
    <dgm:cxn modelId="{9D13E2D3-60C2-4836-B19B-F8D1C41292B3}" type="presOf" srcId="{C8FC210F-6D84-424E-9A75-481E80B0A49A}" destId="{37BFA436-7357-4143-A818-A1F3E0801350}" srcOrd="0" destOrd="0" presId="urn:microsoft.com/office/officeart/2005/8/layout/chart3"/>
    <dgm:cxn modelId="{ADDE960E-7069-485C-8957-A3DB0CA84A4A}" type="presParOf" srcId="{37BFA436-7357-4143-A818-A1F3E0801350}" destId="{159A20FC-866C-44C9-B5AD-B44C9BE78795}" srcOrd="0" destOrd="0" presId="urn:microsoft.com/office/officeart/2005/8/layout/chart3"/>
    <dgm:cxn modelId="{27DDC7F9-42A3-4D27-99EF-998285EE612C}" type="presParOf" srcId="{37BFA436-7357-4143-A818-A1F3E0801350}" destId="{780880A8-CC5E-4199-97E3-F9C0C32EC4E8}" srcOrd="1" destOrd="0" presId="urn:microsoft.com/office/officeart/2005/8/layout/chart3"/>
    <dgm:cxn modelId="{39FAF4CB-32E0-416F-B1F4-2DA9E55A909B}" type="presParOf" srcId="{37BFA436-7357-4143-A818-A1F3E0801350}" destId="{BB868855-BCC3-4BB4-A441-190ABC69F85A}" srcOrd="2" destOrd="0" presId="urn:microsoft.com/office/officeart/2005/8/layout/chart3"/>
    <dgm:cxn modelId="{3D4D6E40-42B7-47CB-9970-00E91FF8E043}" type="presParOf" srcId="{37BFA436-7357-4143-A818-A1F3E0801350}" destId="{5C4547BC-9DDA-4E85-B631-BCAE6539E9A4}" srcOrd="3" destOrd="0" presId="urn:microsoft.com/office/officeart/2005/8/layout/chart3"/>
    <dgm:cxn modelId="{C47CAECD-843B-4F1F-B947-5FDA3EFB60B4}" type="presParOf" srcId="{37BFA436-7357-4143-A818-A1F3E0801350}" destId="{F01C0E40-241D-410F-910C-D1380B3F0CD8}" srcOrd="4" destOrd="0" presId="urn:microsoft.com/office/officeart/2005/8/layout/chart3"/>
    <dgm:cxn modelId="{C5F09BD9-3A49-495B-AB40-F1CE2544AD3E}" type="presParOf" srcId="{37BFA436-7357-4143-A818-A1F3E0801350}" destId="{A7F94558-0E4A-4EA4-A7DE-310C4D3C1DF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B6CC24-3A6B-4196-9F06-937BFD6B90B5}" type="doc">
      <dgm:prSet loTypeId="urn:microsoft.com/office/officeart/2005/8/layout/venn2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22BA20BE-A62C-4AE4-8EFE-2FCB4B9FEDD6}">
      <dgm:prSet phldrT="[텍스트]"/>
      <dgm:spPr/>
      <dgm:t>
        <a:bodyPr/>
        <a:lstStyle/>
        <a:p>
          <a:pPr latinLnBrk="1"/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숨쉬기</a:t>
          </a:r>
          <a:r>
            <a: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울기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29E7D2A-2755-40D0-AAD5-3985499F3194}" type="parTrans" cxnId="{B9E90998-E8F6-4448-B5A0-7D0788A125C3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DC9FD9B4-1820-4CA9-A969-2C546F4C4920}" type="sibTrans" cxnId="{B9E90998-E8F6-4448-B5A0-7D0788A125C3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B09D1A6E-412E-4D65-9A3F-0988C433A4D0}">
      <dgm:prSet phldrT="[텍스트]"/>
      <dgm:spPr/>
      <dgm:t>
        <a:bodyPr/>
        <a:lstStyle/>
        <a:p>
          <a:pPr latinLnBrk="1"/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두발로 걷기</a:t>
          </a:r>
          <a:r>
            <a:rPr lang="en-US" altLang="ko-KR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</a:p>
        <a:p>
          <a:pPr latinLnBrk="1"/>
          <a:r>
            <a:rPr lang="ko-KR" altLang="en-US">
              <a:latin typeface="나눔스퀘어 Bold" panose="020B0600000101010101" pitchFamily="50" charset="-127"/>
              <a:ea typeface="나눔스퀘어 Bold" panose="020B0600000101010101" pitchFamily="50" charset="-127"/>
            </a:rPr>
            <a:t>대화하기</a:t>
          </a:r>
          <a:endParaRPr lang="ko-KR" altLang="en-US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24A147C-6E84-4897-9056-543AD63CA517}" type="parTrans" cxnId="{57B1B282-EF77-4189-A7C8-4E8617B92CC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ACEBD04C-1FA6-4301-824B-3523F3DF7B96}" type="sibTrans" cxnId="{57B1B282-EF77-4189-A7C8-4E8617B92CC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423AEB60-95AE-4809-A8C8-A6901CDCB12A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도서관 이용하기</a:t>
          </a:r>
          <a:r>
            <a: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</a:t>
          </a:r>
        </a:p>
        <a:p>
          <a:pPr latinLnBrk="1"/>
          <a:r>
            <a: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학교 사물함 이용하기</a:t>
          </a:r>
        </a:p>
      </dgm:t>
    </dgm:pt>
    <dgm:pt modelId="{E4D191D5-9265-4EEC-BE83-A29C4F3D5DBE}" type="sibTrans" cxnId="{5ED1089E-BA3A-46A8-ACFB-00D4C17B161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0C6C1705-4FB4-4B0D-A56B-205748CAC986}" type="parTrans" cxnId="{5ED1089E-BA3A-46A8-ACFB-00D4C17B161E}">
      <dgm:prSet/>
      <dgm:spPr/>
      <dgm:t>
        <a:bodyPr/>
        <a:lstStyle/>
        <a:p>
          <a:pPr latinLnBrk="1"/>
          <a:endParaRPr lang="ko-KR" altLang="en-US">
            <a:solidFill>
              <a:schemeClr val="bg1"/>
            </a:solidFill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gm:t>
    </dgm:pt>
    <dgm:pt modelId="{2A1CE6F5-4C61-4071-B8B9-55F0D6653C60}" type="pres">
      <dgm:prSet presAssocID="{82B6CC24-3A6B-4196-9F06-937BFD6B90B5}" presName="Name0" presStyleCnt="0">
        <dgm:presLayoutVars>
          <dgm:chMax val="7"/>
          <dgm:resizeHandles val="exact"/>
        </dgm:presLayoutVars>
      </dgm:prSet>
      <dgm:spPr/>
    </dgm:pt>
    <dgm:pt modelId="{A1FAEAD0-2C44-45F7-9207-23A4A9BEC999}" type="pres">
      <dgm:prSet presAssocID="{82B6CC24-3A6B-4196-9F06-937BFD6B90B5}" presName="comp1" presStyleCnt="0"/>
      <dgm:spPr/>
    </dgm:pt>
    <dgm:pt modelId="{22716152-9E79-4C84-BF4E-7C4353FD8105}" type="pres">
      <dgm:prSet presAssocID="{82B6CC24-3A6B-4196-9F06-937BFD6B90B5}" presName="circle1" presStyleLbl="node1" presStyleIdx="0" presStyleCnt="3"/>
      <dgm:spPr/>
    </dgm:pt>
    <dgm:pt modelId="{FC5E5249-B563-4DA1-81F9-7DA91366A29C}" type="pres">
      <dgm:prSet presAssocID="{82B6CC24-3A6B-4196-9F06-937BFD6B90B5}" presName="c1text" presStyleLbl="node1" presStyleIdx="0" presStyleCnt="3">
        <dgm:presLayoutVars>
          <dgm:bulletEnabled val="1"/>
        </dgm:presLayoutVars>
      </dgm:prSet>
      <dgm:spPr/>
    </dgm:pt>
    <dgm:pt modelId="{CE998B3A-AF57-4FF0-95F7-CF8E00581862}" type="pres">
      <dgm:prSet presAssocID="{82B6CC24-3A6B-4196-9F06-937BFD6B90B5}" presName="comp2" presStyleCnt="0"/>
      <dgm:spPr/>
    </dgm:pt>
    <dgm:pt modelId="{06D28810-22EA-4FB7-8770-59CE8C4BE902}" type="pres">
      <dgm:prSet presAssocID="{82B6CC24-3A6B-4196-9F06-937BFD6B90B5}" presName="circle2" presStyleLbl="node1" presStyleIdx="1" presStyleCnt="3"/>
      <dgm:spPr/>
    </dgm:pt>
    <dgm:pt modelId="{55298CDD-6735-4ECD-8507-340CD4BCA49F}" type="pres">
      <dgm:prSet presAssocID="{82B6CC24-3A6B-4196-9F06-937BFD6B90B5}" presName="c2text" presStyleLbl="node1" presStyleIdx="1" presStyleCnt="3">
        <dgm:presLayoutVars>
          <dgm:bulletEnabled val="1"/>
        </dgm:presLayoutVars>
      </dgm:prSet>
      <dgm:spPr/>
    </dgm:pt>
    <dgm:pt modelId="{B486929E-9ECD-47CD-B46E-0469E3E714C7}" type="pres">
      <dgm:prSet presAssocID="{82B6CC24-3A6B-4196-9F06-937BFD6B90B5}" presName="comp3" presStyleCnt="0"/>
      <dgm:spPr/>
    </dgm:pt>
    <dgm:pt modelId="{89CD3CF9-32EB-433C-A03F-4005A2E35810}" type="pres">
      <dgm:prSet presAssocID="{82B6CC24-3A6B-4196-9F06-937BFD6B90B5}" presName="circle3" presStyleLbl="node1" presStyleIdx="2" presStyleCnt="3"/>
      <dgm:spPr/>
    </dgm:pt>
    <dgm:pt modelId="{4CC1BF49-3884-4214-B8F9-9D8CDBB77ACE}" type="pres">
      <dgm:prSet presAssocID="{82B6CC24-3A6B-4196-9F06-937BFD6B90B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92A050C-2E54-4DA9-B056-899D319C328B}" type="presOf" srcId="{B09D1A6E-412E-4D65-9A3F-0988C433A4D0}" destId="{55298CDD-6735-4ECD-8507-340CD4BCA49F}" srcOrd="1" destOrd="0" presId="urn:microsoft.com/office/officeart/2005/8/layout/venn2"/>
    <dgm:cxn modelId="{2AA4683D-1237-40C2-8438-C28108FA0FE4}" type="presOf" srcId="{423AEB60-95AE-4809-A8C8-A6901CDCB12A}" destId="{89CD3CF9-32EB-433C-A03F-4005A2E35810}" srcOrd="0" destOrd="0" presId="urn:microsoft.com/office/officeart/2005/8/layout/venn2"/>
    <dgm:cxn modelId="{A914154E-2517-4673-BDF8-3377E7D7A60C}" type="presOf" srcId="{423AEB60-95AE-4809-A8C8-A6901CDCB12A}" destId="{4CC1BF49-3884-4214-B8F9-9D8CDBB77ACE}" srcOrd="1" destOrd="0" presId="urn:microsoft.com/office/officeart/2005/8/layout/venn2"/>
    <dgm:cxn modelId="{2A231551-065C-4BA1-AF0A-AFE1E8E44F32}" type="presOf" srcId="{22BA20BE-A62C-4AE4-8EFE-2FCB4B9FEDD6}" destId="{FC5E5249-B563-4DA1-81F9-7DA91366A29C}" srcOrd="1" destOrd="0" presId="urn:microsoft.com/office/officeart/2005/8/layout/venn2"/>
    <dgm:cxn modelId="{57B1B282-EF77-4189-A7C8-4E8617B92CCE}" srcId="{82B6CC24-3A6B-4196-9F06-937BFD6B90B5}" destId="{B09D1A6E-412E-4D65-9A3F-0988C433A4D0}" srcOrd="1" destOrd="0" parTransId="{A24A147C-6E84-4897-9056-543AD63CA517}" sibTransId="{ACEBD04C-1FA6-4301-824B-3523F3DF7B96}"/>
    <dgm:cxn modelId="{B9E90998-E8F6-4448-B5A0-7D0788A125C3}" srcId="{82B6CC24-3A6B-4196-9F06-937BFD6B90B5}" destId="{22BA20BE-A62C-4AE4-8EFE-2FCB4B9FEDD6}" srcOrd="0" destOrd="0" parTransId="{229E7D2A-2755-40D0-AAD5-3985499F3194}" sibTransId="{DC9FD9B4-1820-4CA9-A969-2C546F4C4920}"/>
    <dgm:cxn modelId="{5ED1089E-BA3A-46A8-ACFB-00D4C17B161E}" srcId="{82B6CC24-3A6B-4196-9F06-937BFD6B90B5}" destId="{423AEB60-95AE-4809-A8C8-A6901CDCB12A}" srcOrd="2" destOrd="0" parTransId="{0C6C1705-4FB4-4B0D-A56B-205748CAC986}" sibTransId="{E4D191D5-9265-4EEC-BE83-A29C4F3D5DBE}"/>
    <dgm:cxn modelId="{C070CEB8-9AF5-47C2-9AFB-C0A8427DC3CD}" type="presOf" srcId="{B09D1A6E-412E-4D65-9A3F-0988C433A4D0}" destId="{06D28810-22EA-4FB7-8770-59CE8C4BE902}" srcOrd="0" destOrd="0" presId="urn:microsoft.com/office/officeart/2005/8/layout/venn2"/>
    <dgm:cxn modelId="{82AD7CBF-DC31-4BA5-A502-EA363F5114EC}" type="presOf" srcId="{82B6CC24-3A6B-4196-9F06-937BFD6B90B5}" destId="{2A1CE6F5-4C61-4071-B8B9-55F0D6653C60}" srcOrd="0" destOrd="0" presId="urn:microsoft.com/office/officeart/2005/8/layout/venn2"/>
    <dgm:cxn modelId="{E8AAE9E8-8DFE-491D-A21D-015C9F188059}" type="presOf" srcId="{22BA20BE-A62C-4AE4-8EFE-2FCB4B9FEDD6}" destId="{22716152-9E79-4C84-BF4E-7C4353FD8105}" srcOrd="0" destOrd="0" presId="urn:microsoft.com/office/officeart/2005/8/layout/venn2"/>
    <dgm:cxn modelId="{9E6F5D45-94D8-4A98-B6B0-44FCC196896A}" type="presParOf" srcId="{2A1CE6F5-4C61-4071-B8B9-55F0D6653C60}" destId="{A1FAEAD0-2C44-45F7-9207-23A4A9BEC999}" srcOrd="0" destOrd="0" presId="urn:microsoft.com/office/officeart/2005/8/layout/venn2"/>
    <dgm:cxn modelId="{8FFCF057-502A-4503-AE90-6C9BCA0A767A}" type="presParOf" srcId="{A1FAEAD0-2C44-45F7-9207-23A4A9BEC999}" destId="{22716152-9E79-4C84-BF4E-7C4353FD8105}" srcOrd="0" destOrd="0" presId="urn:microsoft.com/office/officeart/2005/8/layout/venn2"/>
    <dgm:cxn modelId="{E5D743F8-7078-44F4-B566-EB104FE2D7EB}" type="presParOf" srcId="{A1FAEAD0-2C44-45F7-9207-23A4A9BEC999}" destId="{FC5E5249-B563-4DA1-81F9-7DA91366A29C}" srcOrd="1" destOrd="0" presId="urn:microsoft.com/office/officeart/2005/8/layout/venn2"/>
    <dgm:cxn modelId="{B89CDABB-7AF9-4171-9831-A1986D2DC440}" type="presParOf" srcId="{2A1CE6F5-4C61-4071-B8B9-55F0D6653C60}" destId="{CE998B3A-AF57-4FF0-95F7-CF8E00581862}" srcOrd="1" destOrd="0" presId="urn:microsoft.com/office/officeart/2005/8/layout/venn2"/>
    <dgm:cxn modelId="{5EF1D56E-3F99-4770-B9FB-DD18FCBC5F05}" type="presParOf" srcId="{CE998B3A-AF57-4FF0-95F7-CF8E00581862}" destId="{06D28810-22EA-4FB7-8770-59CE8C4BE902}" srcOrd="0" destOrd="0" presId="urn:microsoft.com/office/officeart/2005/8/layout/venn2"/>
    <dgm:cxn modelId="{3F50E68F-5B7E-4F3B-9E07-34D3F6ADA098}" type="presParOf" srcId="{CE998B3A-AF57-4FF0-95F7-CF8E00581862}" destId="{55298CDD-6735-4ECD-8507-340CD4BCA49F}" srcOrd="1" destOrd="0" presId="urn:microsoft.com/office/officeart/2005/8/layout/venn2"/>
    <dgm:cxn modelId="{D50D05E0-39F9-4B18-AE94-F277B8D7BD2B}" type="presParOf" srcId="{2A1CE6F5-4C61-4071-B8B9-55F0D6653C60}" destId="{B486929E-9ECD-47CD-B46E-0469E3E714C7}" srcOrd="2" destOrd="0" presId="urn:microsoft.com/office/officeart/2005/8/layout/venn2"/>
    <dgm:cxn modelId="{4B9BEB34-F9F8-4423-BE87-0FB7583DB41D}" type="presParOf" srcId="{B486929E-9ECD-47CD-B46E-0469E3E714C7}" destId="{89CD3CF9-32EB-433C-A03F-4005A2E35810}" srcOrd="0" destOrd="0" presId="urn:microsoft.com/office/officeart/2005/8/layout/venn2"/>
    <dgm:cxn modelId="{0ECDB1A0-FA46-475A-A6AB-ED39C1C00562}" type="presParOf" srcId="{B486929E-9ECD-47CD-B46E-0469E3E714C7}" destId="{4CC1BF49-3884-4214-B8F9-9D8CDBB77AC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A20FC-866C-44C9-B5AD-B44C9BE78795}">
      <dsp:nvSpPr>
        <dsp:cNvPr id="0" name=""/>
        <dsp:cNvSpPr/>
      </dsp:nvSpPr>
      <dsp:spPr>
        <a:xfrm>
          <a:off x="2564007" y="293715"/>
          <a:ext cx="3655123" cy="3655123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상속성</a:t>
          </a:r>
          <a:endParaRPr lang="ko-KR" altLang="en-US" sz="32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4551263" y="968172"/>
        <a:ext cx="1240131" cy="1218374"/>
      </dsp:txXfrm>
    </dsp:sp>
    <dsp:sp modelId="{BB868855-BCC3-4BB4-A441-190ABC69F85A}">
      <dsp:nvSpPr>
        <dsp:cNvPr id="0" name=""/>
        <dsp:cNvSpPr/>
      </dsp:nvSpPr>
      <dsp:spPr>
        <a:xfrm>
          <a:off x="2375594" y="402498"/>
          <a:ext cx="3655123" cy="3655123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shade val="80000"/>
            <a:hueOff val="-15506"/>
            <a:satOff val="191"/>
            <a:lumOff val="10323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 err="1">
              <a:latin typeface="나눔스퀘어 Bold" panose="020B0600000101010101" pitchFamily="50" charset="-127"/>
              <a:ea typeface="나눔스퀘어 Bold" panose="020B0600000101010101" pitchFamily="50" charset="-127"/>
            </a:rPr>
            <a:t>다형성</a:t>
          </a:r>
          <a:endParaRPr lang="ko-KR" altLang="en-US" sz="32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3376401" y="2708707"/>
        <a:ext cx="1653508" cy="1131347"/>
      </dsp:txXfrm>
    </dsp:sp>
    <dsp:sp modelId="{F01C0E40-241D-410F-910C-D1380B3F0CD8}">
      <dsp:nvSpPr>
        <dsp:cNvPr id="0" name=""/>
        <dsp:cNvSpPr/>
      </dsp:nvSpPr>
      <dsp:spPr>
        <a:xfrm>
          <a:off x="2375594" y="402498"/>
          <a:ext cx="3655123" cy="3655123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shade val="80000"/>
            <a:hueOff val="-31013"/>
            <a:satOff val="383"/>
            <a:lumOff val="20646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캡슐화</a:t>
          </a:r>
        </a:p>
      </dsp:txBody>
      <dsp:txXfrm>
        <a:off x="2767214" y="1120469"/>
        <a:ext cx="1240131" cy="1218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16152-9E79-4C84-BF4E-7C4353FD8105}">
      <dsp:nvSpPr>
        <dsp:cNvPr id="0" name=""/>
        <dsp:cNvSpPr/>
      </dsp:nvSpPr>
      <dsp:spPr>
        <a:xfrm>
          <a:off x="772256" y="0"/>
          <a:ext cx="3089025" cy="30890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숨쉬기</a:t>
          </a:r>
          <a:r>
            <a:rPr lang="en-US" altLang="ko-KR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울기</a:t>
          </a:r>
          <a:endParaRPr lang="ko-KR" altLang="en-US" sz="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776961" y="154451"/>
        <a:ext cx="1079614" cy="463353"/>
      </dsp:txXfrm>
    </dsp:sp>
    <dsp:sp modelId="{06D28810-22EA-4FB7-8770-59CE8C4BE902}">
      <dsp:nvSpPr>
        <dsp:cNvPr id="0" name=""/>
        <dsp:cNvSpPr/>
      </dsp:nvSpPr>
      <dsp:spPr>
        <a:xfrm>
          <a:off x="1158384" y="772256"/>
          <a:ext cx="2316768" cy="23167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두발로 걷기</a:t>
          </a:r>
          <a:r>
            <a:rPr lang="en-US" altLang="ko-KR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, 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>
              <a:latin typeface="나눔스퀘어 Bold" panose="020B0600000101010101" pitchFamily="50" charset="-127"/>
              <a:ea typeface="나눔스퀘어 Bold" panose="020B0600000101010101" pitchFamily="50" charset="-127"/>
            </a:rPr>
            <a:t>대화하기</a:t>
          </a:r>
          <a:endParaRPr lang="ko-KR" altLang="en-US" sz="800" kern="1200" dirty="0">
            <a:latin typeface="나눔스퀘어 Bold" panose="020B0600000101010101" pitchFamily="50" charset="-127"/>
            <a:ea typeface="나눔스퀘어 Bold" panose="020B0600000101010101" pitchFamily="50" charset="-127"/>
          </a:endParaRPr>
        </a:p>
      </dsp:txBody>
      <dsp:txXfrm>
        <a:off x="1776961" y="917054"/>
        <a:ext cx="1079614" cy="434394"/>
      </dsp:txXfrm>
    </dsp:sp>
    <dsp:sp modelId="{89CD3CF9-32EB-433C-A03F-4005A2E35810}">
      <dsp:nvSpPr>
        <dsp:cNvPr id="0" name=""/>
        <dsp:cNvSpPr/>
      </dsp:nvSpPr>
      <dsp:spPr>
        <a:xfrm>
          <a:off x="1544512" y="1544512"/>
          <a:ext cx="1544512" cy="15445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도서관 이용하기</a:t>
          </a:r>
          <a:r>
            <a:rPr lang="en-US" altLang="ko-KR" sz="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,</a:t>
          </a:r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>
              <a:latin typeface="나눔스퀘어 Bold" panose="020B0600000101010101" pitchFamily="50" charset="-127"/>
              <a:ea typeface="나눔스퀘어 Bold" panose="020B0600000101010101" pitchFamily="50" charset="-127"/>
            </a:rPr>
            <a:t>학교 사물함 이용하기</a:t>
          </a:r>
        </a:p>
      </dsp:txBody>
      <dsp:txXfrm>
        <a:off x="1770700" y="1930640"/>
        <a:ext cx="1092135" cy="772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8B9EBBA-996F-894A-B54A-D6246ED52CEA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9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9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94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7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965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1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1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558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2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FD9CC-3BFE-4C14-AB73-FA968F15E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</a:t>
            </a:r>
            <a:r>
              <a:rPr lang="ko-KR" altLang="en-US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강</a:t>
            </a:r>
            <a:r>
              <a:rPr lang="en-US" altLang="ko-KR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600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객체지향프로그래밍 이론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38D894-4491-4D18-BCC7-4664C2FA7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강의자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백지오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39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다형성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08301" cy="922249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함수를 여러가지 개념으로 사용할 수 있다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오버라이딩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오버로딩이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01F200-8BEA-4EFD-AE5B-47D358C3DAA0}"/>
              </a:ext>
            </a:extLst>
          </p:cNvPr>
          <p:cNvGrpSpPr/>
          <p:nvPr/>
        </p:nvGrpSpPr>
        <p:grpSpPr>
          <a:xfrm>
            <a:off x="1868199" y="3371114"/>
            <a:ext cx="7258139" cy="2998291"/>
            <a:chOff x="1868199" y="3371114"/>
            <a:chExt cx="7258139" cy="299829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0E91F0C-D8A9-468E-8230-AFEC06D2CF26}"/>
                </a:ext>
              </a:extLst>
            </p:cNvPr>
            <p:cNvSpPr/>
            <p:nvPr/>
          </p:nvSpPr>
          <p:spPr>
            <a:xfrm>
              <a:off x="2042681" y="3575187"/>
              <a:ext cx="7083657" cy="2794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CBD393D-0A1D-41EE-AA43-E4D69E7ECC41}"/>
                </a:ext>
              </a:extLst>
            </p:cNvPr>
            <p:cNvSpPr/>
            <p:nvPr/>
          </p:nvSpPr>
          <p:spPr>
            <a:xfrm>
              <a:off x="1868199" y="3371114"/>
              <a:ext cx="1473480" cy="541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오버라이딩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C97856-2032-4B48-AD1F-CC5F4B1C7537}"/>
                </a:ext>
              </a:extLst>
            </p:cNvPr>
            <p:cNvSpPr txBox="1"/>
            <p:nvPr/>
          </p:nvSpPr>
          <p:spPr>
            <a:xfrm>
              <a:off x="5012076" y="3912690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공 가져와</a:t>
              </a:r>
              <a:r>
                <a:rPr lang="en-US" altLang="ko-KR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87FBB0-B3D5-4B3B-87A1-FECCB3E3FE57}"/>
              </a:ext>
            </a:extLst>
          </p:cNvPr>
          <p:cNvSpPr txBox="1"/>
          <p:nvPr/>
        </p:nvSpPr>
        <p:spPr>
          <a:xfrm>
            <a:off x="2921760" y="4282022"/>
            <a:ext cx="2413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dog.bringBall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입을 벌린다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공을 문다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주인에게 간다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입을 벌린다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80A3F-94B3-4F99-BABD-EBCF226F2B46}"/>
              </a:ext>
            </a:extLst>
          </p:cNvPr>
          <p:cNvSpPr txBox="1"/>
          <p:nvPr/>
        </p:nvSpPr>
        <p:spPr>
          <a:xfrm>
            <a:off x="5982841" y="4517490"/>
            <a:ext cx="262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human.bringBall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()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말한다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(“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네가 하세요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r>
              <a:rPr lang="ko-KR" altLang="en-US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F1E5B7-C1C4-4AA8-863D-2703999CE404}"/>
              </a:ext>
            </a:extLst>
          </p:cNvPr>
          <p:cNvGrpSpPr/>
          <p:nvPr/>
        </p:nvGrpSpPr>
        <p:grpSpPr>
          <a:xfrm>
            <a:off x="1868199" y="3371114"/>
            <a:ext cx="7258139" cy="2998291"/>
            <a:chOff x="1868199" y="3371114"/>
            <a:chExt cx="7258139" cy="299829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86129E0-025D-449B-AD3F-D747A784B85E}"/>
                </a:ext>
              </a:extLst>
            </p:cNvPr>
            <p:cNvSpPr/>
            <p:nvPr/>
          </p:nvSpPr>
          <p:spPr>
            <a:xfrm>
              <a:off x="2042681" y="3575187"/>
              <a:ext cx="7083657" cy="2794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A9FEC05-7A69-4BD2-8303-8989A85AE1F6}"/>
                </a:ext>
              </a:extLst>
            </p:cNvPr>
            <p:cNvSpPr/>
            <p:nvPr/>
          </p:nvSpPr>
          <p:spPr>
            <a:xfrm>
              <a:off x="1868199" y="3371114"/>
              <a:ext cx="1473480" cy="54157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오버로딩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831C50-8F76-469B-99C9-115480873F20}"/>
                </a:ext>
              </a:extLst>
            </p:cNvPr>
            <p:cNvSpPr txBox="1"/>
            <p:nvPr/>
          </p:nvSpPr>
          <p:spPr>
            <a:xfrm>
              <a:off x="4739736" y="3912690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이것 좀 곱해봐</a:t>
              </a:r>
              <a:r>
                <a:rPr lang="en-US" altLang="ko-KR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!</a:t>
              </a:r>
              <a:endParaRPr lang="ko-KR" altLang="en-US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3C50CF8-A3BA-4866-8894-9CE70D2D094D}"/>
              </a:ext>
            </a:extLst>
          </p:cNvPr>
          <p:cNvSpPr txBox="1"/>
          <p:nvPr/>
        </p:nvSpPr>
        <p:spPr>
          <a:xfrm>
            <a:off x="2791666" y="4282022"/>
            <a:ext cx="262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gob(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a,b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return a*b;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ACFA8C-934E-468D-9407-01BB6EE21945}"/>
              </a:ext>
            </a:extLst>
          </p:cNvPr>
          <p:cNvSpPr txBox="1"/>
          <p:nvPr/>
        </p:nvSpPr>
        <p:spPr>
          <a:xfrm>
            <a:off x="5666020" y="4282022"/>
            <a:ext cx="2623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gob(</a:t>
            </a:r>
            <a:r>
              <a:rPr lang="en-US" altLang="ko-KR" sz="16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a,b,c</a:t>
            </a: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	return a*b*c;</a:t>
            </a:r>
            <a:b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}</a:t>
            </a:r>
            <a:endParaRPr lang="ko-KR" altLang="en-US" sz="16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A9E5C4-B0E3-443C-91B0-42B905903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감사합니다</a:t>
            </a:r>
            <a:r>
              <a:rPr lang="en-US" altLang="ko-KR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!</a:t>
            </a:r>
            <a:endParaRPr lang="ko-KR" altLang="en-US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9458902-FF88-4B4E-9B50-D788317B5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77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 프로그래밍이란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프로그램을 객체의 모임으로 보고 개발하는 프로그래밍의 개념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유연하고 유지보수나 기능 추가가 편함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프로그램의 구조를 파악하기 편하다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34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" y="3042501"/>
            <a:ext cx="4762350" cy="772997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그럼 객체가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뭔데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??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84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" y="3042501"/>
            <a:ext cx="4762350" cy="772997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속성을 갖는 모든 것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DF076D-97C3-4B92-947E-0EA2B309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599" y="1193752"/>
            <a:ext cx="3070576" cy="44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5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사람을 객체로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나타내보자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9CC5E-B499-4D65-9732-BFB84C3B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270" y="1722840"/>
            <a:ext cx="4519962" cy="4457298"/>
          </a:xfrm>
        </p:spPr>
        <p:txBody>
          <a:bodyPr/>
          <a:lstStyle/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백지오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남자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영화보기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주민등록번호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???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CB28D8-EC57-4041-B8B4-6272D5DD3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05" y="260467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지향의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요소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A5ED7E2-2926-4DB1-827B-D04BD0F70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964169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19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지향의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1DFB4-BDF1-4C69-83AD-C090F8AE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801424" cy="4351337"/>
          </a:xfrm>
        </p:spPr>
        <p:txBody>
          <a:bodyPr/>
          <a:lstStyle/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(Class)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객체의 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추상 자료형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(Object)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클래스에 의해 선언된 인스턴스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(Method) 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클래스에 정의된 연산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FBBFA8-612F-4632-924C-701830592DC5}"/>
              </a:ext>
            </a:extLst>
          </p:cNvPr>
          <p:cNvSpPr/>
          <p:nvPr/>
        </p:nvSpPr>
        <p:spPr>
          <a:xfrm>
            <a:off x="3041459" y="2727503"/>
            <a:ext cx="2758898" cy="43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사람의 속성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성별 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2224DC-70B4-454B-9806-C1BFC6718867}"/>
              </a:ext>
            </a:extLst>
          </p:cNvPr>
          <p:cNvSpPr/>
          <p:nvPr/>
        </p:nvSpPr>
        <p:spPr>
          <a:xfrm>
            <a:off x="3041458" y="3626206"/>
            <a:ext cx="2955121" cy="43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 속성을 가진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백지오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8DAC8D-360F-4B3F-84FB-E1B9FAB663FE}"/>
              </a:ext>
            </a:extLst>
          </p:cNvPr>
          <p:cNvSpPr/>
          <p:nvPr/>
        </p:nvSpPr>
        <p:spPr>
          <a:xfrm>
            <a:off x="3041459" y="4572001"/>
            <a:ext cx="4674036" cy="439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사람이 행하는 일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숨쉬기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밥먹기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23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08301" cy="922249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데이터를 캡슐에 싼 것처럼 보호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public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 선언한 요소는 외부에서 접근 가능하지만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protected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private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접근 불가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77E06-B8BF-4488-9A5C-825C4021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179" y="3139571"/>
            <a:ext cx="2076416" cy="302308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813CBB-DBBA-4959-B809-8799B355FCE3}"/>
              </a:ext>
            </a:extLst>
          </p:cNvPr>
          <p:cNvGrpSpPr/>
          <p:nvPr/>
        </p:nvGrpSpPr>
        <p:grpSpPr>
          <a:xfrm>
            <a:off x="3185585" y="3912690"/>
            <a:ext cx="4303600" cy="2005401"/>
            <a:chOff x="3185585" y="3912690"/>
            <a:chExt cx="4303600" cy="2005401"/>
          </a:xfrm>
        </p:grpSpPr>
        <p:sp>
          <p:nvSpPr>
            <p:cNvPr id="5" name="화살표: 오른쪽 4">
              <a:extLst>
                <a:ext uri="{FF2B5EF4-FFF2-40B4-BE49-F238E27FC236}">
                  <a16:creationId xmlns:a16="http://schemas.microsoft.com/office/drawing/2014/main" id="{C00178E4-B17C-4CD7-87BD-DA37C4B83487}"/>
                </a:ext>
              </a:extLst>
            </p:cNvPr>
            <p:cNvSpPr/>
            <p:nvPr/>
          </p:nvSpPr>
          <p:spPr>
            <a:xfrm>
              <a:off x="6063296" y="3912690"/>
              <a:ext cx="1393185" cy="6200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58611DF1-109E-4141-ACA2-4ADA50DF4926}"/>
                </a:ext>
              </a:extLst>
            </p:cNvPr>
            <p:cNvSpPr/>
            <p:nvPr/>
          </p:nvSpPr>
          <p:spPr>
            <a:xfrm>
              <a:off x="6096000" y="5031163"/>
              <a:ext cx="1393185" cy="31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7DD5CC00-18D4-42FA-A4B0-80B9D1B4FA41}"/>
                </a:ext>
              </a:extLst>
            </p:cNvPr>
            <p:cNvSpPr/>
            <p:nvPr/>
          </p:nvSpPr>
          <p:spPr>
            <a:xfrm>
              <a:off x="6063296" y="5600210"/>
              <a:ext cx="1393185" cy="3178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D79CE6-87EA-4F33-9408-7360AFCA9FEC}"/>
                </a:ext>
              </a:extLst>
            </p:cNvPr>
            <p:cNvSpPr txBox="1"/>
            <p:nvPr/>
          </p:nvSpPr>
          <p:spPr>
            <a:xfrm>
              <a:off x="3904569" y="3990963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어디서든 접근 가능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8959EA-95EC-4F9E-A191-BBEF5326DE9C}"/>
                </a:ext>
              </a:extLst>
            </p:cNvPr>
            <p:cNvSpPr txBox="1"/>
            <p:nvPr/>
          </p:nvSpPr>
          <p:spPr>
            <a:xfrm>
              <a:off x="3245616" y="5015249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파생 </a:t>
              </a:r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클래스까지만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접근 가능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948100-E4C6-4EE0-A3D2-5A6C0F350C39}"/>
                </a:ext>
              </a:extLst>
            </p:cNvPr>
            <p:cNvSpPr txBox="1"/>
            <p:nvPr/>
          </p:nvSpPr>
          <p:spPr>
            <a:xfrm>
              <a:off x="3185585" y="5548759"/>
              <a:ext cx="2877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해당 </a:t>
              </a:r>
              <a:r>
                <a:rPr lang="ko-KR" altLang="en-US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클래스에서만 접근 가능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777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8A15E-4D96-433B-9564-13D06B5F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상속성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3654-B5CD-446A-9E07-97265D87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808301" cy="922249"/>
          </a:xfrm>
        </p:spPr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클래스를 다른 클래스에 상속 시킬 수 있음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Ex)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생명체 클래스를 사람 클래스에 상속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4" name="다이어그램 13">
            <a:extLst>
              <a:ext uri="{FF2B5EF4-FFF2-40B4-BE49-F238E27FC236}">
                <a16:creationId xmlns:a16="http://schemas.microsoft.com/office/drawing/2014/main" id="{C2A1FAAF-4620-4E9D-B28C-EB6F837C3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966629"/>
              </p:ext>
            </p:extLst>
          </p:nvPr>
        </p:nvGraphicFramePr>
        <p:xfrm>
          <a:off x="3349252" y="3084628"/>
          <a:ext cx="4633537" cy="3089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4BF32-F3F8-47C0-B613-B3AC58ADE9DE}"/>
              </a:ext>
            </a:extLst>
          </p:cNvPr>
          <p:cNvSpPr/>
          <p:nvPr/>
        </p:nvSpPr>
        <p:spPr>
          <a:xfrm>
            <a:off x="6345859" y="3185820"/>
            <a:ext cx="922248" cy="3152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2448457-9BB3-471C-B0AB-4074CC8C19B8}"/>
              </a:ext>
            </a:extLst>
          </p:cNvPr>
          <p:cNvSpPr/>
          <p:nvPr/>
        </p:nvSpPr>
        <p:spPr>
          <a:xfrm>
            <a:off x="6155286" y="3948010"/>
            <a:ext cx="551623" cy="279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EAC566-5E03-4370-A4DA-67B84CA3E07D}"/>
              </a:ext>
            </a:extLst>
          </p:cNvPr>
          <p:cNvSpPr/>
          <p:nvPr/>
        </p:nvSpPr>
        <p:spPr>
          <a:xfrm>
            <a:off x="5583177" y="4658338"/>
            <a:ext cx="1050029" cy="2791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세종대 학생</a:t>
            </a:r>
          </a:p>
        </p:txBody>
      </p:sp>
    </p:spTree>
    <p:extLst>
      <p:ext uri="{BB962C8B-B14F-4D97-AF65-F5344CB8AC3E}">
        <p14:creationId xmlns:p14="http://schemas.microsoft.com/office/powerpoint/2010/main" val="508124129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68</TotalTime>
  <Words>227</Words>
  <Application>Microsoft Office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나눔스퀘어 Bold</vt:lpstr>
      <vt:lpstr>배달의민족 한나는 열한살</vt:lpstr>
      <vt:lpstr>배달의민족 한나체 Pro</vt:lpstr>
      <vt:lpstr>Arial</vt:lpstr>
      <vt:lpstr>Century Schoolbook</vt:lpstr>
      <vt:lpstr>Wingdings 2</vt:lpstr>
      <vt:lpstr>보기</vt:lpstr>
      <vt:lpstr>4강.객체지향프로그래밍 이론</vt:lpstr>
      <vt:lpstr>객체 지향 프로그래밍이란</vt:lpstr>
      <vt:lpstr>그럼 객체가 뭔데??</vt:lpstr>
      <vt:lpstr>속성을 갖는 모든 것!</vt:lpstr>
      <vt:lpstr>사람을 객체로 나타내보자!</vt:lpstr>
      <vt:lpstr>객체 지향의 3요소</vt:lpstr>
      <vt:lpstr>객체 지향의 구성</vt:lpstr>
      <vt:lpstr>캡슐화</vt:lpstr>
      <vt:lpstr>상속성</vt:lpstr>
      <vt:lpstr>다형성</vt:lpstr>
      <vt:lpstr>감사합니다!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3강.객체지향 이론</dc:title>
  <dc:creator>paik gio</dc:creator>
  <cp:lastModifiedBy>paik gio</cp:lastModifiedBy>
  <cp:revision>10</cp:revision>
  <dcterms:created xsi:type="dcterms:W3CDTF">2019-05-15T12:51:39Z</dcterms:created>
  <dcterms:modified xsi:type="dcterms:W3CDTF">2019-05-15T14:01:32Z</dcterms:modified>
</cp:coreProperties>
</file>