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343" r:id="rId2"/>
    <p:sldId id="257" r:id="rId3"/>
    <p:sldId id="284" r:id="rId4"/>
    <p:sldId id="285" r:id="rId5"/>
    <p:sldId id="283" r:id="rId6"/>
    <p:sldId id="267" r:id="rId7"/>
    <p:sldId id="34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1D9"/>
    <a:srgbClr val="EDEFF7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8A5AD7-28D1-4EBA-8EBB-CE0900D5DE68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5904E2E7-1C94-456C-A226-71C59FF72371}" type="pres">
      <dgm:prSet presAssocID="{B58A5AD7-28D1-4EBA-8EBB-CE0900D5DE68}" presName="Name0" presStyleCnt="0">
        <dgm:presLayoutVars>
          <dgm:dir/>
          <dgm:resizeHandles val="exact"/>
        </dgm:presLayoutVars>
      </dgm:prSet>
      <dgm:spPr/>
    </dgm:pt>
  </dgm:ptLst>
  <dgm:cxnLst>
    <dgm:cxn modelId="{A74796B9-01AE-4C19-8CDC-B72D3FA6F37F}" type="presOf" srcId="{B58A5AD7-28D1-4EBA-8EBB-CE0900D5DE68}" destId="{5904E2E7-1C94-456C-A226-71C59FF7237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5/8/layout/hProcess10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>
        <a:noFill/>
        <a:ln>
          <a:noFill/>
        </a:ln>
      </dgm:spPr>
      <dgm:t>
        <a:bodyPr anchor="ctr"/>
        <a:lstStyle/>
        <a:p>
          <a:pPr algn="just">
            <a:lnSpc>
              <a:spcPct val="150000"/>
            </a:lnSpc>
          </a:pPr>
          <a:r>
            <a:rPr lang="en-US" sz="1600" dirty="0">
              <a:solidFill>
                <a:schemeClr val="tx1"/>
              </a:solidFill>
            </a:rPr>
            <a:t>Chatbot that delivers the excel file of the required data on service tag input</a:t>
          </a: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AF7F54C-54BB-4E32-A3BE-70FDDE1ACC7A}" type="sibTrans" cxnId="{DEBC30EA-F307-450A-9FE0-DE38E709B7C6}">
      <dgm:prSet/>
      <dgm:spPr>
        <a:solidFill>
          <a:schemeClr val="accent3"/>
        </a:solidFill>
      </dgm:spPr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18935234-F39B-4F64-9D3E-ECC198090598}">
      <dgm:prSet custT="1"/>
      <dgm:spPr>
        <a:noFill/>
        <a:ln>
          <a:noFill/>
        </a:ln>
      </dgm:spPr>
      <dgm:t>
        <a:bodyPr anchor="ctr"/>
        <a:lstStyle/>
        <a:p>
          <a:pPr algn="just">
            <a:lnSpc>
              <a:spcPct val="150000"/>
            </a:lnSpc>
          </a:pPr>
          <a:r>
            <a:rPr lang="en-US" sz="1600" dirty="0">
              <a:solidFill>
                <a:schemeClr val="tx1"/>
              </a:solidFill>
            </a:rPr>
            <a:t>Convert into an API to be used in </a:t>
          </a:r>
          <a:r>
            <a:rPr lang="en-US" sz="1600">
              <a:solidFill>
                <a:schemeClr val="tx1"/>
              </a:solidFill>
            </a:rPr>
            <a:t>other applications</a:t>
          </a:r>
          <a:endParaRPr lang="en-US" sz="1600" dirty="0">
            <a:solidFill>
              <a:schemeClr val="tx1"/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D71E86D0-6050-6B48-A8A5-4C1AB935F287}" type="pres">
      <dgm:prSet presAssocID="{64F98948-3320-4B7F-80FB-AB1137B5078B}" presName="Name0" presStyleCnt="0">
        <dgm:presLayoutVars>
          <dgm:dir/>
          <dgm:resizeHandles val="exact"/>
        </dgm:presLayoutVars>
      </dgm:prSet>
      <dgm:spPr/>
    </dgm:pt>
    <dgm:pt modelId="{5E553F33-6118-FB40-89F3-15938F669FBE}" type="pres">
      <dgm:prSet presAssocID="{15F858BE-12F3-4653-B340-0B188B98203C}" presName="composite" presStyleCnt="0"/>
      <dgm:spPr/>
    </dgm:pt>
    <dgm:pt modelId="{F217DEC4-0687-9546-AFDA-7F63E3E4E63D}" type="pres">
      <dgm:prSet presAssocID="{15F858BE-12F3-4653-B340-0B188B98203C}" presName="imagSh" presStyleLbl="bgImgPlace1" presStyleIdx="0" presStyleCnt="2" custScaleX="60833" custScaleY="68683" custLinFactNeighborX="14001" custLinFactNeighborY="-1364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7010F18-F6C1-6244-999C-6F4826BFEE21}" type="pres">
      <dgm:prSet presAssocID="{15F858BE-12F3-4653-B340-0B188B98203C}" presName="txNode" presStyleLbl="node1" presStyleIdx="0" presStyleCnt="2" custScaleY="100000">
        <dgm:presLayoutVars>
          <dgm:bulletEnabled val="1"/>
        </dgm:presLayoutVars>
      </dgm:prSet>
      <dgm:spPr/>
    </dgm:pt>
    <dgm:pt modelId="{B48CEBB2-ABEF-3441-AEA3-83AB1BDCA6CB}" type="pres">
      <dgm:prSet presAssocID="{BAF7F54C-54BB-4E32-A3BE-70FDDE1ACC7A}" presName="sibTrans" presStyleLbl="sibTrans2D1" presStyleIdx="0" presStyleCnt="1" custScaleX="108299" custScaleY="101552"/>
      <dgm:spPr/>
    </dgm:pt>
    <dgm:pt modelId="{CDFD3779-0C6D-ED4A-8A25-EEFA7EDEEBA8}" type="pres">
      <dgm:prSet presAssocID="{BAF7F54C-54BB-4E32-A3BE-70FDDE1ACC7A}" presName="connTx" presStyleLbl="sibTrans2D1" presStyleIdx="0" presStyleCnt="1"/>
      <dgm:spPr/>
    </dgm:pt>
    <dgm:pt modelId="{A3D74D30-2AE4-A945-80A5-CE2E48807439}" type="pres">
      <dgm:prSet presAssocID="{18935234-F39B-4F64-9D3E-ECC198090598}" presName="composite" presStyleCnt="0"/>
      <dgm:spPr/>
    </dgm:pt>
    <dgm:pt modelId="{E284C749-1295-0C4F-B1FC-783A25129564}" type="pres">
      <dgm:prSet presAssocID="{18935234-F39B-4F64-9D3E-ECC198090598}" presName="imagSh" presStyleLbl="bgImgPlace1" presStyleIdx="1" presStyleCnt="2" custScaleX="60833" custScaleY="61770" custLinFactNeighborX="15146" custLinFactNeighborY="-2228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1E0535B-114E-6F49-902E-9793A88FD7A2}" type="pres">
      <dgm:prSet presAssocID="{18935234-F39B-4F64-9D3E-ECC198090598}" presName="txNode" presStyleLbl="node1" presStyleIdx="1" presStyleCnt="2" custScaleY="100000">
        <dgm:presLayoutVars>
          <dgm:bulletEnabled val="1"/>
        </dgm:presLayoutVars>
      </dgm:prSet>
      <dgm:spPr/>
    </dgm:pt>
  </dgm:ptLst>
  <dgm:cxnLst>
    <dgm:cxn modelId="{27B18F13-75D9-B34B-B64A-0CEE13570B09}" type="presOf" srcId="{64F98948-3320-4B7F-80FB-AB1137B5078B}" destId="{D71E86D0-6050-6B48-A8A5-4C1AB935F287}" srcOrd="0" destOrd="0" presId="urn:microsoft.com/office/officeart/2005/8/layout/hProcess10"/>
    <dgm:cxn modelId="{6F956729-1A9D-7C40-835D-B4CB60071877}" type="presOf" srcId="{BAF7F54C-54BB-4E32-A3BE-70FDDE1ACC7A}" destId="{CDFD3779-0C6D-ED4A-8A25-EEFA7EDEEBA8}" srcOrd="1" destOrd="0" presId="urn:microsoft.com/office/officeart/2005/8/layout/hProcess10"/>
    <dgm:cxn modelId="{9616F733-D614-9E49-B45A-F626C05E0A0A}" type="presOf" srcId="{BAF7F54C-54BB-4E32-A3BE-70FDDE1ACC7A}" destId="{B48CEBB2-ABEF-3441-AEA3-83AB1BDCA6CB}" srcOrd="0" destOrd="0" presId="urn:microsoft.com/office/officeart/2005/8/layout/hProcess10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03765778-F70E-4E4F-AD78-3E86BF49035E}" type="presOf" srcId="{15F858BE-12F3-4653-B340-0B188B98203C}" destId="{F7010F18-F6C1-6244-999C-6F4826BFEE21}" srcOrd="0" destOrd="0" presId="urn:microsoft.com/office/officeart/2005/8/layout/hProcess10"/>
    <dgm:cxn modelId="{520D18E4-D231-574D-B64D-D6C4244C1E3F}" type="presOf" srcId="{18935234-F39B-4F64-9D3E-ECC198090598}" destId="{81E0535B-114E-6F49-902E-9793A88FD7A2}" srcOrd="0" destOrd="0" presId="urn:microsoft.com/office/officeart/2005/8/layout/hProcess10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6AC3F03-13B1-1343-BFE4-0F50E71E66C0}" type="presParOf" srcId="{D71E86D0-6050-6B48-A8A5-4C1AB935F287}" destId="{5E553F33-6118-FB40-89F3-15938F669FBE}" srcOrd="0" destOrd="0" presId="urn:microsoft.com/office/officeart/2005/8/layout/hProcess10"/>
    <dgm:cxn modelId="{8580CD58-3D7E-EC4B-A618-A71A19674BD4}" type="presParOf" srcId="{5E553F33-6118-FB40-89F3-15938F669FBE}" destId="{F217DEC4-0687-9546-AFDA-7F63E3E4E63D}" srcOrd="0" destOrd="0" presId="urn:microsoft.com/office/officeart/2005/8/layout/hProcess10"/>
    <dgm:cxn modelId="{8832B1FF-2E99-6E4A-B3E5-AD220CD534D2}" type="presParOf" srcId="{5E553F33-6118-FB40-89F3-15938F669FBE}" destId="{F7010F18-F6C1-6244-999C-6F4826BFEE21}" srcOrd="1" destOrd="0" presId="urn:microsoft.com/office/officeart/2005/8/layout/hProcess10"/>
    <dgm:cxn modelId="{E928AE63-7C58-C647-8CA7-D733A4A11C59}" type="presParOf" srcId="{D71E86D0-6050-6B48-A8A5-4C1AB935F287}" destId="{B48CEBB2-ABEF-3441-AEA3-83AB1BDCA6CB}" srcOrd="1" destOrd="0" presId="urn:microsoft.com/office/officeart/2005/8/layout/hProcess10"/>
    <dgm:cxn modelId="{D946D881-929D-7149-A7CB-7987A68A33E0}" type="presParOf" srcId="{B48CEBB2-ABEF-3441-AEA3-83AB1BDCA6CB}" destId="{CDFD3779-0C6D-ED4A-8A25-EEFA7EDEEBA8}" srcOrd="0" destOrd="0" presId="urn:microsoft.com/office/officeart/2005/8/layout/hProcess10"/>
    <dgm:cxn modelId="{1C441F21-4D72-4C47-A4E2-DC24F297A352}" type="presParOf" srcId="{D71E86D0-6050-6B48-A8A5-4C1AB935F287}" destId="{A3D74D30-2AE4-A945-80A5-CE2E48807439}" srcOrd="2" destOrd="0" presId="urn:microsoft.com/office/officeart/2005/8/layout/hProcess10"/>
    <dgm:cxn modelId="{2C29130C-C5FA-D64C-B3BC-C99144A11EB4}" type="presParOf" srcId="{A3D74D30-2AE4-A945-80A5-CE2E48807439}" destId="{E284C749-1295-0C4F-B1FC-783A25129564}" srcOrd="0" destOrd="0" presId="urn:microsoft.com/office/officeart/2005/8/layout/hProcess10"/>
    <dgm:cxn modelId="{AB5DF83F-E407-4246-81AD-A56189C2D1D2}" type="presParOf" srcId="{A3D74D30-2AE4-A945-80A5-CE2E48807439}" destId="{81E0535B-114E-6F49-902E-9793A88FD7A2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7DEC4-0687-9546-AFDA-7F63E3E4E63D}">
      <dsp:nvSpPr>
        <dsp:cNvPr id="0" name=""/>
        <dsp:cNvSpPr/>
      </dsp:nvSpPr>
      <dsp:spPr>
        <a:xfrm>
          <a:off x="584062" y="0"/>
          <a:ext cx="2047196" cy="180171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10F18-F6C1-6244-999C-6F4826BFEE21}">
      <dsp:nvSpPr>
        <dsp:cNvPr id="0" name=""/>
        <dsp:cNvSpPr/>
      </dsp:nvSpPr>
      <dsp:spPr>
        <a:xfrm>
          <a:off x="1687" y="1368557"/>
          <a:ext cx="3365272" cy="2623228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Chatbot that delivers the excel file of the required data on service tag input</a:t>
          </a:r>
        </a:p>
      </dsp:txBody>
      <dsp:txXfrm>
        <a:off x="78519" y="1445389"/>
        <a:ext cx="3211608" cy="2469564"/>
      </dsp:txXfrm>
    </dsp:sp>
    <dsp:sp modelId="{B48CEBB2-ABEF-3441-AEA3-83AB1BDCA6CB}">
      <dsp:nvSpPr>
        <dsp:cNvPr id="0" name=""/>
        <dsp:cNvSpPr/>
      </dsp:nvSpPr>
      <dsp:spPr>
        <a:xfrm rot="21533801">
          <a:off x="3523817" y="443649"/>
          <a:ext cx="1008771" cy="8211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>
            <a:solidFill>
              <a:schemeClr val="tx1"/>
            </a:solidFill>
          </a:endParaRPr>
        </a:p>
      </dsp:txBody>
      <dsp:txXfrm>
        <a:off x="3523840" y="610256"/>
        <a:ext cx="762418" cy="492707"/>
      </dsp:txXfrm>
    </dsp:sp>
    <dsp:sp modelId="{E284C749-1295-0C4F-B1FC-783A25129564}">
      <dsp:nvSpPr>
        <dsp:cNvPr id="0" name=""/>
        <dsp:cNvSpPr/>
      </dsp:nvSpPr>
      <dsp:spPr>
        <a:xfrm>
          <a:off x="5292106" y="0"/>
          <a:ext cx="2047196" cy="162036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0535B-114E-6F49-902E-9793A88FD7A2}">
      <dsp:nvSpPr>
        <dsp:cNvPr id="0" name=""/>
        <dsp:cNvSpPr/>
      </dsp:nvSpPr>
      <dsp:spPr>
        <a:xfrm>
          <a:off x="4671198" y="1323221"/>
          <a:ext cx="3365272" cy="2623228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Convert into an API to be used in </a:t>
          </a:r>
          <a:r>
            <a:rPr lang="en-US" sz="1600" kern="1200">
              <a:solidFill>
                <a:schemeClr val="tx1"/>
              </a:solidFill>
            </a:rPr>
            <a:t>other applications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748030" y="1400053"/>
        <a:ext cx="3211608" cy="2469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10/18/2021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10/18/2021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10/18/2021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10/18/2021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10/18/2021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10/18/2021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10/18/2021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10/18/2021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yinhindi/dell-hackatho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+mn-lt"/>
                <a:cs typeface="Arial"/>
              </a:rPr>
              <a:t>Search - External Logs (ODM, Factories</a:t>
            </a:r>
            <a:r>
              <a:rPr lang="en-US" sz="8000" b="1" dirty="0">
                <a:latin typeface="+mn-lt"/>
                <a:cs typeface="Arial"/>
              </a:rPr>
              <a:t>) 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948776"/>
            <a:ext cx="4886854" cy="587584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Team members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Aakash Chaudhary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Amit Ashok Dethe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Arjun Taneja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Shaunak Goswami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810" y="774194"/>
            <a:ext cx="4296607" cy="1292750"/>
          </a:xfrm>
        </p:spPr>
        <p:txBody>
          <a:bodyPr>
            <a:normAutofit/>
          </a:bodyPr>
          <a:lstStyle/>
          <a:p>
            <a:r>
              <a:rPr lang="en-US" sz="4400" dirty="0"/>
              <a:t>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24E1C-7396-4ED1-B51A-3FBF6E7B0E11}"/>
              </a:ext>
            </a:extLst>
          </p:cNvPr>
          <p:cNvSpPr txBox="1"/>
          <p:nvPr/>
        </p:nvSpPr>
        <p:spPr>
          <a:xfrm>
            <a:off x="1108363" y="1875894"/>
            <a:ext cx="10224655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The main objective of our </a:t>
            </a:r>
            <a:r>
              <a:rPr lang="en-US" sz="2000" b="1" dirty="0"/>
              <a:t>hack</a:t>
            </a:r>
            <a:r>
              <a:rPr lang="en-US" sz="2000" dirty="0"/>
              <a:t> was to d</a:t>
            </a:r>
            <a:r>
              <a:rPr lang="en-US" sz="2000" dirty="0">
                <a:solidFill>
                  <a:schemeClr val="tx1"/>
                </a:solidFill>
              </a:rPr>
              <a:t>evelop a search UI where users can enter the ID(s)/names of zip files containing the desired information comma separated.</a:t>
            </a:r>
          </a:p>
          <a:p>
            <a:pPr marL="285750" indent="-285750" algn="just"/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The UI would then</a:t>
            </a:r>
            <a:r>
              <a:rPr lang="en-US" sz="2000" dirty="0">
                <a:solidFill>
                  <a:schemeClr val="tx1"/>
                </a:solidFill>
              </a:rPr>
              <a:t> read a file system where all the logs are present and display the predefined fields of that ID in a dynamic table.  </a:t>
            </a:r>
          </a:p>
          <a:p>
            <a:pPr marL="285750" indent="-285750" algn="just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In this case, we decided to go with a </a:t>
            </a:r>
            <a:r>
              <a:rPr lang="en-US" sz="2000" b="1" dirty="0">
                <a:solidFill>
                  <a:schemeClr val="tx1"/>
                </a:solidFill>
              </a:rPr>
              <a:t>Node JS </a:t>
            </a:r>
            <a:r>
              <a:rPr lang="en-US" sz="2000" dirty="0">
                <a:solidFill>
                  <a:schemeClr val="tx1"/>
                </a:solidFill>
              </a:rPr>
              <a:t>web app with </a:t>
            </a:r>
            <a:r>
              <a:rPr lang="en-US" sz="2000" b="1" dirty="0">
                <a:solidFill>
                  <a:schemeClr val="tx1"/>
                </a:solidFill>
              </a:rPr>
              <a:t>EJS templating engine </a:t>
            </a:r>
            <a:r>
              <a:rPr lang="en-US" sz="2000" dirty="0">
                <a:solidFill>
                  <a:schemeClr val="tx1"/>
                </a:solidFill>
              </a:rPr>
              <a:t>for the frontend to implement our solution.</a:t>
            </a: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5D0A55E6-0A19-42D9-906F-AF6713C0AB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0366364"/>
              </p:ext>
            </p:extLst>
          </p:nvPr>
        </p:nvGraphicFramePr>
        <p:xfrm>
          <a:off x="1066800" y="674254"/>
          <a:ext cx="10058400" cy="4691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Graphic 21" descr="Database">
            <a:extLst>
              <a:ext uri="{FF2B5EF4-FFF2-40B4-BE49-F238E27FC236}">
                <a16:creationId xmlns:a16="http://schemas.microsoft.com/office/drawing/2014/main" id="{A4839351-667F-46A4-9146-018B8562AE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86886" y="1747791"/>
            <a:ext cx="1860745" cy="1860745"/>
          </a:xfrm>
          <a:prstGeom prst="rect">
            <a:avLst/>
          </a:prstGeom>
        </p:spPr>
      </p:pic>
      <p:pic>
        <p:nvPicPr>
          <p:cNvPr id="26" name="Graphic 25" descr="Processor">
            <a:extLst>
              <a:ext uri="{FF2B5EF4-FFF2-40B4-BE49-F238E27FC236}">
                <a16:creationId xmlns:a16="http://schemas.microsoft.com/office/drawing/2014/main" id="{7A179E43-3D60-4C8D-BABC-01B3417AF8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27263" y="1747791"/>
            <a:ext cx="1860745" cy="1860745"/>
          </a:xfrm>
          <a:prstGeom prst="rect">
            <a:avLst/>
          </a:prstGeom>
        </p:spPr>
      </p:pic>
      <p:pic>
        <p:nvPicPr>
          <p:cNvPr id="28" name="Graphic 27" descr="Web design">
            <a:extLst>
              <a:ext uri="{FF2B5EF4-FFF2-40B4-BE49-F238E27FC236}">
                <a16:creationId xmlns:a16="http://schemas.microsoft.com/office/drawing/2014/main" id="{6D0C8B3F-E5C7-4BF3-B73D-DE448D5E95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85077" y="1819886"/>
            <a:ext cx="1759909" cy="175990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39E500E-925A-4D44-AA64-3471B6FCD525}"/>
              </a:ext>
            </a:extLst>
          </p:cNvPr>
          <p:cNvSpPr/>
          <p:nvPr/>
        </p:nvSpPr>
        <p:spPr>
          <a:xfrm>
            <a:off x="1159162" y="4056310"/>
            <a:ext cx="2553856" cy="6257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36FA49-3B76-4214-83EF-4FD1D17607C3}"/>
              </a:ext>
            </a:extLst>
          </p:cNvPr>
          <p:cNvSpPr/>
          <p:nvPr/>
        </p:nvSpPr>
        <p:spPr>
          <a:xfrm>
            <a:off x="4858327" y="4056310"/>
            <a:ext cx="2676235" cy="6373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9054FD-9807-4AB3-B050-315C96EBC5BF}"/>
              </a:ext>
            </a:extLst>
          </p:cNvPr>
          <p:cNvSpPr/>
          <p:nvPr/>
        </p:nvSpPr>
        <p:spPr>
          <a:xfrm>
            <a:off x="8588103" y="4056310"/>
            <a:ext cx="2553855" cy="637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F55B319-3BAE-4D51-B145-0F96EAC729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67717" y="2439487"/>
            <a:ext cx="731583" cy="64013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8B5E539-63B1-4BC4-897D-A38EC25EA83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20751" y="2439487"/>
            <a:ext cx="731583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C8BF-E50B-47E3-A95C-A6EC2ABF3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000" dirty="0"/>
              <a:t>Simple, modern and user-friendly UI.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000" dirty="0"/>
              <a:t>Searching by </a:t>
            </a:r>
            <a:r>
              <a:rPr lang="en-US" sz="3000" b="1" dirty="0"/>
              <a:t>Service Tag</a:t>
            </a:r>
            <a:r>
              <a:rPr lang="en-US" sz="3000" dirty="0"/>
              <a:t> or </a:t>
            </a:r>
            <a:r>
              <a:rPr lang="en-US" sz="3000" b="1" dirty="0"/>
              <a:t>desired attribute</a:t>
            </a:r>
            <a:r>
              <a:rPr lang="en-US" sz="3000" dirty="0"/>
              <a:t>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000" dirty="0"/>
              <a:t>Dynamic Tabular Output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000" dirty="0"/>
              <a:t>Docker Support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000" dirty="0"/>
              <a:t>Table exportable as Excel file.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000" dirty="0"/>
              <a:t>Platform independent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 Art graphic of Picture Accent Process">
            <a:extLst>
              <a:ext uri="{FF2B5EF4-FFF2-40B4-BE49-F238E27FC236}">
                <a16:creationId xmlns:a16="http://schemas.microsoft.com/office/drawing/2014/main" id="{BE8337B7-28C4-492B-8228-3183A1C23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465240"/>
              </p:ext>
            </p:extLst>
          </p:nvPr>
        </p:nvGraphicFramePr>
        <p:xfrm>
          <a:off x="2107400" y="1842251"/>
          <a:ext cx="8038159" cy="4197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Future offerings</a:t>
            </a:r>
          </a:p>
        </p:txBody>
      </p:sp>
    </p:spTree>
    <p:extLst>
      <p:ext uri="{BB962C8B-B14F-4D97-AF65-F5344CB8AC3E}">
        <p14:creationId xmlns:p14="http://schemas.microsoft.com/office/powerpoint/2010/main" val="402862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3F9D90-FDA3-406C-B8FC-B5BFDF873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Docker:</a:t>
            </a:r>
          </a:p>
          <a:p>
            <a:pPr marL="0" indent="0">
              <a:buNone/>
            </a:pPr>
            <a:r>
              <a:rPr lang="en-IN" dirty="0"/>
              <a:t>docker pull </a:t>
            </a:r>
            <a:r>
              <a:rPr lang="en-IN" dirty="0" err="1"/>
              <a:t>skyinhindi</a:t>
            </a:r>
            <a:r>
              <a:rPr lang="en-IN" dirty="0"/>
              <a:t>/dell-hackathon-</a:t>
            </a:r>
            <a:r>
              <a:rPr lang="en-IN" dirty="0" err="1"/>
              <a:t>oem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b="1" dirty="0" err="1"/>
              <a:t>Github</a:t>
            </a:r>
            <a:r>
              <a:rPr lang="en-IN" b="1" dirty="0"/>
              <a:t>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https://github.com/skyinhindi/dell-hackathon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F8D53F-7084-436D-8B4D-D87E8644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/>
              <a:t>PROJECT LINKS</a:t>
            </a:r>
          </a:p>
        </p:txBody>
      </p:sp>
    </p:spTree>
    <p:extLst>
      <p:ext uri="{BB962C8B-B14F-4D97-AF65-F5344CB8AC3E}">
        <p14:creationId xmlns:p14="http://schemas.microsoft.com/office/powerpoint/2010/main" val="37782571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510</TotalTime>
  <Words>185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RetrospectVTI</vt:lpstr>
      <vt:lpstr>Search - External Logs (ODM, Factories) </vt:lpstr>
      <vt:lpstr>Team members</vt:lpstr>
      <vt:lpstr>OVERVIEW</vt:lpstr>
      <vt:lpstr>PowerPoint Presentation</vt:lpstr>
      <vt:lpstr>CORE FEATURES</vt:lpstr>
      <vt:lpstr>Future offerings</vt:lpstr>
      <vt:lpstr>PROJECT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- External Logs (ODM, Factories) </dc:title>
  <dc:creator>Shaunak Goswami</dc:creator>
  <cp:lastModifiedBy>Aakash Chaudhary [CCE - 2019]</cp:lastModifiedBy>
  <cp:revision>17</cp:revision>
  <dcterms:created xsi:type="dcterms:W3CDTF">2021-10-17T10:38:29Z</dcterms:created>
  <dcterms:modified xsi:type="dcterms:W3CDTF">2021-10-18T04:26:35Z</dcterms:modified>
</cp:coreProperties>
</file>