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3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3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37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27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1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67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80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74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2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0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5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8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3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9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8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Job Interview Chatbot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AI-powered Interview Preparation Tool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59836"/>
            <a:ext cx="8309113" cy="4731026"/>
          </a:xfrm>
        </p:spPr>
        <p:txBody>
          <a:bodyPr>
            <a:normAutofit fontScale="77500" lnSpcReduction="20000"/>
          </a:bodyPr>
          <a:lstStyle/>
          <a:p>
            <a:pPr algn="just"/>
            <a:endParaRPr sz="2900" dirty="0"/>
          </a:p>
          <a:p>
            <a:pPr algn="just"/>
            <a:r>
              <a:rPr sz="2600" dirty="0"/>
              <a:t>The AI Job Interview Chatbot Project is designed to help job seekers practice and prepare for interviews.</a:t>
            </a:r>
          </a:p>
          <a:p>
            <a:pPr algn="just"/>
            <a:r>
              <a:rPr sz="2600" dirty="0"/>
              <a:t>With the growing importance of interview preparation, job seekers often face limited opportunities to practice effectively.</a:t>
            </a:r>
          </a:p>
          <a:p>
            <a:pPr algn="just"/>
            <a:r>
              <a:rPr sz="2600" dirty="0"/>
              <a:t>The system aims to enhance the user's confidence and preparedness by providing an interactive environment that mimics real-world job interviews.</a:t>
            </a:r>
          </a:p>
          <a:p>
            <a:pPr algn="just"/>
            <a:r>
              <a:rPr sz="2600" dirty="0"/>
              <a:t>Users can upload their own datasets of questions in JSON format, allowing for a customized interview experience. </a:t>
            </a:r>
          </a:p>
          <a:p>
            <a:pPr algn="just"/>
            <a:r>
              <a:rPr sz="2600" dirty="0"/>
              <a:t>The project uses Natural Language Processing (NLP) techniques to evaluate r</a:t>
            </a:r>
            <a:r>
              <a:rPr lang="en-IN" sz="2600" dirty="0"/>
              <a:t>e</a:t>
            </a:r>
            <a:r>
              <a:rPr sz="2600" dirty="0" err="1"/>
              <a:t>sponses</a:t>
            </a:r>
            <a:r>
              <a:rPr lang="en-IN" sz="2600" dirty="0"/>
              <a:t>.</a:t>
            </a:r>
            <a:endParaRPr sz="2600" dirty="0"/>
          </a:p>
          <a:p>
            <a:pPr algn="just"/>
            <a:r>
              <a:rPr sz="2600" dirty="0"/>
              <a:t>Overall, this chatbot serves as a personal assistant that guides users through mock interview sessions, giving valuable insights into their performance.</a:t>
            </a:r>
          </a:p>
          <a:p>
            <a:pPr algn="just"/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6121"/>
            <a:ext cx="7772400" cy="3518453"/>
          </a:xfrm>
        </p:spPr>
        <p:txBody>
          <a:bodyPr>
            <a:normAutofit/>
          </a:bodyPr>
          <a:lstStyle/>
          <a:p>
            <a:pPr algn="just"/>
            <a:endParaRPr dirty="0"/>
          </a:p>
          <a:p>
            <a:pPr algn="just"/>
            <a:r>
              <a:rPr dirty="0"/>
              <a:t>Question Diversity: By categorizing interview questions into different types (e.g., </a:t>
            </a:r>
            <a:r>
              <a:rPr lang="en-IN" dirty="0"/>
              <a:t>Data scientist</a:t>
            </a:r>
            <a:r>
              <a:rPr dirty="0"/>
              <a:t>, </a:t>
            </a:r>
            <a:r>
              <a:rPr lang="en-IN" dirty="0"/>
              <a:t>Software Engineer</a:t>
            </a:r>
            <a:r>
              <a:rPr dirty="0"/>
              <a:t>), the tool offers a more comprehensive preparation experience.</a:t>
            </a:r>
          </a:p>
          <a:p>
            <a:pPr algn="just"/>
            <a:r>
              <a:rPr dirty="0"/>
              <a:t>User Experience: </a:t>
            </a:r>
            <a:r>
              <a:rPr dirty="0" err="1"/>
              <a:t>Streamlit</a:t>
            </a:r>
            <a:r>
              <a:rPr dirty="0"/>
              <a:t> interface allows users to easily interact with the chatbot and upload datasets, making the tool adaptable to different use cases.</a:t>
            </a:r>
          </a:p>
          <a:p>
            <a:pPr algn="just"/>
            <a:r>
              <a:rPr dirty="0"/>
              <a:t>Response Quality: The NLP-driven feedback mechanism helps identify key areas for improvement, from answering style to content relevance.</a:t>
            </a:r>
          </a:p>
          <a:p>
            <a:pPr algn="just"/>
            <a:r>
              <a:rPr dirty="0"/>
              <a:t>Real-time Feedback: Immediate analysis of responses provides actionable insights to the user, helping them adjust their answers before the next round.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algn="just"/>
            <a:r>
              <a:rPr dirty="0"/>
              <a:t>Programming Languages: </a:t>
            </a:r>
          </a:p>
          <a:p>
            <a:pPr marL="342900" indent="-342900" algn="just">
              <a:buFont typeface="+mj-lt"/>
              <a:buAutoNum type="arabicPeriod"/>
            </a:pPr>
            <a:r>
              <a:rPr dirty="0"/>
              <a:t>  Python (for backend logic and AI model integration).</a:t>
            </a:r>
          </a:p>
          <a:p>
            <a:pPr marL="342900" indent="-342900" algn="just">
              <a:buFont typeface="+mj-lt"/>
              <a:buAutoNum type="arabicPeriod"/>
            </a:pPr>
            <a:r>
              <a:rPr dirty="0"/>
              <a:t>  </a:t>
            </a:r>
            <a:r>
              <a:rPr dirty="0" err="1"/>
              <a:t>Streamlit</a:t>
            </a:r>
            <a:r>
              <a:rPr dirty="0"/>
              <a:t> (for frontend interface).</a:t>
            </a:r>
          </a:p>
          <a:p>
            <a:pPr algn="just"/>
            <a:r>
              <a:rPr dirty="0"/>
              <a:t>Libraries: </a:t>
            </a:r>
          </a:p>
          <a:p>
            <a:pPr marL="342900" indent="-342900" algn="just">
              <a:buFont typeface="+mj-lt"/>
              <a:buAutoNum type="arabicPeriod"/>
            </a:pPr>
            <a:r>
              <a:rPr dirty="0"/>
              <a:t>  Hugging Face Transformers (for NLP models).</a:t>
            </a:r>
          </a:p>
          <a:p>
            <a:pPr marL="342900" indent="-342900" algn="just">
              <a:buFont typeface="+mj-lt"/>
              <a:buAutoNum type="arabicPeriod"/>
            </a:pPr>
            <a:r>
              <a:rPr dirty="0"/>
              <a:t>  JSON (for dataset handling). </a:t>
            </a:r>
            <a:endParaRPr lang="en-IN" dirty="0"/>
          </a:p>
          <a:p>
            <a:pPr algn="just"/>
            <a:r>
              <a:rPr dirty="0"/>
              <a:t>Cloud Deployment: </a:t>
            </a:r>
            <a:r>
              <a:rPr dirty="0" err="1"/>
              <a:t>Streamlit</a:t>
            </a:r>
            <a:r>
              <a:rPr dirty="0"/>
              <a:t> Cloud for easy deployment and access.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This project provides an innovative solution to job interview preparation by using AI to simulate real-world interview scenarios.</a:t>
            </a:r>
          </a:p>
          <a:p>
            <a:r>
              <a:rPr dirty="0"/>
              <a:t>By offering dynamic question generation and real-time feedback, the AI Job Interview Chatbot helps users practice and improve their interview performance.</a:t>
            </a:r>
          </a:p>
          <a:p>
            <a:r>
              <a:rPr dirty="0"/>
              <a:t>The system is customizable, allowing users to upload their own question datasets for personalized experiences.</a:t>
            </a:r>
          </a:p>
          <a:p>
            <a:r>
              <a:rPr dirty="0"/>
              <a:t>Overall, this tool empowers job seekers to confidently approach interviews, improving their chances of success.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AB8FBB-FB8B-38B5-000B-28848272D83C}"/>
              </a:ext>
            </a:extLst>
          </p:cNvPr>
          <p:cNvSpPr txBox="1"/>
          <p:nvPr/>
        </p:nvSpPr>
        <p:spPr>
          <a:xfrm>
            <a:off x="626165" y="2483966"/>
            <a:ext cx="78916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latin typeface="Bradley Hand ITC" panose="03070402050302030203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635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</TotalTime>
  <Words>364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Celestial</vt:lpstr>
      <vt:lpstr>AI Job Interview Chatbot Project</vt:lpstr>
      <vt:lpstr>Introduction</vt:lpstr>
      <vt:lpstr>Key Insights &amp; Findings</vt:lpstr>
      <vt:lpstr>Technologies &amp; Tools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Ishika sharma</cp:lastModifiedBy>
  <cp:revision>2</cp:revision>
  <dcterms:created xsi:type="dcterms:W3CDTF">2013-01-27T09:14:16Z</dcterms:created>
  <dcterms:modified xsi:type="dcterms:W3CDTF">2025-02-22T02:22:50Z</dcterms:modified>
  <cp:category/>
</cp:coreProperties>
</file>