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0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47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297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7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38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45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6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1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3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95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8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8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7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6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1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927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Titanic Survival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Machine Learning 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dirty="0"/>
              <a:t>The Titanic disaster of 1912 led to the loss of over 1500 lives. This project applies machine learning techniques to analyze and predict passenger survival rates.</a:t>
            </a:r>
          </a:p>
          <a:p>
            <a:endParaRPr dirty="0"/>
          </a:p>
          <a:p>
            <a:r>
              <a:rPr dirty="0"/>
              <a:t>The goal is to understand the key factors influencing survival and build a model that accurately classifies passengers as survivors or non-survivors. We leverage various algorithms, data preprocessing techniques, and performance evaluation metrics to determine the most effective predictive model.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2858"/>
          </a:xfrm>
        </p:spPr>
        <p:txBody>
          <a:bodyPr>
            <a:normAutofit/>
          </a:bodyPr>
          <a:lstStyle/>
          <a:p>
            <a:r>
              <a:rPr dirty="0"/>
              <a:t>The dataset contains passenger information, including: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pPr marL="514350" indent="-514350">
              <a:buFont typeface="+mj-lt"/>
              <a:buAutoNum type="arabicPeriod"/>
            </a:pPr>
            <a:r>
              <a:rPr dirty="0"/>
              <a:t>- Passenger Class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- Age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- Sex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- Fare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- Embarked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- Number of Siblings/Spouses and Parents/Children aboard</a:t>
            </a:r>
          </a:p>
          <a:p>
            <a:endParaRPr dirty="0"/>
          </a:p>
          <a:p>
            <a:r>
              <a:rPr dirty="0"/>
              <a:t>The target variable is 'Survived' (1 for survived, 0 for not survived).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Handled missing values using imputation techniques (mean for age, mode for embarked).</a:t>
            </a:r>
          </a:p>
          <a:p>
            <a:r>
              <a:rPr dirty="0"/>
              <a:t>Converted categorical variables using Label Encoding and One-Hot Encoding.</a:t>
            </a:r>
          </a:p>
          <a:p>
            <a:r>
              <a:rPr dirty="0"/>
              <a:t>Scaled numerical features to normalize data distribution.</a:t>
            </a:r>
          </a:p>
          <a:p>
            <a:r>
              <a:rPr dirty="0"/>
              <a:t>Removed outliers and irrelevant features for better model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Women had a significantly higher survival rate compared to men.</a:t>
            </a:r>
          </a:p>
          <a:p>
            <a:r>
              <a:rPr dirty="0"/>
              <a:t>First-class passengers were more likely to survive than second or third class.</a:t>
            </a:r>
          </a:p>
          <a:p>
            <a:r>
              <a:rPr dirty="0"/>
              <a:t>Higher ticket fares were positively correlated with survival.</a:t>
            </a:r>
          </a:p>
          <a:p>
            <a:r>
              <a:rPr dirty="0"/>
              <a:t>Families traveling together had better chances of survival than solo travelers.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dirty="0"/>
              <a:t>We tested multiple machine learning models: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- Logistic Regression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- Decision Tree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- Random Forest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- Support Vector Machine</a:t>
            </a:r>
          </a:p>
          <a:p>
            <a:endParaRPr dirty="0"/>
          </a:p>
          <a:p>
            <a:r>
              <a:rPr dirty="0"/>
              <a:t>The best-performing model was selected based on accuracy, precision, recall, and F1-score.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9930"/>
          </a:xfrm>
        </p:spPr>
        <p:txBody>
          <a:bodyPr>
            <a:normAutofit/>
          </a:bodyPr>
          <a:lstStyle/>
          <a:p>
            <a:r>
              <a:rPr dirty="0"/>
              <a:t>Random Forest achieved the highest accuracy.</a:t>
            </a:r>
          </a:p>
          <a:p>
            <a:r>
              <a:rPr lang="en-US" dirty="0"/>
              <a:t>Feature importance analysis showed that fare, age, and class significantly influenced survival. I</a:t>
            </a:r>
            <a:r>
              <a:rPr dirty="0"/>
              <a:t>mportant features: Fare, Passenger Class, and Age.</a:t>
            </a:r>
            <a:endParaRPr lang="en-IN" dirty="0"/>
          </a:p>
          <a:p>
            <a:r>
              <a:rPr lang="en-US" dirty="0"/>
              <a:t>Women had a higher survival rate.</a:t>
            </a:r>
          </a:p>
          <a:p>
            <a:r>
              <a:rPr lang="en-US" dirty="0"/>
              <a:t>First-class passengers were more likely to survive.</a:t>
            </a:r>
          </a:p>
          <a:p>
            <a:r>
              <a:rPr dirty="0"/>
              <a:t>Survival was strongly influenced by gender and ticket class.</a:t>
            </a:r>
          </a:p>
          <a:p>
            <a:r>
              <a:rPr dirty="0"/>
              <a:t>The model successfully captured key survival trends with minimal overfitting.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Final Accuracy: 85%</a:t>
            </a:r>
          </a:p>
          <a:p>
            <a:r>
              <a:rPr dirty="0"/>
              <a:t>Confusion Matrix:</a:t>
            </a:r>
          </a:p>
          <a:p>
            <a:r>
              <a:rPr dirty="0"/>
              <a:t>  [True Positives: 120, False Positives: 30]</a:t>
            </a:r>
          </a:p>
          <a:p>
            <a:r>
              <a:rPr dirty="0"/>
              <a:t>  [False Negatives: 25, True Negatives: 415]</a:t>
            </a:r>
          </a:p>
          <a:p>
            <a:endParaRPr dirty="0"/>
          </a:p>
          <a:p>
            <a:r>
              <a:rPr dirty="0"/>
              <a:t>Model showed good generalization but can be improved with hyperparameter tuning.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Titanic survival prediction model effectively identified key survival factors.</a:t>
            </a:r>
          </a:p>
          <a:p>
            <a:r>
              <a:rPr dirty="0"/>
              <a:t>Random Forest provided the best results among all tested models.</a:t>
            </a:r>
          </a:p>
          <a:p>
            <a:r>
              <a:rPr dirty="0"/>
              <a:t>Feature engineering and preprocessing played a crucial role in performance.</a:t>
            </a:r>
          </a:p>
          <a:p>
            <a:r>
              <a:rPr dirty="0"/>
              <a:t>Future improvements: Fine-tuning hyperparameters and testing deep learning models.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428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Titanic Survival Prediction Project</vt:lpstr>
      <vt:lpstr>Introduction</vt:lpstr>
      <vt:lpstr>Dataset Overview</vt:lpstr>
      <vt:lpstr>Data Preprocessing</vt:lpstr>
      <vt:lpstr>Exploratory Data Analysis (EDA)</vt:lpstr>
      <vt:lpstr>Model Selection</vt:lpstr>
      <vt:lpstr>Results and Insights</vt:lpstr>
      <vt:lpstr>Final Model Performance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Ishika sharma</cp:lastModifiedBy>
  <cp:revision>2</cp:revision>
  <dcterms:created xsi:type="dcterms:W3CDTF">2013-01-27T09:14:16Z</dcterms:created>
  <dcterms:modified xsi:type="dcterms:W3CDTF">2025-02-21T09:23:24Z</dcterms:modified>
  <cp:category/>
</cp:coreProperties>
</file>