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5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7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483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10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1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5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6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6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4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56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Zomato Restaurant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92" y="2166730"/>
            <a:ext cx="7454348" cy="4416631"/>
          </a:xfrm>
        </p:spPr>
        <p:txBody>
          <a:bodyPr>
            <a:normAutofit lnSpcReduction="10000"/>
          </a:bodyPr>
          <a:lstStyle/>
          <a:p>
            <a:r>
              <a:rPr dirty="0"/>
              <a:t>The Zomato dataset provides insights into restaurant pricing based on various factors, such as location, cuisine, ratings, and reviews. The objective of this project is to build a machine learning model to predict:</a:t>
            </a:r>
          </a:p>
          <a:p>
            <a:endParaRPr dirty="0"/>
          </a:p>
          <a:p>
            <a:r>
              <a:rPr dirty="0"/>
              <a:t>1. 'Average Cost for Two'</a:t>
            </a:r>
          </a:p>
          <a:p>
            <a:r>
              <a:rPr dirty="0"/>
              <a:t>2. 'Price Range' of a restaurant</a:t>
            </a:r>
          </a:p>
          <a:p>
            <a:endParaRPr dirty="0"/>
          </a:p>
          <a:p>
            <a:r>
              <a:rPr dirty="0"/>
              <a:t>By analyzing key attributes and trends, we aim to develop an accurate predictive system for restaurant pricing.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2166730"/>
            <a:ext cx="7285382" cy="4512365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The dataset includes restaurant-related features such as: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- Name, Location, and City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Ratings and Number of Votes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Cuisine Types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Online Order &amp; Table Booking Options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Target / Labels needed to be predicted:</a:t>
            </a:r>
          </a:p>
          <a:p>
            <a:pPr marL="0" indent="0">
              <a:buNone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- Average Cost for Two (Target Variable 1)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Price Range (Target Variable 2)</a:t>
            </a:r>
          </a:p>
          <a:p>
            <a:endParaRPr dirty="0"/>
          </a:p>
          <a:p>
            <a:r>
              <a:rPr dirty="0"/>
              <a:t>The goal is to predict restaurant costs using these attributes.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Handled missing values in ratings, cuisines, and cost fields.</a:t>
            </a:r>
          </a:p>
          <a:p>
            <a:r>
              <a:rPr dirty="0"/>
              <a:t>Converted categorical variables (e.g., cuisines, location) using Label Encoding and One-Hot Encoding.</a:t>
            </a:r>
          </a:p>
          <a:p>
            <a:r>
              <a:rPr dirty="0"/>
              <a:t>Scaled numerical features to normalize cost variations.</a:t>
            </a:r>
          </a:p>
          <a:p>
            <a:r>
              <a:rPr dirty="0"/>
              <a:t>Removed duplicate and inconsistent data to improve model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Highly rated restaurants tend to have higher costs.</a:t>
            </a:r>
          </a:p>
          <a:p>
            <a:r>
              <a:rPr dirty="0"/>
              <a:t>Multi-cuisine restaurants generally charge more than single-cuisine ones.</a:t>
            </a:r>
          </a:p>
          <a:p>
            <a:r>
              <a:rPr dirty="0"/>
              <a:t>Cities like Mumbai and Delhi have higher average costs compared to smaller cities.</a:t>
            </a:r>
          </a:p>
          <a:p>
            <a:r>
              <a:rPr dirty="0"/>
              <a:t>Online ordering does not significantly affect restaurant pricing.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We tested multiple regression and classification models: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L</a:t>
            </a:r>
            <a:r>
              <a:rPr lang="en-IN" dirty="0" err="1"/>
              <a:t>ogistic</a:t>
            </a:r>
            <a:r>
              <a:rPr dirty="0"/>
              <a:t> Regression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- KNN (K Nearest Neighbours)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- Decision Tree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</a:t>
            </a:r>
            <a:r>
              <a:rPr lang="en-IN" dirty="0"/>
              <a:t>SVM (Support Vector Machine)</a:t>
            </a:r>
            <a:endParaRPr dirty="0"/>
          </a:p>
          <a:p>
            <a:endParaRPr dirty="0"/>
          </a:p>
          <a:p>
            <a:r>
              <a:rPr lang="en-IN" dirty="0"/>
              <a:t>Logistic Regression and KNN</a:t>
            </a:r>
            <a:r>
              <a:rPr dirty="0"/>
              <a:t> performed best in predicting restaurant prices accurately.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KNN (K </a:t>
            </a:r>
            <a:r>
              <a:rPr lang="en-IN" dirty="0" err="1"/>
              <a:t>Nearnest</a:t>
            </a:r>
            <a:r>
              <a:rPr lang="en-IN" dirty="0"/>
              <a:t> Neighbours)</a:t>
            </a:r>
            <a:r>
              <a:rPr dirty="0"/>
              <a:t> had the highest R² score for 'Average Cost for Two'.</a:t>
            </a:r>
          </a:p>
          <a:p>
            <a:r>
              <a:rPr dirty="0"/>
              <a:t>The most influential features were Ratings, Location, and Cuisine Type.</a:t>
            </a:r>
          </a:p>
          <a:p>
            <a:r>
              <a:rPr dirty="0"/>
              <a:t>Price range classification achieved an accuracy of </a:t>
            </a:r>
            <a:r>
              <a:rPr lang="en-IN" dirty="0"/>
              <a:t>61</a:t>
            </a:r>
            <a:r>
              <a:rPr dirty="0"/>
              <a:t>%.</a:t>
            </a:r>
          </a:p>
          <a:p>
            <a:r>
              <a:rPr dirty="0"/>
              <a:t>Model predictions align well with real-world restaurant pricing trends.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Regression Model R² Score: 0.</a:t>
            </a:r>
            <a:r>
              <a:rPr lang="en-IN" dirty="0"/>
              <a:t>6</a:t>
            </a:r>
            <a:r>
              <a:rPr dirty="0"/>
              <a:t>5</a:t>
            </a:r>
          </a:p>
          <a:p>
            <a:r>
              <a:rPr dirty="0"/>
              <a:t>Classification Model Accuracy: </a:t>
            </a:r>
            <a:r>
              <a:rPr lang="en-IN" dirty="0"/>
              <a:t>61</a:t>
            </a:r>
            <a:r>
              <a:rPr dirty="0"/>
              <a:t>%</a:t>
            </a:r>
          </a:p>
          <a:p>
            <a:r>
              <a:rPr dirty="0"/>
              <a:t>Confusion Matrix:</a:t>
            </a:r>
          </a:p>
          <a:p>
            <a:r>
              <a:rPr dirty="0"/>
              <a:t> </a:t>
            </a:r>
            <a:r>
              <a:rPr lang="en-IN" dirty="0"/>
              <a:t>[[757 142 8 0</a:t>
            </a:r>
            <a:r>
              <a:rPr dirty="0"/>
              <a:t>]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[297 258 60 3]</a:t>
            </a:r>
          </a:p>
          <a:p>
            <a:pPr marL="0" indent="0">
              <a:buNone/>
            </a:pPr>
            <a:r>
              <a:rPr lang="en-IN" dirty="0"/>
              <a:t>      [40 67 144 15]</a:t>
            </a:r>
          </a:p>
          <a:p>
            <a:pPr marL="0" indent="0">
              <a:buNone/>
            </a:pPr>
            <a:r>
              <a:rPr lang="en-IN" dirty="0"/>
              <a:t>      [13 18 74 15]]</a:t>
            </a:r>
            <a:endParaRPr dirty="0"/>
          </a:p>
          <a:p>
            <a:endParaRPr dirty="0"/>
          </a:p>
          <a:p>
            <a:r>
              <a:rPr dirty="0"/>
              <a:t>Model successfully generalizes restaurant pricing based on features.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project successfully predicts restaurant pricing based on available features.</a:t>
            </a:r>
          </a:p>
          <a:p>
            <a:r>
              <a:rPr lang="en-IN" dirty="0"/>
              <a:t>Logistic Regression</a:t>
            </a:r>
            <a:r>
              <a:rPr dirty="0"/>
              <a:t> and </a:t>
            </a:r>
            <a:r>
              <a:rPr lang="en-IN" dirty="0"/>
              <a:t>KNN</a:t>
            </a:r>
            <a:r>
              <a:rPr dirty="0"/>
              <a:t> models provided the best results.</a:t>
            </a:r>
          </a:p>
          <a:p>
            <a:r>
              <a:rPr dirty="0"/>
              <a:t>Key influencing factors include ratings, cuisine type, and location.</a:t>
            </a:r>
          </a:p>
          <a:p>
            <a:r>
              <a:rPr dirty="0"/>
              <a:t>Future improvements: Fine-tuning hyperparameters and incorporating external economic factors.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</TotalTime>
  <Words>447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Zomato Restaurant Price Prediction</vt:lpstr>
      <vt:lpstr>Introduction</vt:lpstr>
      <vt:lpstr>Dataset Overview</vt:lpstr>
      <vt:lpstr>Data Preprocessing</vt:lpstr>
      <vt:lpstr>Exploratory Data Analysis (EDA)</vt:lpstr>
      <vt:lpstr>Model Selection</vt:lpstr>
      <vt:lpstr>Results and Insights</vt:lpstr>
      <vt:lpstr>Final Model Performance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Ishika sharma</cp:lastModifiedBy>
  <cp:revision>4</cp:revision>
  <dcterms:created xsi:type="dcterms:W3CDTF">2013-01-27T09:14:16Z</dcterms:created>
  <dcterms:modified xsi:type="dcterms:W3CDTF">2025-02-21T09:39:09Z</dcterms:modified>
  <cp:category/>
</cp:coreProperties>
</file>