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44" autoAdjust="0"/>
    <p:restoredTop sz="94660"/>
  </p:normalViewPr>
  <p:slideViewPr>
    <p:cSldViewPr snapToGrid="0">
      <p:cViewPr>
        <p:scale>
          <a:sx n="90" d="100"/>
          <a:sy n="90" d="100"/>
        </p:scale>
        <p:origin x="1089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7ACE190A-2D71-4925-ACFF-952544776139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41BDB25-075E-4BD3-BCF5-0A479CB1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0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190A-2D71-4925-ACFF-952544776139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DB25-075E-4BD3-BCF5-0A479CB1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6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190A-2D71-4925-ACFF-952544776139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DB25-075E-4BD3-BCF5-0A479CB1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7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190A-2D71-4925-ACFF-952544776139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DB25-075E-4BD3-BCF5-0A479CB1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3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190A-2D71-4925-ACFF-952544776139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DB25-075E-4BD3-BCF5-0A479CB1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7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190A-2D71-4925-ACFF-952544776139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DB25-075E-4BD3-BCF5-0A479CB1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0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190A-2D71-4925-ACFF-952544776139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DB25-075E-4BD3-BCF5-0A479CB1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9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190A-2D71-4925-ACFF-952544776139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DB25-075E-4BD3-BCF5-0A479CB1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5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190A-2D71-4925-ACFF-952544776139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DB25-075E-4BD3-BCF5-0A479CB1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7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190A-2D71-4925-ACFF-952544776139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41BDB25-075E-4BD3-BCF5-0A479CB1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2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7ACE190A-2D71-4925-ACFF-952544776139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41BDB25-075E-4BD3-BCF5-0A479CB1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39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7ACE190A-2D71-4925-ACFF-952544776139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441BDB25-075E-4BD3-BCF5-0A479CB1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8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PPT Toolkit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©2014 Sky JIA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37604" y="5738004"/>
            <a:ext cx="70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v1.0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47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Open your slides file.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Open this Toolkit file.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Switch to your slides file.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Press </a:t>
            </a:r>
            <a:r>
              <a:rPr lang="en-US" b="1" dirty="0"/>
              <a:t>Alt+F8</a:t>
            </a:r>
            <a:r>
              <a:rPr lang="en-US" dirty="0"/>
              <a:t> </a:t>
            </a:r>
            <a:r>
              <a:rPr lang="en-US" dirty="0" smtClean="0"/>
              <a:t>keys to </a:t>
            </a:r>
            <a:r>
              <a:rPr lang="en-US" dirty="0"/>
              <a:t>launch Macro </a:t>
            </a:r>
            <a:r>
              <a:rPr lang="en-US" dirty="0" smtClean="0"/>
              <a:t>dialog.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 as steps shown in left figure.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Done &amp; enjoy your work!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231" y="542282"/>
            <a:ext cx="3810028" cy="413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94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42</TotalTime>
  <Words>47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 Light</vt:lpstr>
      <vt:lpstr>Metropolitan</vt:lpstr>
      <vt:lpstr>PPT Toolkit</vt:lpstr>
      <vt:lpstr>Usage Guide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Sky JIA</dc:creator>
  <cp:lastModifiedBy>Sky JIA</cp:lastModifiedBy>
  <cp:revision>9</cp:revision>
  <dcterms:created xsi:type="dcterms:W3CDTF">2014-07-07T02:27:41Z</dcterms:created>
  <dcterms:modified xsi:type="dcterms:W3CDTF">2014-07-07T03:10:05Z</dcterms:modified>
</cp:coreProperties>
</file>