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Aai4z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PPT Toolkit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©2014 Sky JIA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7604" y="5738004"/>
            <a:ext cx="70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v1.0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your slides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this Toolkit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to your slides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Press </a:t>
            </a:r>
            <a:r>
              <a:rPr lang="en-US" b="1" dirty="0"/>
              <a:t>Alt+F8</a:t>
            </a:r>
            <a:r>
              <a:rPr lang="en-US" dirty="0"/>
              <a:t> </a:t>
            </a:r>
            <a:r>
              <a:rPr lang="en-US" dirty="0" smtClean="0"/>
              <a:t>keys to </a:t>
            </a:r>
            <a:r>
              <a:rPr lang="en-US" dirty="0"/>
              <a:t>launch Macro </a:t>
            </a:r>
            <a:r>
              <a:rPr lang="en-US" dirty="0" smtClean="0"/>
              <a:t>dialog.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as steps shown in left figure.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Done &amp; enjoy your work!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31" y="542282"/>
            <a:ext cx="3810028" cy="4138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231" y="536905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version: </a:t>
            </a:r>
            <a:r>
              <a:rPr lang="en-US" dirty="0" smtClean="0">
                <a:hlinkClick r:id="rId3" tooltip="Latest version"/>
              </a:rPr>
              <a:t>http://goo.gl/Aai4zu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b="1" dirty="0" smtClean="0"/>
              <a:t>Raw</a:t>
            </a:r>
            <a:r>
              <a:rPr lang="en-US" dirty="0" smtClean="0"/>
              <a:t> to download.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48</TotalTime>
  <Words>58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 Light</vt:lpstr>
      <vt:lpstr>Metropolitan</vt:lpstr>
      <vt:lpstr>PPT Toolkit</vt:lpstr>
      <vt:lpstr>Usage Guide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 JIA</dc:creator>
  <cp:lastModifiedBy>Sky JIA</cp:lastModifiedBy>
  <cp:revision>12</cp:revision>
  <dcterms:created xsi:type="dcterms:W3CDTF">2014-07-07T02:27:41Z</dcterms:created>
  <dcterms:modified xsi:type="dcterms:W3CDTF">2014-07-07T03:23:40Z</dcterms:modified>
</cp:coreProperties>
</file>