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B40C4-D9DD-45B3-BCAB-EB548B3AE313}" v="1" dt="2022-12-16T09:37:39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chaudhary" userId="90931342516d4145" providerId="LiveId" clId="{E36B40C4-D9DD-45B3-BCAB-EB548B3AE313}"/>
    <pc:docChg chg="modSld">
      <pc:chgData name="muskan chaudhary" userId="90931342516d4145" providerId="LiveId" clId="{E36B40C4-D9DD-45B3-BCAB-EB548B3AE313}" dt="2022-12-16T09:37:39.770" v="0"/>
      <pc:docMkLst>
        <pc:docMk/>
      </pc:docMkLst>
      <pc:sldChg chg="modSp">
        <pc:chgData name="muskan chaudhary" userId="90931342516d4145" providerId="LiveId" clId="{E36B40C4-D9DD-45B3-BCAB-EB548B3AE313}" dt="2022-12-16T09:37:39.770" v="0"/>
        <pc:sldMkLst>
          <pc:docMk/>
          <pc:sldMk cId="3089388138" sldId="262"/>
        </pc:sldMkLst>
        <pc:graphicFrameChg chg="mod">
          <ac:chgData name="muskan chaudhary" userId="90931342516d4145" providerId="LiveId" clId="{E36B40C4-D9DD-45B3-BCAB-EB548B3AE313}" dt="2022-12-16T09:37:39.770" v="0"/>
          <ac:graphicFrameMkLst>
            <pc:docMk/>
            <pc:sldMk cId="3089388138" sldId="262"/>
            <ac:graphicFrameMk id="3" creationId="{8424CF9B-E19D-3758-C52F-8122350AB47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B0509-50BE-4742-AF58-FE2C0D3DBD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03731F-75C4-422C-8F03-3BF738C7AAF0}">
      <dgm:prSet phldrT="[Text]" custT="1"/>
      <dgm:spPr/>
      <dgm:t>
        <a:bodyPr/>
        <a:lstStyle/>
        <a:p>
          <a:r>
            <a:rPr lang="en-US" sz="1400" dirty="0"/>
            <a:t>The intention of this website is to provide enough options of properties for potential buyers and renters.</a:t>
          </a:r>
          <a:endParaRPr lang="en-IN" sz="1400" dirty="0"/>
        </a:p>
      </dgm:t>
    </dgm:pt>
    <dgm:pt modelId="{E7FDFCE8-D66C-435B-9845-A4A21B534153}" type="parTrans" cxnId="{247F7C32-CC5E-487D-A3C7-617B1B375351}">
      <dgm:prSet/>
      <dgm:spPr/>
      <dgm:t>
        <a:bodyPr/>
        <a:lstStyle/>
        <a:p>
          <a:endParaRPr lang="en-IN"/>
        </a:p>
      </dgm:t>
    </dgm:pt>
    <dgm:pt modelId="{28100220-7056-4FB1-B061-63862CC838A4}" type="sibTrans" cxnId="{247F7C32-CC5E-487D-A3C7-617B1B375351}">
      <dgm:prSet/>
      <dgm:spPr/>
      <dgm:t>
        <a:bodyPr/>
        <a:lstStyle/>
        <a:p>
          <a:endParaRPr lang="en-IN"/>
        </a:p>
      </dgm:t>
    </dgm:pt>
    <dgm:pt modelId="{65F12AE9-9E99-47EB-866C-278D29D39E55}">
      <dgm:prSet phldrT="[Text]" custT="1"/>
      <dgm:spPr/>
      <dgm:t>
        <a:bodyPr/>
        <a:lstStyle/>
        <a:p>
          <a:r>
            <a:rPr lang="en-US" sz="1400" dirty="0"/>
            <a:t>It enable the user to find the best matching property. </a:t>
          </a:r>
          <a:endParaRPr lang="en-IN" sz="1400" dirty="0"/>
        </a:p>
      </dgm:t>
    </dgm:pt>
    <dgm:pt modelId="{03393C06-C5D7-4B1E-A4EF-6D0BA88DA2CA}" type="parTrans" cxnId="{55228AB3-5674-4412-A7E8-FBF371907E18}">
      <dgm:prSet/>
      <dgm:spPr/>
      <dgm:t>
        <a:bodyPr/>
        <a:lstStyle/>
        <a:p>
          <a:endParaRPr lang="en-IN"/>
        </a:p>
      </dgm:t>
    </dgm:pt>
    <dgm:pt modelId="{F37114A6-15C5-46CB-AB81-863BAEDDB154}" type="sibTrans" cxnId="{55228AB3-5674-4412-A7E8-FBF371907E18}">
      <dgm:prSet/>
      <dgm:spPr/>
      <dgm:t>
        <a:bodyPr/>
        <a:lstStyle/>
        <a:p>
          <a:endParaRPr lang="en-IN"/>
        </a:p>
      </dgm:t>
    </dgm:pt>
    <dgm:pt modelId="{FC0894F1-579F-4156-B162-78EF6E05E63C}">
      <dgm:prSet phldrT="[Text]" custT="1"/>
      <dgm:spPr/>
      <dgm:t>
        <a:bodyPr/>
        <a:lstStyle/>
        <a:p>
          <a:r>
            <a:rPr lang="en-US" sz="1400" dirty="0"/>
            <a:t>This system allows the clients to quickly and easily browse the details of </a:t>
          </a:r>
          <a:r>
            <a:rPr lang="en-US" sz="1400" dirty="0" err="1"/>
            <a:t>flates</a:t>
          </a:r>
          <a:r>
            <a:rPr lang="en-US" sz="1400" dirty="0"/>
            <a:t> and plots with just few clicks.</a:t>
          </a:r>
          <a:endParaRPr lang="en-IN" sz="1400" dirty="0"/>
        </a:p>
      </dgm:t>
    </dgm:pt>
    <dgm:pt modelId="{D4788E5B-68B1-4F1B-A880-EA112D82F9C7}" type="parTrans" cxnId="{CA105F8C-C2E2-4A64-967D-D91C824C4FE7}">
      <dgm:prSet/>
      <dgm:spPr/>
      <dgm:t>
        <a:bodyPr/>
        <a:lstStyle/>
        <a:p>
          <a:endParaRPr lang="en-IN"/>
        </a:p>
      </dgm:t>
    </dgm:pt>
    <dgm:pt modelId="{F2C23941-674C-458A-9D01-E00ACC785C6A}" type="sibTrans" cxnId="{CA105F8C-C2E2-4A64-967D-D91C824C4FE7}">
      <dgm:prSet/>
      <dgm:spPr/>
      <dgm:t>
        <a:bodyPr/>
        <a:lstStyle/>
        <a:p>
          <a:endParaRPr lang="en-IN"/>
        </a:p>
      </dgm:t>
    </dgm:pt>
    <dgm:pt modelId="{B0EF51FA-D85D-429C-87B0-77EEC12DAED4}" type="pres">
      <dgm:prSet presAssocID="{B8DB0509-50BE-4742-AF58-FE2C0D3DBDD4}" presName="linear" presStyleCnt="0">
        <dgm:presLayoutVars>
          <dgm:dir/>
          <dgm:animLvl val="lvl"/>
          <dgm:resizeHandles val="exact"/>
        </dgm:presLayoutVars>
      </dgm:prSet>
      <dgm:spPr/>
    </dgm:pt>
    <dgm:pt modelId="{A9A3858F-18A4-44F7-A2BA-A098B945C0E6}" type="pres">
      <dgm:prSet presAssocID="{A303731F-75C4-422C-8F03-3BF738C7AAF0}" presName="parentLin" presStyleCnt="0"/>
      <dgm:spPr/>
    </dgm:pt>
    <dgm:pt modelId="{6561B3A3-82EC-4434-8BDB-E8E5094F1102}" type="pres">
      <dgm:prSet presAssocID="{A303731F-75C4-422C-8F03-3BF738C7AAF0}" presName="parentLeftMargin" presStyleLbl="node1" presStyleIdx="0" presStyleCnt="3"/>
      <dgm:spPr/>
    </dgm:pt>
    <dgm:pt modelId="{9FFA828A-ACA5-4735-9ED7-5FB038EB5F7C}" type="pres">
      <dgm:prSet presAssocID="{A303731F-75C4-422C-8F03-3BF738C7AAF0}" presName="parentText" presStyleLbl="node1" presStyleIdx="0" presStyleCnt="3" custScaleY="58519">
        <dgm:presLayoutVars>
          <dgm:chMax val="0"/>
          <dgm:bulletEnabled val="1"/>
        </dgm:presLayoutVars>
      </dgm:prSet>
      <dgm:spPr/>
    </dgm:pt>
    <dgm:pt modelId="{0FEFA2C5-88AE-4311-8C65-0E14797AA22C}" type="pres">
      <dgm:prSet presAssocID="{A303731F-75C4-422C-8F03-3BF738C7AAF0}" presName="negativeSpace" presStyleCnt="0"/>
      <dgm:spPr/>
    </dgm:pt>
    <dgm:pt modelId="{80593B69-60E9-4F1B-9B80-E5F59FF260CF}" type="pres">
      <dgm:prSet presAssocID="{A303731F-75C4-422C-8F03-3BF738C7AAF0}" presName="childText" presStyleLbl="conFgAcc1" presStyleIdx="0" presStyleCnt="3">
        <dgm:presLayoutVars>
          <dgm:bulletEnabled val="1"/>
        </dgm:presLayoutVars>
      </dgm:prSet>
      <dgm:spPr/>
    </dgm:pt>
    <dgm:pt modelId="{F153E6E6-A10C-4AC6-80C2-5B949C8AB4F1}" type="pres">
      <dgm:prSet presAssocID="{28100220-7056-4FB1-B061-63862CC838A4}" presName="spaceBetweenRectangles" presStyleCnt="0"/>
      <dgm:spPr/>
    </dgm:pt>
    <dgm:pt modelId="{EE40E228-F753-4769-87DB-E203674756E0}" type="pres">
      <dgm:prSet presAssocID="{65F12AE9-9E99-47EB-866C-278D29D39E55}" presName="parentLin" presStyleCnt="0"/>
      <dgm:spPr/>
    </dgm:pt>
    <dgm:pt modelId="{5DE22D7B-AB20-46AE-8A45-732FE9490666}" type="pres">
      <dgm:prSet presAssocID="{65F12AE9-9E99-47EB-866C-278D29D39E55}" presName="parentLeftMargin" presStyleLbl="node1" presStyleIdx="0" presStyleCnt="3"/>
      <dgm:spPr/>
    </dgm:pt>
    <dgm:pt modelId="{8766D3A8-089E-4918-9828-B0CEE3ED3884}" type="pres">
      <dgm:prSet presAssocID="{65F12AE9-9E99-47EB-866C-278D29D39E55}" presName="parentText" presStyleLbl="node1" presStyleIdx="1" presStyleCnt="3" custScaleY="45046" custLinFactNeighborX="-1875" custLinFactNeighborY="-18268">
        <dgm:presLayoutVars>
          <dgm:chMax val="0"/>
          <dgm:bulletEnabled val="1"/>
        </dgm:presLayoutVars>
      </dgm:prSet>
      <dgm:spPr/>
    </dgm:pt>
    <dgm:pt modelId="{22BB0578-2A5C-4885-B810-20BE66ECA85E}" type="pres">
      <dgm:prSet presAssocID="{65F12AE9-9E99-47EB-866C-278D29D39E55}" presName="negativeSpace" presStyleCnt="0"/>
      <dgm:spPr/>
    </dgm:pt>
    <dgm:pt modelId="{93568D09-FACE-4326-B1A3-488638CB0665}" type="pres">
      <dgm:prSet presAssocID="{65F12AE9-9E99-47EB-866C-278D29D39E55}" presName="childText" presStyleLbl="conFgAcc1" presStyleIdx="1" presStyleCnt="3" custLinFactNeighborY="2240">
        <dgm:presLayoutVars>
          <dgm:bulletEnabled val="1"/>
        </dgm:presLayoutVars>
      </dgm:prSet>
      <dgm:spPr/>
    </dgm:pt>
    <dgm:pt modelId="{741F22E0-1DFE-4B83-90A1-F947E9B426F8}" type="pres">
      <dgm:prSet presAssocID="{F37114A6-15C5-46CB-AB81-863BAEDDB154}" presName="spaceBetweenRectangles" presStyleCnt="0"/>
      <dgm:spPr/>
    </dgm:pt>
    <dgm:pt modelId="{4F503582-7637-461F-BBC2-F53890859E31}" type="pres">
      <dgm:prSet presAssocID="{FC0894F1-579F-4156-B162-78EF6E05E63C}" presName="parentLin" presStyleCnt="0"/>
      <dgm:spPr/>
    </dgm:pt>
    <dgm:pt modelId="{24D1B11C-E3BC-4466-8910-1122ADAF338B}" type="pres">
      <dgm:prSet presAssocID="{FC0894F1-579F-4156-B162-78EF6E05E63C}" presName="parentLeftMargin" presStyleLbl="node1" presStyleIdx="1" presStyleCnt="3"/>
      <dgm:spPr/>
    </dgm:pt>
    <dgm:pt modelId="{B30FC2EB-543E-4E0A-8B56-6763822A3C42}" type="pres">
      <dgm:prSet presAssocID="{FC0894F1-579F-4156-B162-78EF6E05E63C}" presName="parentText" presStyleLbl="node1" presStyleIdx="2" presStyleCnt="3" custScaleY="44573" custLinFactNeighborX="3750" custLinFactNeighborY="-23315">
        <dgm:presLayoutVars>
          <dgm:chMax val="0"/>
          <dgm:bulletEnabled val="1"/>
        </dgm:presLayoutVars>
      </dgm:prSet>
      <dgm:spPr/>
    </dgm:pt>
    <dgm:pt modelId="{8AA656CA-FB6B-4904-8909-6C2834ABE4E0}" type="pres">
      <dgm:prSet presAssocID="{FC0894F1-579F-4156-B162-78EF6E05E63C}" presName="negativeSpace" presStyleCnt="0"/>
      <dgm:spPr/>
    </dgm:pt>
    <dgm:pt modelId="{234488FF-B396-4A73-8D56-C78E455B2DA3}" type="pres">
      <dgm:prSet presAssocID="{FC0894F1-579F-4156-B162-78EF6E05E6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3BD311-083A-458A-BCA0-AFFD9C179822}" type="presOf" srcId="{65F12AE9-9E99-47EB-866C-278D29D39E55}" destId="{5DE22D7B-AB20-46AE-8A45-732FE9490666}" srcOrd="0" destOrd="0" presId="urn:microsoft.com/office/officeart/2005/8/layout/list1"/>
    <dgm:cxn modelId="{20C05C32-D1CD-4960-B0E5-8585909210B8}" type="presOf" srcId="{A303731F-75C4-422C-8F03-3BF738C7AAF0}" destId="{6561B3A3-82EC-4434-8BDB-E8E5094F1102}" srcOrd="0" destOrd="0" presId="urn:microsoft.com/office/officeart/2005/8/layout/list1"/>
    <dgm:cxn modelId="{247F7C32-CC5E-487D-A3C7-617B1B375351}" srcId="{B8DB0509-50BE-4742-AF58-FE2C0D3DBDD4}" destId="{A303731F-75C4-422C-8F03-3BF738C7AAF0}" srcOrd="0" destOrd="0" parTransId="{E7FDFCE8-D66C-435B-9845-A4A21B534153}" sibTransId="{28100220-7056-4FB1-B061-63862CC838A4}"/>
    <dgm:cxn modelId="{211A3B3B-96B5-44C2-9880-5B7F5FA3171B}" type="presOf" srcId="{65F12AE9-9E99-47EB-866C-278D29D39E55}" destId="{8766D3A8-089E-4918-9828-B0CEE3ED3884}" srcOrd="1" destOrd="0" presId="urn:microsoft.com/office/officeart/2005/8/layout/list1"/>
    <dgm:cxn modelId="{545CC640-DED2-41A6-9E20-C50F08B217CA}" type="presOf" srcId="{FC0894F1-579F-4156-B162-78EF6E05E63C}" destId="{24D1B11C-E3BC-4466-8910-1122ADAF338B}" srcOrd="0" destOrd="0" presId="urn:microsoft.com/office/officeart/2005/8/layout/list1"/>
    <dgm:cxn modelId="{6CDC8071-18A1-49D0-8968-F9451249FF95}" type="presOf" srcId="{B8DB0509-50BE-4742-AF58-FE2C0D3DBDD4}" destId="{B0EF51FA-D85D-429C-87B0-77EEC12DAED4}" srcOrd="0" destOrd="0" presId="urn:microsoft.com/office/officeart/2005/8/layout/list1"/>
    <dgm:cxn modelId="{CA105F8C-C2E2-4A64-967D-D91C824C4FE7}" srcId="{B8DB0509-50BE-4742-AF58-FE2C0D3DBDD4}" destId="{FC0894F1-579F-4156-B162-78EF6E05E63C}" srcOrd="2" destOrd="0" parTransId="{D4788E5B-68B1-4F1B-A880-EA112D82F9C7}" sibTransId="{F2C23941-674C-458A-9D01-E00ACC785C6A}"/>
    <dgm:cxn modelId="{B05BFBAC-EF7D-40FB-B877-C892407F3A88}" type="presOf" srcId="{A303731F-75C4-422C-8F03-3BF738C7AAF0}" destId="{9FFA828A-ACA5-4735-9ED7-5FB038EB5F7C}" srcOrd="1" destOrd="0" presId="urn:microsoft.com/office/officeart/2005/8/layout/list1"/>
    <dgm:cxn modelId="{55228AB3-5674-4412-A7E8-FBF371907E18}" srcId="{B8DB0509-50BE-4742-AF58-FE2C0D3DBDD4}" destId="{65F12AE9-9E99-47EB-866C-278D29D39E55}" srcOrd="1" destOrd="0" parTransId="{03393C06-C5D7-4B1E-A4EF-6D0BA88DA2CA}" sibTransId="{F37114A6-15C5-46CB-AB81-863BAEDDB154}"/>
    <dgm:cxn modelId="{32FA5FFB-D6D7-472E-A591-5B1CD75D8FA6}" type="presOf" srcId="{FC0894F1-579F-4156-B162-78EF6E05E63C}" destId="{B30FC2EB-543E-4E0A-8B56-6763822A3C42}" srcOrd="1" destOrd="0" presId="urn:microsoft.com/office/officeart/2005/8/layout/list1"/>
    <dgm:cxn modelId="{D5206F6E-AD99-443B-8332-08A3EA80E634}" type="presParOf" srcId="{B0EF51FA-D85D-429C-87B0-77EEC12DAED4}" destId="{A9A3858F-18A4-44F7-A2BA-A098B945C0E6}" srcOrd="0" destOrd="0" presId="urn:microsoft.com/office/officeart/2005/8/layout/list1"/>
    <dgm:cxn modelId="{E6D3CD9D-5D94-4D15-8E20-A1AADCDF0EE9}" type="presParOf" srcId="{A9A3858F-18A4-44F7-A2BA-A098B945C0E6}" destId="{6561B3A3-82EC-4434-8BDB-E8E5094F1102}" srcOrd="0" destOrd="0" presId="urn:microsoft.com/office/officeart/2005/8/layout/list1"/>
    <dgm:cxn modelId="{27B19FF9-32DE-4242-BB51-ACDBCEF28D61}" type="presParOf" srcId="{A9A3858F-18A4-44F7-A2BA-A098B945C0E6}" destId="{9FFA828A-ACA5-4735-9ED7-5FB038EB5F7C}" srcOrd="1" destOrd="0" presId="urn:microsoft.com/office/officeart/2005/8/layout/list1"/>
    <dgm:cxn modelId="{748514A9-151A-425C-91D6-02AFFB079D1F}" type="presParOf" srcId="{B0EF51FA-D85D-429C-87B0-77EEC12DAED4}" destId="{0FEFA2C5-88AE-4311-8C65-0E14797AA22C}" srcOrd="1" destOrd="0" presId="urn:microsoft.com/office/officeart/2005/8/layout/list1"/>
    <dgm:cxn modelId="{72624D4F-236F-4537-946B-95B2EFDDD758}" type="presParOf" srcId="{B0EF51FA-D85D-429C-87B0-77EEC12DAED4}" destId="{80593B69-60E9-4F1B-9B80-E5F59FF260CF}" srcOrd="2" destOrd="0" presId="urn:microsoft.com/office/officeart/2005/8/layout/list1"/>
    <dgm:cxn modelId="{256349A9-D8A1-41E9-9464-7E2D1B0455BB}" type="presParOf" srcId="{B0EF51FA-D85D-429C-87B0-77EEC12DAED4}" destId="{F153E6E6-A10C-4AC6-80C2-5B949C8AB4F1}" srcOrd="3" destOrd="0" presId="urn:microsoft.com/office/officeart/2005/8/layout/list1"/>
    <dgm:cxn modelId="{29C5993A-8E90-4EBA-83A8-ECCBD0C833A5}" type="presParOf" srcId="{B0EF51FA-D85D-429C-87B0-77EEC12DAED4}" destId="{EE40E228-F753-4769-87DB-E203674756E0}" srcOrd="4" destOrd="0" presId="urn:microsoft.com/office/officeart/2005/8/layout/list1"/>
    <dgm:cxn modelId="{DDF0DB51-A2E5-4B03-8DE8-BAB88BA8423F}" type="presParOf" srcId="{EE40E228-F753-4769-87DB-E203674756E0}" destId="{5DE22D7B-AB20-46AE-8A45-732FE9490666}" srcOrd="0" destOrd="0" presId="urn:microsoft.com/office/officeart/2005/8/layout/list1"/>
    <dgm:cxn modelId="{8F839481-DDFD-4D60-A935-D78F576657E9}" type="presParOf" srcId="{EE40E228-F753-4769-87DB-E203674756E0}" destId="{8766D3A8-089E-4918-9828-B0CEE3ED3884}" srcOrd="1" destOrd="0" presId="urn:microsoft.com/office/officeart/2005/8/layout/list1"/>
    <dgm:cxn modelId="{5FA9EE60-069A-45BA-9276-D019AFFF658F}" type="presParOf" srcId="{B0EF51FA-D85D-429C-87B0-77EEC12DAED4}" destId="{22BB0578-2A5C-4885-B810-20BE66ECA85E}" srcOrd="5" destOrd="0" presId="urn:microsoft.com/office/officeart/2005/8/layout/list1"/>
    <dgm:cxn modelId="{77ADD9CE-59C2-493B-AB76-EB1075874C5F}" type="presParOf" srcId="{B0EF51FA-D85D-429C-87B0-77EEC12DAED4}" destId="{93568D09-FACE-4326-B1A3-488638CB0665}" srcOrd="6" destOrd="0" presId="urn:microsoft.com/office/officeart/2005/8/layout/list1"/>
    <dgm:cxn modelId="{B6F2081A-58CC-421D-919C-01378ACDBCC2}" type="presParOf" srcId="{B0EF51FA-D85D-429C-87B0-77EEC12DAED4}" destId="{741F22E0-1DFE-4B83-90A1-F947E9B426F8}" srcOrd="7" destOrd="0" presId="urn:microsoft.com/office/officeart/2005/8/layout/list1"/>
    <dgm:cxn modelId="{3AECA3F4-40E7-4BD6-91BD-756100A56E5B}" type="presParOf" srcId="{B0EF51FA-D85D-429C-87B0-77EEC12DAED4}" destId="{4F503582-7637-461F-BBC2-F53890859E31}" srcOrd="8" destOrd="0" presId="urn:microsoft.com/office/officeart/2005/8/layout/list1"/>
    <dgm:cxn modelId="{B553F2DC-D614-447A-8B28-EA365901B764}" type="presParOf" srcId="{4F503582-7637-461F-BBC2-F53890859E31}" destId="{24D1B11C-E3BC-4466-8910-1122ADAF338B}" srcOrd="0" destOrd="0" presId="urn:microsoft.com/office/officeart/2005/8/layout/list1"/>
    <dgm:cxn modelId="{AE01CF73-6DF0-4C77-AEC7-AF686B23706F}" type="presParOf" srcId="{4F503582-7637-461F-BBC2-F53890859E31}" destId="{B30FC2EB-543E-4E0A-8B56-6763822A3C42}" srcOrd="1" destOrd="0" presId="urn:microsoft.com/office/officeart/2005/8/layout/list1"/>
    <dgm:cxn modelId="{98A752E6-CF0B-41AA-B5B5-912EE295A920}" type="presParOf" srcId="{B0EF51FA-D85D-429C-87B0-77EEC12DAED4}" destId="{8AA656CA-FB6B-4904-8909-6C2834ABE4E0}" srcOrd="9" destOrd="0" presId="urn:microsoft.com/office/officeart/2005/8/layout/list1"/>
    <dgm:cxn modelId="{F45CDF74-0AA3-4DB6-8151-49D350AAC6BE}" type="presParOf" srcId="{B0EF51FA-D85D-429C-87B0-77EEC12DAED4}" destId="{234488FF-B396-4A73-8D56-C78E455B2D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CDE8DD-37C3-46DE-945E-D20C5A2E42A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D3A251-9E46-4649-9D3A-6D73419EEE3B}">
      <dgm:prSet phldrT="[Text]"/>
      <dgm:spPr/>
      <dgm:t>
        <a:bodyPr/>
        <a:lstStyle/>
        <a:p>
          <a:r>
            <a:rPr lang="en-US" dirty="0"/>
            <a:t>Short term rental properties.</a:t>
          </a:r>
          <a:endParaRPr lang="en-IN" dirty="0"/>
        </a:p>
      </dgm:t>
    </dgm:pt>
    <dgm:pt modelId="{31E97000-A096-405C-A7A8-991BFE466E74}" type="parTrans" cxnId="{50BB310B-A2C1-4EDB-B367-81B2CB67513B}">
      <dgm:prSet/>
      <dgm:spPr/>
      <dgm:t>
        <a:bodyPr/>
        <a:lstStyle/>
        <a:p>
          <a:endParaRPr lang="en-IN"/>
        </a:p>
      </dgm:t>
    </dgm:pt>
    <dgm:pt modelId="{F2E7F95E-FA46-46F8-A521-0098F11B923B}" type="sibTrans" cxnId="{50BB310B-A2C1-4EDB-B367-81B2CB67513B}">
      <dgm:prSet/>
      <dgm:spPr/>
      <dgm:t>
        <a:bodyPr/>
        <a:lstStyle/>
        <a:p>
          <a:endParaRPr lang="en-IN"/>
        </a:p>
      </dgm:t>
    </dgm:pt>
    <dgm:pt modelId="{8CD22ADD-1834-4040-BCE8-18AE753CE88B}">
      <dgm:prSet phldrT="[Text]"/>
      <dgm:spPr/>
      <dgm:t>
        <a:bodyPr/>
        <a:lstStyle/>
        <a:p>
          <a:r>
            <a:rPr lang="en-US" dirty="0"/>
            <a:t>Property listing.</a:t>
          </a:r>
          <a:endParaRPr lang="en-IN" dirty="0"/>
        </a:p>
      </dgm:t>
    </dgm:pt>
    <dgm:pt modelId="{E98F3474-88C2-44C7-A7F6-BE36241FBDCA}" type="parTrans" cxnId="{CC6FE8FB-F329-4E94-83B1-71365440E214}">
      <dgm:prSet/>
      <dgm:spPr/>
      <dgm:t>
        <a:bodyPr/>
        <a:lstStyle/>
        <a:p>
          <a:endParaRPr lang="en-IN"/>
        </a:p>
      </dgm:t>
    </dgm:pt>
    <dgm:pt modelId="{AE230335-AAD4-4770-AF70-A8B4ED4F4454}" type="sibTrans" cxnId="{CC6FE8FB-F329-4E94-83B1-71365440E214}">
      <dgm:prSet/>
      <dgm:spPr/>
      <dgm:t>
        <a:bodyPr/>
        <a:lstStyle/>
        <a:p>
          <a:endParaRPr lang="en-IN"/>
        </a:p>
      </dgm:t>
    </dgm:pt>
    <dgm:pt modelId="{A0409724-3CF0-4C77-A130-C37D8CAD94B5}">
      <dgm:prSet phldrT="[Text]"/>
      <dgm:spPr/>
      <dgm:t>
        <a:bodyPr/>
        <a:lstStyle/>
        <a:p>
          <a:r>
            <a:rPr lang="en-US" dirty="0"/>
            <a:t>Advertising and Marketing </a:t>
          </a:r>
          <a:endParaRPr lang="en-IN" dirty="0"/>
        </a:p>
      </dgm:t>
    </dgm:pt>
    <dgm:pt modelId="{58039E0F-94E5-438C-8F7D-2D625808675B}" type="parTrans" cxnId="{EE0AB38B-F42E-4360-81B5-063A2F49CFF2}">
      <dgm:prSet/>
      <dgm:spPr/>
      <dgm:t>
        <a:bodyPr/>
        <a:lstStyle/>
        <a:p>
          <a:endParaRPr lang="en-IN"/>
        </a:p>
      </dgm:t>
    </dgm:pt>
    <dgm:pt modelId="{ABDB04F5-E18E-4313-BFE3-32F37358314B}" type="sibTrans" cxnId="{EE0AB38B-F42E-4360-81B5-063A2F49CFF2}">
      <dgm:prSet/>
      <dgm:spPr/>
      <dgm:t>
        <a:bodyPr/>
        <a:lstStyle/>
        <a:p>
          <a:endParaRPr lang="en-IN"/>
        </a:p>
      </dgm:t>
    </dgm:pt>
    <dgm:pt modelId="{9E1D0962-2B86-4B32-B651-920510B2ACF0}">
      <dgm:prSet phldrT="[Text]"/>
      <dgm:spPr/>
      <dgm:t>
        <a:bodyPr/>
        <a:lstStyle/>
        <a:p>
          <a:r>
            <a:rPr lang="en-US" dirty="0" err="1"/>
            <a:t>Visualibility</a:t>
          </a:r>
          <a:r>
            <a:rPr lang="en-US" dirty="0"/>
            <a:t> in business. </a:t>
          </a:r>
          <a:endParaRPr lang="en-IN" dirty="0"/>
        </a:p>
      </dgm:t>
    </dgm:pt>
    <dgm:pt modelId="{D390841B-328A-4753-8D47-99D4D05F61E9}" type="parTrans" cxnId="{03E05EED-FFB2-4845-8A58-E12AECC00D42}">
      <dgm:prSet/>
      <dgm:spPr/>
      <dgm:t>
        <a:bodyPr/>
        <a:lstStyle/>
        <a:p>
          <a:endParaRPr lang="en-IN"/>
        </a:p>
      </dgm:t>
    </dgm:pt>
    <dgm:pt modelId="{00DCDE67-5A22-498E-BBCE-8E24FBB7FDE2}" type="sibTrans" cxnId="{03E05EED-FFB2-4845-8A58-E12AECC00D42}">
      <dgm:prSet/>
      <dgm:spPr/>
      <dgm:t>
        <a:bodyPr/>
        <a:lstStyle/>
        <a:p>
          <a:endParaRPr lang="en-IN"/>
        </a:p>
      </dgm:t>
    </dgm:pt>
    <dgm:pt modelId="{71958E83-81E7-4873-BE76-878E1A220281}">
      <dgm:prSet phldrT="[Text]"/>
      <dgm:spPr/>
      <dgm:t>
        <a:bodyPr/>
        <a:lstStyle/>
        <a:p>
          <a:r>
            <a:rPr lang="en-US" dirty="0"/>
            <a:t>Find your </a:t>
          </a:r>
          <a:r>
            <a:rPr lang="en-US" dirty="0" err="1"/>
            <a:t>requirments</a:t>
          </a:r>
          <a:r>
            <a:rPr lang="en-US" dirty="0"/>
            <a:t>. </a:t>
          </a:r>
          <a:endParaRPr lang="en-IN" dirty="0"/>
        </a:p>
      </dgm:t>
    </dgm:pt>
    <dgm:pt modelId="{91497D74-F222-4A9A-8DB2-44C29B45285E}" type="parTrans" cxnId="{AEDAB834-CC1D-4742-8CBF-0142FB7DBC36}">
      <dgm:prSet/>
      <dgm:spPr/>
      <dgm:t>
        <a:bodyPr/>
        <a:lstStyle/>
        <a:p>
          <a:endParaRPr lang="en-IN"/>
        </a:p>
      </dgm:t>
    </dgm:pt>
    <dgm:pt modelId="{7CBF9615-9D67-4BD0-9832-02BDBF716C86}" type="sibTrans" cxnId="{AEDAB834-CC1D-4742-8CBF-0142FB7DBC36}">
      <dgm:prSet/>
      <dgm:spPr/>
      <dgm:t>
        <a:bodyPr/>
        <a:lstStyle/>
        <a:p>
          <a:endParaRPr lang="en-IN"/>
        </a:p>
      </dgm:t>
    </dgm:pt>
    <dgm:pt modelId="{1972C4EF-512D-42FE-93D1-C1A3D8624452}" type="pres">
      <dgm:prSet presAssocID="{5ECDE8DD-37C3-46DE-945E-D20C5A2E42A2}" presName="linearFlow" presStyleCnt="0">
        <dgm:presLayoutVars>
          <dgm:dir/>
          <dgm:resizeHandles val="exact"/>
        </dgm:presLayoutVars>
      </dgm:prSet>
      <dgm:spPr/>
    </dgm:pt>
    <dgm:pt modelId="{22E34A77-C72C-431A-A32A-9411F95B301F}" type="pres">
      <dgm:prSet presAssocID="{12D3A251-9E46-4649-9D3A-6D73419EEE3B}" presName="composite" presStyleCnt="0"/>
      <dgm:spPr/>
    </dgm:pt>
    <dgm:pt modelId="{245C27ED-D4EC-4C90-BDB3-7081A13E062D}" type="pres">
      <dgm:prSet presAssocID="{12D3A251-9E46-4649-9D3A-6D73419EEE3B}" presName="imgShp" presStyleLbl="fgImgPlace1" presStyleIdx="0" presStyleCnt="5"/>
      <dgm:spPr>
        <a:noFill/>
        <a:ln>
          <a:noFill/>
        </a:ln>
      </dgm:spPr>
    </dgm:pt>
    <dgm:pt modelId="{910D5D2C-9DCA-4C81-95C0-5C400C4314E5}" type="pres">
      <dgm:prSet presAssocID="{12D3A251-9E46-4649-9D3A-6D73419EEE3B}" presName="txShp" presStyleLbl="node1" presStyleIdx="0" presStyleCnt="5" custScaleY="63940">
        <dgm:presLayoutVars>
          <dgm:bulletEnabled val="1"/>
        </dgm:presLayoutVars>
      </dgm:prSet>
      <dgm:spPr/>
    </dgm:pt>
    <dgm:pt modelId="{0BF62575-8A8B-4547-B9A2-6F4FD8F4F4E0}" type="pres">
      <dgm:prSet presAssocID="{F2E7F95E-FA46-46F8-A521-0098F11B923B}" presName="spacing" presStyleCnt="0"/>
      <dgm:spPr/>
    </dgm:pt>
    <dgm:pt modelId="{7C6B57AD-FA5A-4C9D-8BB4-72C3D1473F39}" type="pres">
      <dgm:prSet presAssocID="{8CD22ADD-1834-4040-BCE8-18AE753CE88B}" presName="composite" presStyleCnt="0"/>
      <dgm:spPr/>
    </dgm:pt>
    <dgm:pt modelId="{86284AC0-BEEE-4511-B29D-720749B98F87}" type="pres">
      <dgm:prSet presAssocID="{8CD22ADD-1834-4040-BCE8-18AE753CE88B}" presName="imgShp" presStyleLbl="fgImgPlace1" presStyleIdx="1" presStyleCnt="5"/>
      <dgm:spPr>
        <a:noFill/>
        <a:ln>
          <a:noFill/>
        </a:ln>
      </dgm:spPr>
    </dgm:pt>
    <dgm:pt modelId="{898BEEB7-4171-4FA0-A521-F5FB881889A3}" type="pres">
      <dgm:prSet presAssocID="{8CD22ADD-1834-4040-BCE8-18AE753CE88B}" presName="txShp" presStyleLbl="node1" presStyleIdx="1" presStyleCnt="5" custScaleY="70669" custLinFactNeighborX="-315" custLinFactNeighborY="-35198">
        <dgm:presLayoutVars>
          <dgm:bulletEnabled val="1"/>
        </dgm:presLayoutVars>
      </dgm:prSet>
      <dgm:spPr/>
    </dgm:pt>
    <dgm:pt modelId="{5720232D-3822-4501-A61B-7F86D1AEE477}" type="pres">
      <dgm:prSet presAssocID="{AE230335-AAD4-4770-AF70-A8B4ED4F4454}" presName="spacing" presStyleCnt="0"/>
      <dgm:spPr/>
    </dgm:pt>
    <dgm:pt modelId="{20A55D77-DEB9-48D4-B12A-986D908313CF}" type="pres">
      <dgm:prSet presAssocID="{A0409724-3CF0-4C77-A130-C37D8CAD94B5}" presName="composite" presStyleCnt="0"/>
      <dgm:spPr/>
    </dgm:pt>
    <dgm:pt modelId="{C4D845C2-5893-4059-B410-E42EB7156717}" type="pres">
      <dgm:prSet presAssocID="{A0409724-3CF0-4C77-A130-C37D8CAD94B5}" presName="imgShp" presStyleLbl="fgImgPlace1" presStyleIdx="2" presStyleCnt="5"/>
      <dgm:spPr>
        <a:noFill/>
        <a:ln>
          <a:noFill/>
        </a:ln>
      </dgm:spPr>
    </dgm:pt>
    <dgm:pt modelId="{77A32573-3E86-44A8-9FE9-FFB010706EFE}" type="pres">
      <dgm:prSet presAssocID="{A0409724-3CF0-4C77-A130-C37D8CAD94B5}" presName="txShp" presStyleLbl="node1" presStyleIdx="2" presStyleCnt="5" custScaleY="72526" custLinFactNeighborX="315" custLinFactNeighborY="-69134">
        <dgm:presLayoutVars>
          <dgm:bulletEnabled val="1"/>
        </dgm:presLayoutVars>
      </dgm:prSet>
      <dgm:spPr/>
    </dgm:pt>
    <dgm:pt modelId="{5849C103-13DE-40C7-9784-BF942A5C8A03}" type="pres">
      <dgm:prSet presAssocID="{ABDB04F5-E18E-4313-BFE3-32F37358314B}" presName="spacing" presStyleCnt="0"/>
      <dgm:spPr/>
    </dgm:pt>
    <dgm:pt modelId="{593387C0-CF62-475F-9D55-E86C0CCD5D32}" type="pres">
      <dgm:prSet presAssocID="{9E1D0962-2B86-4B32-B651-920510B2ACF0}" presName="composite" presStyleCnt="0"/>
      <dgm:spPr/>
    </dgm:pt>
    <dgm:pt modelId="{624074BE-9D3F-4104-AD3E-B62F817AC341}" type="pres">
      <dgm:prSet presAssocID="{9E1D0962-2B86-4B32-B651-920510B2ACF0}" presName="imgShp" presStyleLbl="fgImgPlace1" presStyleIdx="3" presStyleCnt="5"/>
      <dgm:spPr/>
    </dgm:pt>
    <dgm:pt modelId="{960E4015-54D2-4E71-8C2F-8D7550F5D053}" type="pres">
      <dgm:prSet presAssocID="{9E1D0962-2B86-4B32-B651-920510B2ACF0}" presName="txShp" presStyleLbl="node1" presStyleIdx="3" presStyleCnt="5" custScaleY="72526" custLinFactNeighborX="315" custLinFactNeighborY="-83123">
        <dgm:presLayoutVars>
          <dgm:bulletEnabled val="1"/>
        </dgm:presLayoutVars>
      </dgm:prSet>
      <dgm:spPr/>
    </dgm:pt>
    <dgm:pt modelId="{BB0093CD-FAF6-40F4-A0E6-A5ACF2F412C9}" type="pres">
      <dgm:prSet presAssocID="{00DCDE67-5A22-498E-BBCE-8E24FBB7FDE2}" presName="spacing" presStyleCnt="0"/>
      <dgm:spPr/>
    </dgm:pt>
    <dgm:pt modelId="{9865031E-D2F9-431A-B8F7-E407530DEF30}" type="pres">
      <dgm:prSet presAssocID="{71958E83-81E7-4873-BE76-878E1A220281}" presName="composite" presStyleCnt="0"/>
      <dgm:spPr/>
    </dgm:pt>
    <dgm:pt modelId="{DB8E5C7F-7962-4B0E-9DEC-3D38CE4183B4}" type="pres">
      <dgm:prSet presAssocID="{71958E83-81E7-4873-BE76-878E1A220281}" presName="imgShp" presStyleLbl="fgImgPlace1" presStyleIdx="4" presStyleCnt="5"/>
      <dgm:spPr/>
    </dgm:pt>
    <dgm:pt modelId="{E9C16470-7FA1-4701-ABCF-27B938516387}" type="pres">
      <dgm:prSet presAssocID="{71958E83-81E7-4873-BE76-878E1A220281}" presName="txShp" presStyleLbl="node1" presStyleIdx="4" presStyleCnt="5" custScaleY="72526" custLinFactNeighborX="315" custLinFactNeighborY="-99912">
        <dgm:presLayoutVars>
          <dgm:bulletEnabled val="1"/>
        </dgm:presLayoutVars>
      </dgm:prSet>
      <dgm:spPr/>
    </dgm:pt>
  </dgm:ptLst>
  <dgm:cxnLst>
    <dgm:cxn modelId="{50BB310B-A2C1-4EDB-B367-81B2CB67513B}" srcId="{5ECDE8DD-37C3-46DE-945E-D20C5A2E42A2}" destId="{12D3A251-9E46-4649-9D3A-6D73419EEE3B}" srcOrd="0" destOrd="0" parTransId="{31E97000-A096-405C-A7A8-991BFE466E74}" sibTransId="{F2E7F95E-FA46-46F8-A521-0098F11B923B}"/>
    <dgm:cxn modelId="{B5E38E17-0BF1-44D6-B99A-DDC97B2A8EF8}" type="presOf" srcId="{8CD22ADD-1834-4040-BCE8-18AE753CE88B}" destId="{898BEEB7-4171-4FA0-A521-F5FB881889A3}" srcOrd="0" destOrd="0" presId="urn:microsoft.com/office/officeart/2005/8/layout/vList3"/>
    <dgm:cxn modelId="{AEDAB834-CC1D-4742-8CBF-0142FB7DBC36}" srcId="{5ECDE8DD-37C3-46DE-945E-D20C5A2E42A2}" destId="{71958E83-81E7-4873-BE76-878E1A220281}" srcOrd="4" destOrd="0" parTransId="{91497D74-F222-4A9A-8DB2-44C29B45285E}" sibTransId="{7CBF9615-9D67-4BD0-9832-02BDBF716C86}"/>
    <dgm:cxn modelId="{4DE76364-8B25-4EBC-B047-CD2FBA65C964}" type="presOf" srcId="{A0409724-3CF0-4C77-A130-C37D8CAD94B5}" destId="{77A32573-3E86-44A8-9FE9-FFB010706EFE}" srcOrd="0" destOrd="0" presId="urn:microsoft.com/office/officeart/2005/8/layout/vList3"/>
    <dgm:cxn modelId="{89D2EE47-2E36-4DDB-8772-27CAF11BE9C6}" type="presOf" srcId="{71958E83-81E7-4873-BE76-878E1A220281}" destId="{E9C16470-7FA1-4701-ABCF-27B938516387}" srcOrd="0" destOrd="0" presId="urn:microsoft.com/office/officeart/2005/8/layout/vList3"/>
    <dgm:cxn modelId="{E677C784-2935-4773-A07A-5D4F1BF9C39A}" type="presOf" srcId="{5ECDE8DD-37C3-46DE-945E-D20C5A2E42A2}" destId="{1972C4EF-512D-42FE-93D1-C1A3D8624452}" srcOrd="0" destOrd="0" presId="urn:microsoft.com/office/officeart/2005/8/layout/vList3"/>
    <dgm:cxn modelId="{EE0AB38B-F42E-4360-81B5-063A2F49CFF2}" srcId="{5ECDE8DD-37C3-46DE-945E-D20C5A2E42A2}" destId="{A0409724-3CF0-4C77-A130-C37D8CAD94B5}" srcOrd="2" destOrd="0" parTransId="{58039E0F-94E5-438C-8F7D-2D625808675B}" sibTransId="{ABDB04F5-E18E-4313-BFE3-32F37358314B}"/>
    <dgm:cxn modelId="{60DE11A1-6F7D-477C-9AC2-4563FFEEB854}" type="presOf" srcId="{12D3A251-9E46-4649-9D3A-6D73419EEE3B}" destId="{910D5D2C-9DCA-4C81-95C0-5C400C4314E5}" srcOrd="0" destOrd="0" presId="urn:microsoft.com/office/officeart/2005/8/layout/vList3"/>
    <dgm:cxn modelId="{03E05EED-FFB2-4845-8A58-E12AECC00D42}" srcId="{5ECDE8DD-37C3-46DE-945E-D20C5A2E42A2}" destId="{9E1D0962-2B86-4B32-B651-920510B2ACF0}" srcOrd="3" destOrd="0" parTransId="{D390841B-328A-4753-8D47-99D4D05F61E9}" sibTransId="{00DCDE67-5A22-498E-BBCE-8E24FBB7FDE2}"/>
    <dgm:cxn modelId="{6CBE3AF0-FD51-47A8-9C8D-CA930839F513}" type="presOf" srcId="{9E1D0962-2B86-4B32-B651-920510B2ACF0}" destId="{960E4015-54D2-4E71-8C2F-8D7550F5D053}" srcOrd="0" destOrd="0" presId="urn:microsoft.com/office/officeart/2005/8/layout/vList3"/>
    <dgm:cxn modelId="{CC6FE8FB-F329-4E94-83B1-71365440E214}" srcId="{5ECDE8DD-37C3-46DE-945E-D20C5A2E42A2}" destId="{8CD22ADD-1834-4040-BCE8-18AE753CE88B}" srcOrd="1" destOrd="0" parTransId="{E98F3474-88C2-44C7-A7F6-BE36241FBDCA}" sibTransId="{AE230335-AAD4-4770-AF70-A8B4ED4F4454}"/>
    <dgm:cxn modelId="{D32191B6-9A5A-4AB2-AEF6-3E85FF32EF11}" type="presParOf" srcId="{1972C4EF-512D-42FE-93D1-C1A3D8624452}" destId="{22E34A77-C72C-431A-A32A-9411F95B301F}" srcOrd="0" destOrd="0" presId="urn:microsoft.com/office/officeart/2005/8/layout/vList3"/>
    <dgm:cxn modelId="{598B2632-8B26-4F66-A730-3889E1FECC78}" type="presParOf" srcId="{22E34A77-C72C-431A-A32A-9411F95B301F}" destId="{245C27ED-D4EC-4C90-BDB3-7081A13E062D}" srcOrd="0" destOrd="0" presId="urn:microsoft.com/office/officeart/2005/8/layout/vList3"/>
    <dgm:cxn modelId="{6E7C7F18-57BF-42FC-B8E0-55E3C2CAD38F}" type="presParOf" srcId="{22E34A77-C72C-431A-A32A-9411F95B301F}" destId="{910D5D2C-9DCA-4C81-95C0-5C400C4314E5}" srcOrd="1" destOrd="0" presId="urn:microsoft.com/office/officeart/2005/8/layout/vList3"/>
    <dgm:cxn modelId="{4EA9D888-1EE3-4F82-9FBD-38323BD21829}" type="presParOf" srcId="{1972C4EF-512D-42FE-93D1-C1A3D8624452}" destId="{0BF62575-8A8B-4547-B9A2-6F4FD8F4F4E0}" srcOrd="1" destOrd="0" presId="urn:microsoft.com/office/officeart/2005/8/layout/vList3"/>
    <dgm:cxn modelId="{E2D022AA-EBB1-4953-A76D-CB611EFC93BC}" type="presParOf" srcId="{1972C4EF-512D-42FE-93D1-C1A3D8624452}" destId="{7C6B57AD-FA5A-4C9D-8BB4-72C3D1473F39}" srcOrd="2" destOrd="0" presId="urn:microsoft.com/office/officeart/2005/8/layout/vList3"/>
    <dgm:cxn modelId="{F5E56862-3E76-4BD4-8264-34C6A915E2D6}" type="presParOf" srcId="{7C6B57AD-FA5A-4C9D-8BB4-72C3D1473F39}" destId="{86284AC0-BEEE-4511-B29D-720749B98F87}" srcOrd="0" destOrd="0" presId="urn:microsoft.com/office/officeart/2005/8/layout/vList3"/>
    <dgm:cxn modelId="{0CF4CE2E-79B1-4D74-A479-FFC8A2EE7F29}" type="presParOf" srcId="{7C6B57AD-FA5A-4C9D-8BB4-72C3D1473F39}" destId="{898BEEB7-4171-4FA0-A521-F5FB881889A3}" srcOrd="1" destOrd="0" presId="urn:microsoft.com/office/officeart/2005/8/layout/vList3"/>
    <dgm:cxn modelId="{716DC31C-3A8B-4B10-B374-E518A70E63F8}" type="presParOf" srcId="{1972C4EF-512D-42FE-93D1-C1A3D8624452}" destId="{5720232D-3822-4501-A61B-7F86D1AEE477}" srcOrd="3" destOrd="0" presId="urn:microsoft.com/office/officeart/2005/8/layout/vList3"/>
    <dgm:cxn modelId="{826CACC4-E2F5-4C5D-9CC0-6831B36D0A74}" type="presParOf" srcId="{1972C4EF-512D-42FE-93D1-C1A3D8624452}" destId="{20A55D77-DEB9-48D4-B12A-986D908313CF}" srcOrd="4" destOrd="0" presId="urn:microsoft.com/office/officeart/2005/8/layout/vList3"/>
    <dgm:cxn modelId="{902FDB4B-399A-41D5-80EA-2BAC26D1EB27}" type="presParOf" srcId="{20A55D77-DEB9-48D4-B12A-986D908313CF}" destId="{C4D845C2-5893-4059-B410-E42EB7156717}" srcOrd="0" destOrd="0" presId="urn:microsoft.com/office/officeart/2005/8/layout/vList3"/>
    <dgm:cxn modelId="{1EC0ACEE-A79B-445E-954D-F2AF3DD550C6}" type="presParOf" srcId="{20A55D77-DEB9-48D4-B12A-986D908313CF}" destId="{77A32573-3E86-44A8-9FE9-FFB010706EFE}" srcOrd="1" destOrd="0" presId="urn:microsoft.com/office/officeart/2005/8/layout/vList3"/>
    <dgm:cxn modelId="{A27903D8-9298-45FD-8917-7D8403339514}" type="presParOf" srcId="{1972C4EF-512D-42FE-93D1-C1A3D8624452}" destId="{5849C103-13DE-40C7-9784-BF942A5C8A03}" srcOrd="5" destOrd="0" presId="urn:microsoft.com/office/officeart/2005/8/layout/vList3"/>
    <dgm:cxn modelId="{2F2A921F-E75F-41B9-BFB0-0528B5E4AA15}" type="presParOf" srcId="{1972C4EF-512D-42FE-93D1-C1A3D8624452}" destId="{593387C0-CF62-475F-9D55-E86C0CCD5D32}" srcOrd="6" destOrd="0" presId="urn:microsoft.com/office/officeart/2005/8/layout/vList3"/>
    <dgm:cxn modelId="{925AA0A8-8F8F-4B69-8FB3-12885FE3E697}" type="presParOf" srcId="{593387C0-CF62-475F-9D55-E86C0CCD5D32}" destId="{624074BE-9D3F-4104-AD3E-B62F817AC341}" srcOrd="0" destOrd="0" presId="urn:microsoft.com/office/officeart/2005/8/layout/vList3"/>
    <dgm:cxn modelId="{F5E83FB5-645D-4D28-9A4B-7B2DF84F571D}" type="presParOf" srcId="{593387C0-CF62-475F-9D55-E86C0CCD5D32}" destId="{960E4015-54D2-4E71-8C2F-8D7550F5D053}" srcOrd="1" destOrd="0" presId="urn:microsoft.com/office/officeart/2005/8/layout/vList3"/>
    <dgm:cxn modelId="{DF2FD905-68F4-4375-A889-31B0765F9F4C}" type="presParOf" srcId="{1972C4EF-512D-42FE-93D1-C1A3D8624452}" destId="{BB0093CD-FAF6-40F4-A0E6-A5ACF2F412C9}" srcOrd="7" destOrd="0" presId="urn:microsoft.com/office/officeart/2005/8/layout/vList3"/>
    <dgm:cxn modelId="{4368A60A-F338-4F0E-85C4-C2D6B64D45A7}" type="presParOf" srcId="{1972C4EF-512D-42FE-93D1-C1A3D8624452}" destId="{9865031E-D2F9-431A-B8F7-E407530DEF30}" srcOrd="8" destOrd="0" presId="urn:microsoft.com/office/officeart/2005/8/layout/vList3"/>
    <dgm:cxn modelId="{444EC9FD-60DF-4E8A-9F66-373377DF9264}" type="presParOf" srcId="{9865031E-D2F9-431A-B8F7-E407530DEF30}" destId="{DB8E5C7F-7962-4B0E-9DEC-3D38CE4183B4}" srcOrd="0" destOrd="0" presId="urn:microsoft.com/office/officeart/2005/8/layout/vList3"/>
    <dgm:cxn modelId="{9631580B-EF5D-4E43-A0AF-B89A5A781243}" type="presParOf" srcId="{9865031E-D2F9-431A-B8F7-E407530DEF30}" destId="{E9C16470-7FA1-4701-ABCF-27B9385163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3B69-60E9-4F1B-9B80-E5F59FF260CF}">
      <dsp:nvSpPr>
        <dsp:cNvPr id="0" name=""/>
        <dsp:cNvSpPr/>
      </dsp:nvSpPr>
      <dsp:spPr>
        <a:xfrm>
          <a:off x="0" y="154109"/>
          <a:ext cx="823214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A828A-ACA5-4735-9ED7-5FB038EB5F7C}">
      <dsp:nvSpPr>
        <dsp:cNvPr id="0" name=""/>
        <dsp:cNvSpPr/>
      </dsp:nvSpPr>
      <dsp:spPr>
        <a:xfrm>
          <a:off x="411607" y="33398"/>
          <a:ext cx="5762498" cy="829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09" tIns="0" rIns="2178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intention of this website is to provide enough options of properties for potential buyers and renters.</a:t>
          </a:r>
          <a:endParaRPr lang="en-IN" sz="1400" kern="1200" dirty="0"/>
        </a:p>
      </dsp:txBody>
      <dsp:txXfrm>
        <a:off x="452085" y="73876"/>
        <a:ext cx="5681542" cy="748234"/>
      </dsp:txXfrm>
    </dsp:sp>
    <dsp:sp modelId="{93568D09-FACE-4326-B1A3-488638CB0665}">
      <dsp:nvSpPr>
        <dsp:cNvPr id="0" name=""/>
        <dsp:cNvSpPr/>
      </dsp:nvSpPr>
      <dsp:spPr>
        <a:xfrm>
          <a:off x="0" y="1558519"/>
          <a:ext cx="823214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6D3A8-089E-4918-9828-B0CEE3ED3884}">
      <dsp:nvSpPr>
        <dsp:cNvPr id="0" name=""/>
        <dsp:cNvSpPr/>
      </dsp:nvSpPr>
      <dsp:spPr>
        <a:xfrm>
          <a:off x="403889" y="1364058"/>
          <a:ext cx="5762498" cy="638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09" tIns="0" rIns="2178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enable the user to find the best matching property. </a:t>
          </a:r>
          <a:endParaRPr lang="en-IN" sz="1400" kern="1200" dirty="0"/>
        </a:p>
      </dsp:txBody>
      <dsp:txXfrm>
        <a:off x="435047" y="1395216"/>
        <a:ext cx="5700182" cy="575967"/>
      </dsp:txXfrm>
    </dsp:sp>
    <dsp:sp modelId="{234488FF-B396-4A73-8D56-C78E455B2DA3}">
      <dsp:nvSpPr>
        <dsp:cNvPr id="0" name=""/>
        <dsp:cNvSpPr/>
      </dsp:nvSpPr>
      <dsp:spPr>
        <a:xfrm>
          <a:off x="0" y="2944614"/>
          <a:ext cx="823214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FC2EB-543E-4E0A-8B56-6763822A3C42}">
      <dsp:nvSpPr>
        <dsp:cNvPr id="0" name=""/>
        <dsp:cNvSpPr/>
      </dsp:nvSpPr>
      <dsp:spPr>
        <a:xfrm>
          <a:off x="427042" y="2691148"/>
          <a:ext cx="5762498" cy="6315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09" tIns="0" rIns="2178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system allows the clients to quickly and easily browse the details of </a:t>
          </a:r>
          <a:r>
            <a:rPr lang="en-US" sz="1400" kern="1200" dirty="0" err="1"/>
            <a:t>flates</a:t>
          </a:r>
          <a:r>
            <a:rPr lang="en-US" sz="1400" kern="1200" dirty="0"/>
            <a:t> and plots with just few clicks.</a:t>
          </a:r>
          <a:endParaRPr lang="en-IN" sz="1400" kern="1200" dirty="0"/>
        </a:p>
      </dsp:txBody>
      <dsp:txXfrm>
        <a:off x="457873" y="2721979"/>
        <a:ext cx="5700836" cy="569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D5D2C-9DCA-4C81-95C0-5C400C4314E5}">
      <dsp:nvSpPr>
        <dsp:cNvPr id="0" name=""/>
        <dsp:cNvSpPr/>
      </dsp:nvSpPr>
      <dsp:spPr>
        <a:xfrm rot="10800000">
          <a:off x="1657508" y="121897"/>
          <a:ext cx="5918744" cy="4263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Short term rental properties.</a:t>
          </a:r>
          <a:endParaRPr lang="en-IN" sz="1900" kern="1200" dirty="0"/>
        </a:p>
      </dsp:txBody>
      <dsp:txXfrm rot="10800000">
        <a:off x="1764094" y="121897"/>
        <a:ext cx="5812158" cy="426344"/>
      </dsp:txXfrm>
    </dsp:sp>
    <dsp:sp modelId="{245C27ED-D4EC-4C90-BDB3-7081A13E062D}">
      <dsp:nvSpPr>
        <dsp:cNvPr id="0" name=""/>
        <dsp:cNvSpPr/>
      </dsp:nvSpPr>
      <dsp:spPr>
        <a:xfrm>
          <a:off x="1324114" y="1675"/>
          <a:ext cx="666788" cy="666788"/>
        </a:xfrm>
        <a:prstGeom prst="ellipse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BEEB7-4171-4FA0-A521-F5FB881889A3}">
      <dsp:nvSpPr>
        <dsp:cNvPr id="0" name=""/>
        <dsp:cNvSpPr/>
      </dsp:nvSpPr>
      <dsp:spPr>
        <a:xfrm rot="10800000">
          <a:off x="1638864" y="730597"/>
          <a:ext cx="5918744" cy="471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Property listing.</a:t>
          </a:r>
          <a:endParaRPr lang="en-IN" sz="1900" kern="1200" dirty="0"/>
        </a:p>
      </dsp:txBody>
      <dsp:txXfrm rot="10800000">
        <a:off x="1756667" y="730597"/>
        <a:ext cx="5800941" cy="471212"/>
      </dsp:txXfrm>
    </dsp:sp>
    <dsp:sp modelId="{86284AC0-BEEE-4511-B29D-720749B98F87}">
      <dsp:nvSpPr>
        <dsp:cNvPr id="0" name=""/>
        <dsp:cNvSpPr/>
      </dsp:nvSpPr>
      <dsp:spPr>
        <a:xfrm>
          <a:off x="1324114" y="867506"/>
          <a:ext cx="666788" cy="666788"/>
        </a:xfrm>
        <a:prstGeom prst="ellipse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32573-3E86-44A8-9FE9-FFB010706EFE}">
      <dsp:nvSpPr>
        <dsp:cNvPr id="0" name=""/>
        <dsp:cNvSpPr/>
      </dsp:nvSpPr>
      <dsp:spPr>
        <a:xfrm rot="10800000">
          <a:off x="1676152" y="1363955"/>
          <a:ext cx="5918744" cy="4835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Advertising and Marketing </a:t>
          </a:r>
          <a:endParaRPr lang="en-IN" sz="1900" kern="1200" dirty="0"/>
        </a:p>
      </dsp:txBody>
      <dsp:txXfrm rot="10800000">
        <a:off x="1797051" y="1363955"/>
        <a:ext cx="5797845" cy="483595"/>
      </dsp:txXfrm>
    </dsp:sp>
    <dsp:sp modelId="{C4D845C2-5893-4059-B410-E42EB7156717}">
      <dsp:nvSpPr>
        <dsp:cNvPr id="0" name=""/>
        <dsp:cNvSpPr/>
      </dsp:nvSpPr>
      <dsp:spPr>
        <a:xfrm>
          <a:off x="1324114" y="1733336"/>
          <a:ext cx="666788" cy="666788"/>
        </a:xfrm>
        <a:prstGeom prst="ellipse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E4015-54D2-4E71-8C2F-8D7550F5D053}">
      <dsp:nvSpPr>
        <dsp:cNvPr id="0" name=""/>
        <dsp:cNvSpPr/>
      </dsp:nvSpPr>
      <dsp:spPr>
        <a:xfrm rot="10800000">
          <a:off x="1676152" y="2136508"/>
          <a:ext cx="5918744" cy="4835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Visualibility</a:t>
          </a:r>
          <a:r>
            <a:rPr lang="en-US" sz="1900" kern="1200" dirty="0"/>
            <a:t> in business. </a:t>
          </a:r>
          <a:endParaRPr lang="en-IN" sz="1900" kern="1200" dirty="0"/>
        </a:p>
      </dsp:txBody>
      <dsp:txXfrm rot="10800000">
        <a:off x="1797051" y="2136508"/>
        <a:ext cx="5797845" cy="483595"/>
      </dsp:txXfrm>
    </dsp:sp>
    <dsp:sp modelId="{624074BE-9D3F-4104-AD3E-B62F817AC341}">
      <dsp:nvSpPr>
        <dsp:cNvPr id="0" name=""/>
        <dsp:cNvSpPr/>
      </dsp:nvSpPr>
      <dsp:spPr>
        <a:xfrm>
          <a:off x="1324114" y="2599166"/>
          <a:ext cx="666788" cy="6667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16470-7FA1-4701-ABCF-27B938516387}">
      <dsp:nvSpPr>
        <dsp:cNvPr id="0" name=""/>
        <dsp:cNvSpPr/>
      </dsp:nvSpPr>
      <dsp:spPr>
        <a:xfrm rot="10800000">
          <a:off x="1676152" y="2890391"/>
          <a:ext cx="5918744" cy="4835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your </a:t>
          </a:r>
          <a:r>
            <a:rPr lang="en-US" sz="1900" kern="1200" dirty="0" err="1"/>
            <a:t>requirments</a:t>
          </a:r>
          <a:r>
            <a:rPr lang="en-US" sz="1900" kern="1200" dirty="0"/>
            <a:t>. </a:t>
          </a:r>
          <a:endParaRPr lang="en-IN" sz="1900" kern="1200" dirty="0"/>
        </a:p>
      </dsp:txBody>
      <dsp:txXfrm rot="10800000">
        <a:off x="1797051" y="2890391"/>
        <a:ext cx="5797845" cy="483595"/>
      </dsp:txXfrm>
    </dsp:sp>
    <dsp:sp modelId="{DB8E5C7F-7962-4B0E-9DEC-3D38CE4183B4}">
      <dsp:nvSpPr>
        <dsp:cNvPr id="0" name=""/>
        <dsp:cNvSpPr/>
      </dsp:nvSpPr>
      <dsp:spPr>
        <a:xfrm>
          <a:off x="1324114" y="3464996"/>
          <a:ext cx="666788" cy="6667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6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957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272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7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11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569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4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8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0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D9F6-5DE8-9472-276A-89C832672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ESTATE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3104-0190-3891-0E27-77FA2C74D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a e-commerce website on real estate for to take our first business on new heights.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8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13F21D-5C30-5804-1020-5FA3123D3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2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1B3BE-8731-C062-F34E-56CB918E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438430"/>
            <a:ext cx="9170894" cy="1569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13F2B-28AD-36B4-9AFB-FC7864B8CAD2}"/>
              </a:ext>
            </a:extLst>
          </p:cNvPr>
          <p:cNvSpPr txBox="1"/>
          <p:nvPr/>
        </p:nvSpPr>
        <p:spPr>
          <a:xfrm>
            <a:off x="1757082" y="2680447"/>
            <a:ext cx="1056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C0099"/>
                </a:solidFill>
                <a:latin typeface="Bell MT" panose="02020503060305020303" pitchFamily="18" charset="0"/>
              </a:rPr>
              <a:t>PRESENTATION ON WEBSITE OF REAL ESTATE</a:t>
            </a:r>
            <a:endParaRPr lang="en-IN" sz="2400" b="1" i="1" dirty="0">
              <a:solidFill>
                <a:srgbClr val="CC0099"/>
              </a:solidFill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0798A-161B-10C1-44CD-EFF329653E2C}"/>
              </a:ext>
            </a:extLst>
          </p:cNvPr>
          <p:cNvSpPr txBox="1"/>
          <p:nvPr/>
        </p:nvSpPr>
        <p:spPr>
          <a:xfrm>
            <a:off x="830580" y="3612776"/>
            <a:ext cx="6339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BY-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MUSKAN CHAUDHARY(2100560100063)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PALAK AGRAWAL(2100560100066)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SECTION- CS21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NAME- COMPUTER SCIENCE AND ENGG.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COLLEGE- BBDNIIT</a:t>
            </a:r>
            <a:endParaRPr lang="en-IN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8D449-6CA5-4F02-D139-8B685E311751}"/>
              </a:ext>
            </a:extLst>
          </p:cNvPr>
          <p:cNvSpPr txBox="1"/>
          <p:nvPr/>
        </p:nvSpPr>
        <p:spPr>
          <a:xfrm>
            <a:off x="7680960" y="3863340"/>
            <a:ext cx="394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TO-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SAMEER AWASTHI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(ASSOCIATE PROFESSOR)</a:t>
            </a:r>
            <a:endParaRPr lang="en-IN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4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94F50-3E06-C8AB-191F-68853C68CEC1}"/>
              </a:ext>
            </a:extLst>
          </p:cNvPr>
          <p:cNvSpPr txBox="1"/>
          <p:nvPr/>
        </p:nvSpPr>
        <p:spPr>
          <a:xfrm rot="16200000">
            <a:off x="-1623060" y="3540176"/>
            <a:ext cx="6096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905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PRESENTATION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F3E8B-3B16-7B18-35E8-C63FA867B776}"/>
              </a:ext>
            </a:extLst>
          </p:cNvPr>
          <p:cNvSpPr txBox="1"/>
          <p:nvPr/>
        </p:nvSpPr>
        <p:spPr>
          <a:xfrm>
            <a:off x="3268980" y="1592580"/>
            <a:ext cx="803148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42900" indent="-342900">
              <a:buAutoNum type="arabicPeriod"/>
            </a:pPr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  <a:p>
            <a:pPr marL="342900" indent="-342900">
              <a:buAutoNum type="arabicPeriod"/>
            </a:pPr>
            <a:endParaRPr lang="en-US" sz="20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OBJECTIVE</a:t>
            </a:r>
          </a:p>
          <a:p>
            <a:pPr marL="342900" indent="-342900">
              <a:buAutoNum type="arabicPeriod"/>
            </a:pPr>
            <a:endParaRPr lang="en-US" sz="20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PLATFORM OVERVIEW</a:t>
            </a:r>
          </a:p>
          <a:p>
            <a:pPr marL="342900" indent="-342900">
              <a:buAutoNum type="arabicPeriod"/>
            </a:pPr>
            <a:endParaRPr lang="en-US" sz="20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APPLICATION FEATURE OVERVIEW</a:t>
            </a:r>
          </a:p>
          <a:p>
            <a:pPr marL="342900" indent="-342900">
              <a:buAutoNum type="arabicPeriod"/>
            </a:pPr>
            <a:endParaRPr lang="en-US" sz="20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FUTURE SCOPE</a:t>
            </a:r>
          </a:p>
          <a:p>
            <a:pPr marL="342900" indent="-342900">
              <a:buAutoNum type="arabicPeriod"/>
            </a:pPr>
            <a:endParaRPr lang="en-US" sz="20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PROS AND CONS</a:t>
            </a:r>
          </a:p>
          <a:p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r>
              <a:rPr lang="en-US" sz="20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7. SCREENSHOTS OF WEB PAGES</a:t>
            </a:r>
            <a:endParaRPr lang="en-IN" sz="20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06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72C3F-AA71-301D-9CAE-8EA3E536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2" y="1371600"/>
            <a:ext cx="6735128" cy="5379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E3FAF-6FC1-EF25-DB2E-16848767AEE7}"/>
              </a:ext>
            </a:extLst>
          </p:cNvPr>
          <p:cNvSpPr txBox="1"/>
          <p:nvPr/>
        </p:nvSpPr>
        <p:spPr>
          <a:xfrm>
            <a:off x="259080" y="1554480"/>
            <a:ext cx="425196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solidFill>
                    <a:schemeClr val="accent6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IN" dirty="0">
              <a:ln w="0">
                <a:solidFill>
                  <a:schemeClr val="accent6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IN" dirty="0">
              <a:ln w="0">
                <a:solidFill>
                  <a:schemeClr val="accent6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IN" dirty="0">
              <a:ln w="0">
                <a:solidFill>
                  <a:schemeClr val="accent6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dirty="0">
                <a:ln w="0">
                  <a:solidFill>
                    <a:schemeClr val="accent6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●It is a e-commerce website on real estate for to create a clear market position.</a:t>
            </a:r>
          </a:p>
          <a:p>
            <a:endParaRPr lang="en-US" dirty="0">
              <a:ln w="0">
                <a:solidFill>
                  <a:schemeClr val="accent6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dirty="0">
                <a:ln w="0">
                  <a:solidFill>
                    <a:schemeClr val="accent6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● It is a online platform which helps new clients to find their dream home and also for investment purpose.</a:t>
            </a:r>
          </a:p>
          <a:p>
            <a:endParaRPr lang="en-US" dirty="0">
              <a:ln w="0">
                <a:solidFill>
                  <a:schemeClr val="accent6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dirty="0">
                <a:ln w="0">
                  <a:solidFill>
                    <a:schemeClr val="accent6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● Our plan to approach a fulfill the upgrowing demand of today’s scenario and economic growth of the country.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3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516EBA-F34A-E478-8A05-F3C3EA20C637}"/>
              </a:ext>
            </a:extLst>
          </p:cNvPr>
          <p:cNvSpPr/>
          <p:nvPr/>
        </p:nvSpPr>
        <p:spPr>
          <a:xfrm>
            <a:off x="3636388" y="361295"/>
            <a:ext cx="3730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OBJECTIVE</a:t>
            </a:r>
            <a:endParaRPr lang="en-US" sz="5400" b="1" cap="none" spc="0" dirty="0">
              <a:ln w="2857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1A814E6-7721-85BA-A1C2-D4C22B793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709128"/>
              </p:ext>
            </p:extLst>
          </p:nvPr>
        </p:nvGraphicFramePr>
        <p:xfrm>
          <a:off x="2032000" y="1950720"/>
          <a:ext cx="8232140" cy="418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57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72E7C-8910-6D26-1D97-2FE9AB0A5742}"/>
              </a:ext>
            </a:extLst>
          </p:cNvPr>
          <p:cNvSpPr/>
          <p:nvPr/>
        </p:nvSpPr>
        <p:spPr>
          <a:xfrm>
            <a:off x="2744593" y="795635"/>
            <a:ext cx="62456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Technology Platform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ED729-8299-DF5F-A0AB-797B893BDA46}"/>
              </a:ext>
            </a:extLst>
          </p:cNvPr>
          <p:cNvSpPr txBox="1"/>
          <p:nvPr/>
        </p:nvSpPr>
        <p:spPr>
          <a:xfrm>
            <a:off x="335280" y="1781294"/>
            <a:ext cx="594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●Details of Technology and Software used: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A8CD7-D40F-DAF2-4FDB-16C00FF8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319337"/>
            <a:ext cx="1879283" cy="1841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2B260-C1E0-85F1-51F6-A4AFFC0B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65" y="2482690"/>
            <a:ext cx="3028950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4EA60B-37C5-6DBE-76D5-13EC70065685}"/>
              </a:ext>
            </a:extLst>
          </p:cNvPr>
          <p:cNvSpPr txBox="1"/>
          <p:nvPr/>
        </p:nvSpPr>
        <p:spPr>
          <a:xfrm>
            <a:off x="784860" y="4419600"/>
            <a:ext cx="37414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Hyper Text Markup Language(HTML). It is the standard markup language for creating websites. HTML5 supports both images and audio.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FD34D-44B0-6F52-AD01-0CF6662130C7}"/>
              </a:ext>
            </a:extLst>
          </p:cNvPr>
          <p:cNvSpPr txBox="1"/>
          <p:nvPr/>
        </p:nvSpPr>
        <p:spPr>
          <a:xfrm>
            <a:off x="5638800" y="4707375"/>
            <a:ext cx="438912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software used is VS CODE. It is a code editor redefined and optimized for building and debugging modern web.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70172-34BA-F3BC-9A23-C2C35372DE13}"/>
              </a:ext>
            </a:extLst>
          </p:cNvPr>
          <p:cNvSpPr txBox="1"/>
          <p:nvPr/>
        </p:nvSpPr>
        <p:spPr>
          <a:xfrm>
            <a:off x="1203960" y="3929687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HTML5</a:t>
            </a:r>
            <a:endParaRPr lang="en-IN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3C39B-0E65-2F7F-A920-9FC9C328EDE8}"/>
              </a:ext>
            </a:extLst>
          </p:cNvPr>
          <p:cNvSpPr txBox="1"/>
          <p:nvPr/>
        </p:nvSpPr>
        <p:spPr>
          <a:xfrm>
            <a:off x="8161020" y="4274820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VS CODE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367819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E1329-76D4-E902-43F0-F039F3510369}"/>
              </a:ext>
            </a:extLst>
          </p:cNvPr>
          <p:cNvSpPr/>
          <p:nvPr/>
        </p:nvSpPr>
        <p:spPr>
          <a:xfrm>
            <a:off x="2194647" y="864215"/>
            <a:ext cx="7040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OVERVIEW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24CF9B-E19D-3758-C52F-8122350AB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645919"/>
              </p:ext>
            </p:extLst>
          </p:nvPr>
        </p:nvGraphicFramePr>
        <p:xfrm>
          <a:off x="1259633" y="2136710"/>
          <a:ext cx="8900367" cy="413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38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244D6-7670-4B4B-6949-EEADAC7F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310"/>
            <a:ext cx="12192000" cy="5635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8A7DD-744F-7C7C-9F6C-873AD6090786}"/>
              </a:ext>
            </a:extLst>
          </p:cNvPr>
          <p:cNvSpPr txBox="1"/>
          <p:nvPr/>
        </p:nvSpPr>
        <p:spPr>
          <a:xfrm>
            <a:off x="242596" y="30791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SCREENSHOTS OF WEB PAGES:</a:t>
            </a:r>
            <a:endParaRPr lang="en-IN" sz="24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86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66BAD-9396-171F-A174-945BDF40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278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Bell MT</vt:lpstr>
      <vt:lpstr>Century Gothic</vt:lpstr>
      <vt:lpstr>Wingdings 3</vt:lpstr>
      <vt:lpstr>Ion Boardroom</vt:lpstr>
      <vt:lpstr>REAL ESTATE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</dc:title>
  <dc:creator>muskan chaudhary</dc:creator>
  <cp:lastModifiedBy>muskan chaudhary</cp:lastModifiedBy>
  <cp:revision>2</cp:revision>
  <dcterms:created xsi:type="dcterms:W3CDTF">2022-12-09T06:16:13Z</dcterms:created>
  <dcterms:modified xsi:type="dcterms:W3CDTF">2023-01-16T18:43:43Z</dcterms:modified>
</cp:coreProperties>
</file>