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04" r:id="rId5"/>
    <p:sldId id="306" r:id="rId6"/>
    <p:sldId id="307" r:id="rId7"/>
    <p:sldId id="308" r:id="rId8"/>
    <p:sldId id="258" r:id="rId9"/>
    <p:sldId id="261" r:id="rId10"/>
    <p:sldId id="262" r:id="rId11"/>
    <p:sldId id="265" r:id="rId12"/>
    <p:sldId id="263" r:id="rId13"/>
    <p:sldId id="264" r:id="rId14"/>
    <p:sldId id="278" r:id="rId15"/>
    <p:sldId id="303" r:id="rId16"/>
    <p:sldId id="283" r:id="rId17"/>
    <p:sldId id="279" r:id="rId18"/>
    <p:sldId id="280" r:id="rId19"/>
    <p:sldId id="270" r:id="rId20"/>
    <p:sldId id="337" r:id="rId21"/>
    <p:sldId id="276" r:id="rId22"/>
    <p:sldId id="281" r:id="rId23"/>
    <p:sldId id="294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7"/>
    <a:srgbClr val="004176"/>
    <a:srgbClr val="F2F2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5317" autoAdjust="0"/>
  </p:normalViewPr>
  <p:slideViewPr>
    <p:cSldViewPr snapToGrid="0">
      <p:cViewPr varScale="1">
        <p:scale>
          <a:sx n="70" d="100"/>
          <a:sy n="70" d="100"/>
        </p:scale>
        <p:origin x="-102" y="-168"/>
      </p:cViewPr>
      <p:guideLst>
        <p:guide orient="horz" pos="213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110158" y="1118058"/>
            <a:ext cx="4390181" cy="4454171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663575" y="3584575"/>
            <a:ext cx="6700520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54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文化交流会</a:t>
            </a:r>
            <a:endParaRPr lang="zh-CN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54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暨</a:t>
            </a:r>
            <a:r>
              <a:rPr lang="en-US" altLang="zh-CN" sz="54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54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新生表演赛</a:t>
            </a:r>
            <a:endParaRPr lang="zh-CN" altLang="en-US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3958" y="3475975"/>
            <a:ext cx="5761439" cy="0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 flipV="1">
            <a:off x="743958" y="5438747"/>
            <a:ext cx="5776149" cy="0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文本框 1"/>
          <p:cNvSpPr>
            <a:spLocks noChangeArrowheads="1"/>
          </p:cNvSpPr>
          <p:nvPr/>
        </p:nvSpPr>
        <p:spPr bwMode="auto">
          <a:xfrm>
            <a:off x="663650" y="2711950"/>
            <a:ext cx="5873476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软件学院博言辩论社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0" name="图片 239" descr="社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789940"/>
            <a:ext cx="1525270" cy="1525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79"/>
          <p:cNvSpPr/>
          <p:nvPr/>
        </p:nvSpPr>
        <p:spPr bwMode="auto">
          <a:xfrm>
            <a:off x="759460" y="1694180"/>
            <a:ext cx="1443355" cy="464185"/>
          </a:xfrm>
          <a:prstGeom prst="homePlate">
            <a:avLst/>
          </a:prstGeom>
          <a:solidFill>
            <a:srgbClr val="005CA7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第六届校辩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V 形 76"/>
          <p:cNvSpPr/>
          <p:nvPr/>
        </p:nvSpPr>
        <p:spPr bwMode="auto">
          <a:xfrm>
            <a:off x="2023745" y="1694180"/>
            <a:ext cx="1472565" cy="464185"/>
          </a:xfrm>
          <a:prstGeom prst="chevron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第七届校辩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V 形 73"/>
          <p:cNvSpPr/>
          <p:nvPr/>
        </p:nvSpPr>
        <p:spPr bwMode="auto">
          <a:xfrm>
            <a:off x="3298825" y="1694180"/>
            <a:ext cx="1502410" cy="464185"/>
          </a:xfrm>
          <a:prstGeom prst="chevron">
            <a:avLst/>
          </a:prstGeom>
          <a:solidFill>
            <a:srgbClr val="005CA7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第八届校辩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V 形 70"/>
          <p:cNvSpPr/>
          <p:nvPr/>
        </p:nvSpPr>
        <p:spPr bwMode="auto">
          <a:xfrm>
            <a:off x="4609465" y="1694180"/>
            <a:ext cx="1482725" cy="464185"/>
          </a:xfrm>
          <a:prstGeom prst="chevron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第九届校辩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1840" y="2349421"/>
            <a:ext cx="1271905" cy="3057604"/>
            <a:chOff x="757411" y="2492081"/>
            <a:chExt cx="2389928" cy="3057819"/>
          </a:xfrm>
        </p:grpSpPr>
        <p:sp>
          <p:nvSpPr>
            <p:cNvPr id="5" name="矩形 4"/>
            <p:cNvSpPr/>
            <p:nvPr/>
          </p:nvSpPr>
          <p:spPr bwMode="auto">
            <a:xfrm>
              <a:off x="757411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55603" y="2492081"/>
              <a:ext cx="1993544" cy="638855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校辩第三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35" name="圆角矩形 3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一、社团历程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箭头: V 形 73"/>
          <p:cNvSpPr/>
          <p:nvPr/>
        </p:nvSpPr>
        <p:spPr bwMode="auto">
          <a:xfrm>
            <a:off x="5927090" y="1694180"/>
            <a:ext cx="1637665" cy="464185"/>
          </a:xfrm>
          <a:prstGeom prst="chevron">
            <a:avLst/>
          </a:prstGeom>
          <a:solidFill>
            <a:srgbClr val="005CA7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第十届校辩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V 形 70"/>
          <p:cNvSpPr/>
          <p:nvPr/>
        </p:nvSpPr>
        <p:spPr bwMode="auto">
          <a:xfrm>
            <a:off x="7362190" y="1694180"/>
            <a:ext cx="1589405" cy="464185"/>
          </a:xfrm>
          <a:prstGeom prst="chevron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第十一届校辩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V 形 73"/>
          <p:cNvSpPr/>
          <p:nvPr/>
        </p:nvSpPr>
        <p:spPr bwMode="auto">
          <a:xfrm>
            <a:off x="8782685" y="1694180"/>
            <a:ext cx="1646555" cy="464185"/>
          </a:xfrm>
          <a:prstGeom prst="chevron">
            <a:avLst/>
          </a:prstGeom>
          <a:solidFill>
            <a:srgbClr val="005CA7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第十二届校辩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70"/>
          <p:cNvSpPr/>
          <p:nvPr/>
        </p:nvSpPr>
        <p:spPr bwMode="auto">
          <a:xfrm>
            <a:off x="10221595" y="1694180"/>
            <a:ext cx="1633220" cy="464185"/>
          </a:xfrm>
          <a:prstGeom prst="chevron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第十三届校辩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097405" y="2349421"/>
            <a:ext cx="1271905" cy="3057604"/>
            <a:chOff x="757411" y="2492081"/>
            <a:chExt cx="2389928" cy="3057819"/>
          </a:xfrm>
        </p:grpSpPr>
        <p:sp>
          <p:nvSpPr>
            <p:cNvPr id="38" name="矩形 37"/>
            <p:cNvSpPr/>
            <p:nvPr/>
          </p:nvSpPr>
          <p:spPr bwMode="auto">
            <a:xfrm>
              <a:off x="757411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55603" y="2492081"/>
              <a:ext cx="1993544" cy="1187534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校辩第二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我方三辩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校最佳辩手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14395" y="2349421"/>
            <a:ext cx="1271905" cy="3057604"/>
            <a:chOff x="757411" y="2492081"/>
            <a:chExt cx="2389928" cy="3057819"/>
          </a:xfrm>
        </p:grpSpPr>
        <p:sp>
          <p:nvSpPr>
            <p:cNvPr id="41" name="矩形 40"/>
            <p:cNvSpPr/>
            <p:nvPr/>
          </p:nvSpPr>
          <p:spPr bwMode="auto">
            <a:xfrm>
              <a:off x="757411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55603" y="2492081"/>
              <a:ext cx="1993544" cy="2833569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校辩第一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我方三辩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校最佳辩手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阜新交流赛全校第一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我方一辩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校最佳辩手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60595" y="2349421"/>
            <a:ext cx="1271905" cy="3057604"/>
            <a:chOff x="757411" y="2492081"/>
            <a:chExt cx="2389928" cy="3057819"/>
          </a:xfrm>
        </p:grpSpPr>
        <p:sp>
          <p:nvSpPr>
            <p:cNvPr id="44" name="矩形 43"/>
            <p:cNvSpPr/>
            <p:nvPr/>
          </p:nvSpPr>
          <p:spPr bwMode="auto">
            <a:xfrm>
              <a:off x="757411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55603" y="2492081"/>
              <a:ext cx="1993544" cy="255923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校辩第一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我方一辩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校最佳辩手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阜新交流赛全校第一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我方四辩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校最佳辩手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09970" y="2349421"/>
            <a:ext cx="1271905" cy="3057604"/>
            <a:chOff x="757411" y="2492081"/>
            <a:chExt cx="2389928" cy="3057819"/>
          </a:xfrm>
        </p:grpSpPr>
        <p:sp>
          <p:nvSpPr>
            <p:cNvPr id="47" name="矩形 46"/>
            <p:cNvSpPr/>
            <p:nvPr/>
          </p:nvSpPr>
          <p:spPr bwMode="auto">
            <a:xfrm>
              <a:off x="757411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55603" y="2492081"/>
              <a:ext cx="1993544" cy="22848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校辩第二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我方三辩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校最佳辩手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葫芦岛科技馆辩论赛冠军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510780" y="2349421"/>
            <a:ext cx="1271905" cy="3057604"/>
            <a:chOff x="757411" y="2492081"/>
            <a:chExt cx="2389928" cy="3057819"/>
          </a:xfrm>
        </p:grpSpPr>
        <p:sp>
          <p:nvSpPr>
            <p:cNvPr id="50" name="矩形 49"/>
            <p:cNvSpPr/>
            <p:nvPr/>
          </p:nvSpPr>
          <p:spPr bwMode="auto">
            <a:xfrm>
              <a:off x="757411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55603" y="2492081"/>
              <a:ext cx="1993544" cy="255923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2015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年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校辩第三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我方四辩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校最佳辩手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葫芦岛科技馆辩论赛冠军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970010" y="2349421"/>
            <a:ext cx="1271905" cy="3057604"/>
            <a:chOff x="757411" y="2492081"/>
            <a:chExt cx="2389928" cy="3057819"/>
          </a:xfrm>
        </p:grpSpPr>
        <p:sp>
          <p:nvSpPr>
            <p:cNvPr id="53" name="矩形 52"/>
            <p:cNvSpPr/>
            <p:nvPr/>
          </p:nvSpPr>
          <p:spPr bwMode="auto">
            <a:xfrm>
              <a:off x="757411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55603" y="2492081"/>
              <a:ext cx="1993544" cy="255923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2016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年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校辩第三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我方三辩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校最佳辩手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葫芦岛科技馆辩论赛冠军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401935" y="2349421"/>
            <a:ext cx="1271905" cy="3057604"/>
            <a:chOff x="757411" y="2492081"/>
            <a:chExt cx="2389928" cy="3057819"/>
          </a:xfrm>
        </p:grpSpPr>
        <p:sp>
          <p:nvSpPr>
            <p:cNvPr id="56" name="矩形 55"/>
            <p:cNvSpPr/>
            <p:nvPr/>
          </p:nvSpPr>
          <p:spPr bwMode="auto">
            <a:xfrm>
              <a:off x="757411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55603" y="2492081"/>
              <a:ext cx="1993544" cy="22848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2017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年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校辩第二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我方三辩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校最佳辩手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葫芦岛科技馆辩论赛还未举办</a:t>
              </a:r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12" grpId="0" bldLvl="0" animBg="1"/>
      <p:bldP spid="15" grpId="0" bldLvl="0" animBg="1"/>
      <p:bldP spid="3" grpId="0" bldLvl="0" animBg="1"/>
      <p:bldP spid="13" grpId="0" bldLvl="0" animBg="1"/>
      <p:bldP spid="16" grpId="0" bldLvl="0" animBg="1"/>
      <p:bldP spid="1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>
          <a:xfrm>
            <a:off x="8380851" y="3778926"/>
            <a:ext cx="27007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040880" y="3723724"/>
            <a:ext cx="27007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975451" y="2157476"/>
            <a:ext cx="2149286" cy="413068"/>
            <a:chOff x="1112070" y="2331498"/>
            <a:chExt cx="2149286" cy="413068"/>
          </a:xfrm>
        </p:grpSpPr>
        <p:sp>
          <p:nvSpPr>
            <p:cNvPr id="30" name="椭圆 29"/>
            <p:cNvSpPr/>
            <p:nvPr/>
          </p:nvSpPr>
          <p:spPr>
            <a:xfrm>
              <a:off x="1112070" y="2333881"/>
              <a:ext cx="410685" cy="4106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1657346" y="2331498"/>
              <a:ext cx="1604010" cy="31813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历年比赛战况统计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75451" y="4699513"/>
            <a:ext cx="1765111" cy="410685"/>
            <a:chOff x="1112070" y="4378512"/>
            <a:chExt cx="1765111" cy="410685"/>
          </a:xfrm>
        </p:grpSpPr>
        <p:sp>
          <p:nvSpPr>
            <p:cNvPr id="32" name="椭圆 31"/>
            <p:cNvSpPr/>
            <p:nvPr/>
          </p:nvSpPr>
          <p:spPr>
            <a:xfrm>
              <a:off x="1112070" y="4378512"/>
              <a:ext cx="410685" cy="4106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 fontScale="85000" lnSpcReduction="20000"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1628771" y="4417516"/>
              <a:ext cx="1248410" cy="31813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所填赢几输几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61949" y="2157635"/>
            <a:ext cx="2188673" cy="410798"/>
            <a:chOff x="8706752" y="2333768"/>
            <a:chExt cx="2188673" cy="410798"/>
          </a:xfrm>
        </p:grpSpPr>
        <p:sp>
          <p:nvSpPr>
            <p:cNvPr id="31" name="椭圆 30"/>
            <p:cNvSpPr/>
            <p:nvPr/>
          </p:nvSpPr>
          <p:spPr>
            <a:xfrm>
              <a:off x="10484740" y="2333881"/>
              <a:ext cx="410685" cy="4106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 fontScale="85000" lnSpcReduction="20000"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76"/>
            <p:cNvSpPr txBox="1"/>
            <p:nvPr/>
          </p:nvSpPr>
          <p:spPr>
            <a:xfrm>
              <a:off x="8706752" y="2333768"/>
              <a:ext cx="1604010" cy="31813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从左至右阅读本表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96109" y="4686842"/>
            <a:ext cx="4054513" cy="411012"/>
            <a:chOff x="7096108" y="4388224"/>
            <a:chExt cx="4054513" cy="411012"/>
          </a:xfrm>
        </p:grpSpPr>
        <p:sp>
          <p:nvSpPr>
            <p:cNvPr id="33" name="椭圆 32"/>
            <p:cNvSpPr/>
            <p:nvPr/>
          </p:nvSpPr>
          <p:spPr>
            <a:xfrm>
              <a:off x="10739936" y="4388224"/>
              <a:ext cx="410685" cy="4106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 fontScale="85000" lnSpcReduction="20000"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76"/>
            <p:cNvSpPr txBox="1"/>
            <p:nvPr/>
          </p:nvSpPr>
          <p:spPr>
            <a:xfrm>
              <a:off x="7096108" y="4481101"/>
              <a:ext cx="3643630" cy="31813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均为软件学院博言辩论社对战其他学院</a:t>
              </a:r>
              <a:r>
                <a:rPr lang="en-US" altLang="zh-CN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学校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81058" y="1979831"/>
            <a:ext cx="3229884" cy="3230843"/>
            <a:chOff x="4481058" y="1979831"/>
            <a:chExt cx="3229884" cy="3230843"/>
          </a:xfrm>
        </p:grpSpPr>
        <p:sp>
          <p:nvSpPr>
            <p:cNvPr id="5" name="任意多边形 77"/>
            <p:cNvSpPr/>
            <p:nvPr/>
          </p:nvSpPr>
          <p:spPr>
            <a:xfrm>
              <a:off x="5328004" y="2844441"/>
              <a:ext cx="1664366" cy="1497929"/>
            </a:xfrm>
            <a:custGeom>
              <a:avLst/>
              <a:gdLst>
                <a:gd name="T0" fmla="*/ 116 w 257"/>
                <a:gd name="T1" fmla="*/ 232 h 232"/>
                <a:gd name="T2" fmla="*/ 124 w 257"/>
                <a:gd name="T3" fmla="*/ 224 h 232"/>
                <a:gd name="T4" fmla="*/ 116 w 257"/>
                <a:gd name="T5" fmla="*/ 216 h 232"/>
                <a:gd name="T6" fmla="*/ 16 w 257"/>
                <a:gd name="T7" fmla="*/ 116 h 232"/>
                <a:gd name="T8" fmla="*/ 116 w 257"/>
                <a:gd name="T9" fmla="*/ 16 h 232"/>
                <a:gd name="T10" fmla="*/ 216 w 257"/>
                <a:gd name="T11" fmla="*/ 116 h 232"/>
                <a:gd name="T12" fmla="*/ 212 w 257"/>
                <a:gd name="T13" fmla="*/ 150 h 232"/>
                <a:gd name="T14" fmla="*/ 204 w 257"/>
                <a:gd name="T15" fmla="*/ 132 h 232"/>
                <a:gd name="T16" fmla="*/ 194 w 257"/>
                <a:gd name="T17" fmla="*/ 127 h 232"/>
                <a:gd name="T18" fmla="*/ 189 w 257"/>
                <a:gd name="T19" fmla="*/ 138 h 232"/>
                <a:gd name="T20" fmla="*/ 204 w 257"/>
                <a:gd name="T21" fmla="*/ 174 h 232"/>
                <a:gd name="T22" fmla="*/ 204 w 257"/>
                <a:gd name="T23" fmla="*/ 175 h 232"/>
                <a:gd name="T24" fmla="*/ 204 w 257"/>
                <a:gd name="T25" fmla="*/ 175 h 232"/>
                <a:gd name="T26" fmla="*/ 205 w 257"/>
                <a:gd name="T27" fmla="*/ 176 h 232"/>
                <a:gd name="T28" fmla="*/ 205 w 257"/>
                <a:gd name="T29" fmla="*/ 176 h 232"/>
                <a:gd name="T30" fmla="*/ 206 w 257"/>
                <a:gd name="T31" fmla="*/ 177 h 232"/>
                <a:gd name="T32" fmla="*/ 207 w 257"/>
                <a:gd name="T33" fmla="*/ 178 h 232"/>
                <a:gd name="T34" fmla="*/ 208 w 257"/>
                <a:gd name="T35" fmla="*/ 178 h 232"/>
                <a:gd name="T36" fmla="*/ 209 w 257"/>
                <a:gd name="T37" fmla="*/ 179 h 232"/>
                <a:gd name="T38" fmla="*/ 210 w 257"/>
                <a:gd name="T39" fmla="*/ 179 h 232"/>
                <a:gd name="T40" fmla="*/ 210 w 257"/>
                <a:gd name="T41" fmla="*/ 179 h 232"/>
                <a:gd name="T42" fmla="*/ 211 w 257"/>
                <a:gd name="T43" fmla="*/ 179 h 232"/>
                <a:gd name="T44" fmla="*/ 211 w 257"/>
                <a:gd name="T45" fmla="*/ 179 h 232"/>
                <a:gd name="T46" fmla="*/ 212 w 257"/>
                <a:gd name="T47" fmla="*/ 179 h 232"/>
                <a:gd name="T48" fmla="*/ 213 w 257"/>
                <a:gd name="T49" fmla="*/ 179 h 232"/>
                <a:gd name="T50" fmla="*/ 214 w 257"/>
                <a:gd name="T51" fmla="*/ 179 h 232"/>
                <a:gd name="T52" fmla="*/ 215 w 257"/>
                <a:gd name="T53" fmla="*/ 178 h 232"/>
                <a:gd name="T54" fmla="*/ 215 w 257"/>
                <a:gd name="T55" fmla="*/ 178 h 232"/>
                <a:gd name="T56" fmla="*/ 252 w 257"/>
                <a:gd name="T57" fmla="*/ 157 h 232"/>
                <a:gd name="T58" fmla="*/ 255 w 257"/>
                <a:gd name="T59" fmla="*/ 146 h 232"/>
                <a:gd name="T60" fmla="*/ 244 w 257"/>
                <a:gd name="T61" fmla="*/ 143 h 232"/>
                <a:gd name="T62" fmla="*/ 228 w 257"/>
                <a:gd name="T63" fmla="*/ 152 h 232"/>
                <a:gd name="T64" fmla="*/ 232 w 257"/>
                <a:gd name="T65" fmla="*/ 116 h 232"/>
                <a:gd name="T66" fmla="*/ 116 w 257"/>
                <a:gd name="T67" fmla="*/ 0 h 232"/>
                <a:gd name="T68" fmla="*/ 0 w 257"/>
                <a:gd name="T69" fmla="*/ 116 h 232"/>
                <a:gd name="T70" fmla="*/ 116 w 257"/>
                <a:gd name="T7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" h="232">
                  <a:moveTo>
                    <a:pt x="116" y="232"/>
                  </a:moveTo>
                  <a:cubicBezTo>
                    <a:pt x="121" y="232"/>
                    <a:pt x="124" y="229"/>
                    <a:pt x="124" y="224"/>
                  </a:cubicBezTo>
                  <a:cubicBezTo>
                    <a:pt x="124" y="220"/>
                    <a:pt x="121" y="216"/>
                    <a:pt x="116" y="216"/>
                  </a:cubicBezTo>
                  <a:cubicBezTo>
                    <a:pt x="61" y="216"/>
                    <a:pt x="16" y="171"/>
                    <a:pt x="16" y="116"/>
                  </a:cubicBezTo>
                  <a:cubicBezTo>
                    <a:pt x="16" y="61"/>
                    <a:pt x="61" y="16"/>
                    <a:pt x="116" y="16"/>
                  </a:cubicBezTo>
                  <a:cubicBezTo>
                    <a:pt x="171" y="16"/>
                    <a:pt x="216" y="61"/>
                    <a:pt x="216" y="116"/>
                  </a:cubicBezTo>
                  <a:cubicBezTo>
                    <a:pt x="216" y="117"/>
                    <a:pt x="217" y="134"/>
                    <a:pt x="212" y="150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2" y="128"/>
                    <a:pt x="198" y="126"/>
                    <a:pt x="194" y="127"/>
                  </a:cubicBezTo>
                  <a:cubicBezTo>
                    <a:pt x="189" y="129"/>
                    <a:pt x="187" y="134"/>
                    <a:pt x="189" y="138"/>
                  </a:cubicBezTo>
                  <a:cubicBezTo>
                    <a:pt x="204" y="174"/>
                    <a:pt x="204" y="174"/>
                    <a:pt x="204" y="174"/>
                  </a:cubicBezTo>
                  <a:cubicBezTo>
                    <a:pt x="204" y="174"/>
                    <a:pt x="204" y="174"/>
                    <a:pt x="204" y="175"/>
                  </a:cubicBezTo>
                  <a:cubicBezTo>
                    <a:pt x="204" y="175"/>
                    <a:pt x="204" y="175"/>
                    <a:pt x="204" y="175"/>
                  </a:cubicBezTo>
                  <a:cubicBezTo>
                    <a:pt x="204" y="175"/>
                    <a:pt x="204" y="175"/>
                    <a:pt x="205" y="176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5" y="177"/>
                    <a:pt x="206" y="177"/>
                    <a:pt x="206" y="177"/>
                  </a:cubicBezTo>
                  <a:cubicBezTo>
                    <a:pt x="206" y="177"/>
                    <a:pt x="207" y="178"/>
                    <a:pt x="207" y="178"/>
                  </a:cubicBezTo>
                  <a:cubicBezTo>
                    <a:pt x="207" y="178"/>
                    <a:pt x="207" y="178"/>
                    <a:pt x="208" y="178"/>
                  </a:cubicBezTo>
                  <a:cubicBezTo>
                    <a:pt x="208" y="178"/>
                    <a:pt x="208" y="179"/>
                    <a:pt x="209" y="179"/>
                  </a:cubicBezTo>
                  <a:cubicBezTo>
                    <a:pt x="209" y="179"/>
                    <a:pt x="209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2" y="179"/>
                    <a:pt x="212" y="179"/>
                  </a:cubicBezTo>
                  <a:cubicBezTo>
                    <a:pt x="212" y="179"/>
                    <a:pt x="213" y="179"/>
                    <a:pt x="213" y="179"/>
                  </a:cubicBezTo>
                  <a:cubicBezTo>
                    <a:pt x="213" y="179"/>
                    <a:pt x="214" y="179"/>
                    <a:pt x="214" y="179"/>
                  </a:cubicBezTo>
                  <a:cubicBezTo>
                    <a:pt x="214" y="178"/>
                    <a:pt x="215" y="178"/>
                    <a:pt x="215" y="178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6" y="154"/>
                    <a:pt x="257" y="149"/>
                    <a:pt x="255" y="146"/>
                  </a:cubicBezTo>
                  <a:cubicBezTo>
                    <a:pt x="253" y="142"/>
                    <a:pt x="248" y="140"/>
                    <a:pt x="244" y="143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33" y="134"/>
                    <a:pt x="232" y="117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48366" y="3265240"/>
              <a:ext cx="858077" cy="636638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zh-CN" altLang="en-US" sz="16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</a:t>
              </a:r>
              <a:endParaRPr lang="en-US" altLang="zh-CN" sz="1600" b="1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6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481058" y="1979831"/>
              <a:ext cx="1900135" cy="1596415"/>
              <a:chOff x="4481058" y="1979831"/>
              <a:chExt cx="1900135" cy="1596415"/>
            </a:xfrm>
          </p:grpSpPr>
          <p:sp>
            <p:nvSpPr>
              <p:cNvPr id="6" name="任意多边形 2"/>
              <p:cNvSpPr/>
              <p:nvPr/>
            </p:nvSpPr>
            <p:spPr>
              <a:xfrm rot="10800000">
                <a:off x="4481058" y="1979831"/>
                <a:ext cx="1900135" cy="1596415"/>
              </a:xfrm>
              <a:custGeom>
                <a:avLst/>
                <a:gdLst>
                  <a:gd name="connsiteX0" fmla="*/ 370825 w 2466521"/>
                  <a:gd name="connsiteY0" fmla="*/ 2072270 h 2072270"/>
                  <a:gd name="connsiteX1" fmla="*/ 303147 w 2466521"/>
                  <a:gd name="connsiteY1" fmla="*/ 2068853 h 2072270"/>
                  <a:gd name="connsiteX2" fmla="*/ 284239 w 2466521"/>
                  <a:gd name="connsiteY2" fmla="*/ 2066281 h 2072270"/>
                  <a:gd name="connsiteX3" fmla="*/ 47099 w 2466521"/>
                  <a:gd name="connsiteY3" fmla="*/ 1877727 h 2072270"/>
                  <a:gd name="connsiteX4" fmla="*/ 62381 w 2466521"/>
                  <a:gd name="connsiteY4" fmla="*/ 1481505 h 2072270"/>
                  <a:gd name="connsiteX5" fmla="*/ 215929 w 2466521"/>
                  <a:gd name="connsiteY5" fmla="*/ 1344762 h 2072270"/>
                  <a:gd name="connsiteX6" fmla="*/ 307716 w 2466521"/>
                  <a:gd name="connsiteY6" fmla="*/ 1313682 h 2072270"/>
                  <a:gd name="connsiteX7" fmla="*/ 370825 w 2466521"/>
                  <a:gd name="connsiteY7" fmla="*/ 1316868 h 2072270"/>
                  <a:gd name="connsiteX8" fmla="*/ 1705439 w 2466521"/>
                  <a:gd name="connsiteY8" fmla="*/ 112493 h 2072270"/>
                  <a:gd name="connsiteX9" fmla="*/ 1709142 w 2466521"/>
                  <a:gd name="connsiteY9" fmla="*/ 39163 h 2072270"/>
                  <a:gd name="connsiteX10" fmla="*/ 1718451 w 2466521"/>
                  <a:gd name="connsiteY10" fmla="*/ 53001 h 2072270"/>
                  <a:gd name="connsiteX11" fmla="*/ 1815545 w 2466521"/>
                  <a:gd name="connsiteY11" fmla="*/ 136486 h 2072270"/>
                  <a:gd name="connsiteX12" fmla="*/ 2300446 w 2466521"/>
                  <a:gd name="connsiteY12" fmla="*/ 155189 h 2072270"/>
                  <a:gd name="connsiteX13" fmla="*/ 2403682 w 2466521"/>
                  <a:gd name="connsiteY13" fmla="*/ 79431 h 2072270"/>
                  <a:gd name="connsiteX14" fmla="*/ 2466521 w 2466521"/>
                  <a:gd name="connsiteY14" fmla="*/ 0 h 2072270"/>
                  <a:gd name="connsiteX15" fmla="*/ 2456941 w 2466521"/>
                  <a:gd name="connsiteY15" fmla="*/ 189728 h 2072270"/>
                  <a:gd name="connsiteX16" fmla="*/ 370825 w 2466521"/>
                  <a:gd name="connsiteY16" fmla="*/ 2072270 h 2072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66521" h="2072270">
                    <a:moveTo>
                      <a:pt x="370825" y="2072270"/>
                    </a:moveTo>
                    <a:lnTo>
                      <a:pt x="303147" y="2068853"/>
                    </a:lnTo>
                    <a:lnTo>
                      <a:pt x="284239" y="2066281"/>
                    </a:lnTo>
                    <a:cubicBezTo>
                      <a:pt x="184305" y="2038557"/>
                      <a:pt x="98017" y="1971400"/>
                      <a:pt x="47099" y="1877727"/>
                    </a:cubicBezTo>
                    <a:cubicBezTo>
                      <a:pt x="-20793" y="1752830"/>
                      <a:pt x="-14929" y="1600802"/>
                      <a:pt x="62381" y="1481505"/>
                    </a:cubicBezTo>
                    <a:cubicBezTo>
                      <a:pt x="101036" y="1421857"/>
                      <a:pt x="154456" y="1375169"/>
                      <a:pt x="215929" y="1344762"/>
                    </a:cubicBezTo>
                    <a:lnTo>
                      <a:pt x="307716" y="1313682"/>
                    </a:lnTo>
                    <a:lnTo>
                      <a:pt x="370825" y="1316868"/>
                    </a:lnTo>
                    <a:cubicBezTo>
                      <a:pt x="1065430" y="1316868"/>
                      <a:pt x="1636739" y="788972"/>
                      <a:pt x="1705439" y="112493"/>
                    </a:cubicBezTo>
                    <a:lnTo>
                      <a:pt x="1709142" y="39163"/>
                    </a:lnTo>
                    <a:lnTo>
                      <a:pt x="1718451" y="53001"/>
                    </a:lnTo>
                    <a:cubicBezTo>
                      <a:pt x="1746512" y="84662"/>
                      <a:pt x="1779046" y="112833"/>
                      <a:pt x="1815545" y="136486"/>
                    </a:cubicBezTo>
                    <a:cubicBezTo>
                      <a:pt x="1961542" y="231099"/>
                      <a:pt x="2147595" y="238275"/>
                      <a:pt x="2300446" y="155189"/>
                    </a:cubicBezTo>
                    <a:cubicBezTo>
                      <a:pt x="2338659" y="134418"/>
                      <a:pt x="2373266" y="108837"/>
                      <a:pt x="2403682" y="79431"/>
                    </a:cubicBezTo>
                    <a:lnTo>
                      <a:pt x="2466521" y="0"/>
                    </a:lnTo>
                    <a:lnTo>
                      <a:pt x="2456941" y="189728"/>
                    </a:lnTo>
                    <a:cubicBezTo>
                      <a:pt x="2349556" y="1247124"/>
                      <a:pt x="1456552" y="2072270"/>
                      <a:pt x="370825" y="2072270"/>
                    </a:cubicBez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5731739" y="2105600"/>
                <a:ext cx="360462" cy="337454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6276627" y="1996989"/>
              <a:ext cx="1434315" cy="1849054"/>
              <a:chOff x="6276627" y="1996989"/>
              <a:chExt cx="1434315" cy="1849054"/>
            </a:xfrm>
          </p:grpSpPr>
          <p:sp>
            <p:nvSpPr>
              <p:cNvPr id="7" name="任意多边形 3"/>
              <p:cNvSpPr/>
              <p:nvPr/>
            </p:nvSpPr>
            <p:spPr>
              <a:xfrm rot="10800000">
                <a:off x="6276627" y="1996989"/>
                <a:ext cx="1434315" cy="1849054"/>
              </a:xfrm>
              <a:custGeom>
                <a:avLst/>
                <a:gdLst>
                  <a:gd name="connsiteX0" fmla="*/ 1807547 w 1861852"/>
                  <a:gd name="connsiteY0" fmla="*/ 2400216 h 2400216"/>
                  <a:gd name="connsiteX1" fmla="*/ 1674335 w 1861852"/>
                  <a:gd name="connsiteY1" fmla="*/ 2379885 h 2400216"/>
                  <a:gd name="connsiteX2" fmla="*/ 0 w 1861852"/>
                  <a:gd name="connsiteY2" fmla="*/ 325545 h 2400216"/>
                  <a:gd name="connsiteX3" fmla="*/ 1464 w 1861852"/>
                  <a:gd name="connsiteY3" fmla="*/ 296556 h 2400216"/>
                  <a:gd name="connsiteX4" fmla="*/ 3139 w 1861852"/>
                  <a:gd name="connsiteY4" fmla="*/ 284239 h 2400216"/>
                  <a:gd name="connsiteX5" fmla="*/ 191693 w 1861852"/>
                  <a:gd name="connsiteY5" fmla="*/ 47099 h 2400216"/>
                  <a:gd name="connsiteX6" fmla="*/ 587915 w 1861852"/>
                  <a:gd name="connsiteY6" fmla="*/ 62381 h 2400216"/>
                  <a:gd name="connsiteX7" fmla="*/ 724658 w 1861852"/>
                  <a:gd name="connsiteY7" fmla="*/ 215929 h 2400216"/>
                  <a:gd name="connsiteX8" fmla="*/ 756229 w 1861852"/>
                  <a:gd name="connsiteY8" fmla="*/ 309165 h 2400216"/>
                  <a:gd name="connsiteX9" fmla="*/ 755402 w 1861852"/>
                  <a:gd name="connsiteY9" fmla="*/ 325545 h 2400216"/>
                  <a:gd name="connsiteX10" fmla="*/ 1826575 w 1861852"/>
                  <a:gd name="connsiteY10" fmla="*/ 1639830 h 2400216"/>
                  <a:gd name="connsiteX11" fmla="*/ 1861852 w 1861852"/>
                  <a:gd name="connsiteY11" fmla="*/ 1645214 h 2400216"/>
                  <a:gd name="connsiteX12" fmla="*/ 1799125 w 1861852"/>
                  <a:gd name="connsiteY12" fmla="*/ 1687413 h 2400216"/>
                  <a:gd name="connsiteX13" fmla="*/ 1715640 w 1861852"/>
                  <a:gd name="connsiteY13" fmla="*/ 1784507 h 2400216"/>
                  <a:gd name="connsiteX14" fmla="*/ 1696937 w 1861852"/>
                  <a:gd name="connsiteY14" fmla="*/ 2269408 h 2400216"/>
                  <a:gd name="connsiteX15" fmla="*/ 1772695 w 1861852"/>
                  <a:gd name="connsiteY15" fmla="*/ 2372644 h 2400216"/>
                  <a:gd name="connsiteX16" fmla="*/ 1807547 w 1861852"/>
                  <a:gd name="connsiteY16" fmla="*/ 2400216 h 2400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61852" h="2400216">
                    <a:moveTo>
                      <a:pt x="1807547" y="2400216"/>
                    </a:moveTo>
                    <a:lnTo>
                      <a:pt x="1674335" y="2379885"/>
                    </a:lnTo>
                    <a:cubicBezTo>
                      <a:pt x="718794" y="2184353"/>
                      <a:pt x="0" y="1338891"/>
                      <a:pt x="0" y="325545"/>
                    </a:cubicBezTo>
                    <a:lnTo>
                      <a:pt x="1464" y="296556"/>
                    </a:lnTo>
                    <a:lnTo>
                      <a:pt x="3139" y="284239"/>
                    </a:lnTo>
                    <a:cubicBezTo>
                      <a:pt x="30863" y="184305"/>
                      <a:pt x="98020" y="98017"/>
                      <a:pt x="191693" y="47099"/>
                    </a:cubicBezTo>
                    <a:cubicBezTo>
                      <a:pt x="316590" y="-20793"/>
                      <a:pt x="468618" y="-14929"/>
                      <a:pt x="587915" y="62381"/>
                    </a:cubicBezTo>
                    <a:cubicBezTo>
                      <a:pt x="647564" y="101036"/>
                      <a:pt x="694251" y="154456"/>
                      <a:pt x="724658" y="215929"/>
                    </a:cubicBezTo>
                    <a:lnTo>
                      <a:pt x="756229" y="309165"/>
                    </a:lnTo>
                    <a:lnTo>
                      <a:pt x="755402" y="325545"/>
                    </a:lnTo>
                    <a:cubicBezTo>
                      <a:pt x="755402" y="973843"/>
                      <a:pt x="1215258" y="1514736"/>
                      <a:pt x="1826575" y="1639830"/>
                    </a:cubicBezTo>
                    <a:lnTo>
                      <a:pt x="1861852" y="1645214"/>
                    </a:lnTo>
                    <a:lnTo>
                      <a:pt x="1799125" y="1687413"/>
                    </a:lnTo>
                    <a:cubicBezTo>
                      <a:pt x="1767464" y="1715474"/>
                      <a:pt x="1739293" y="1748008"/>
                      <a:pt x="1715640" y="1784507"/>
                    </a:cubicBezTo>
                    <a:cubicBezTo>
                      <a:pt x="1621027" y="1930504"/>
                      <a:pt x="1613851" y="2116557"/>
                      <a:pt x="1696937" y="2269408"/>
                    </a:cubicBezTo>
                    <a:cubicBezTo>
                      <a:pt x="1717709" y="2307621"/>
                      <a:pt x="1743290" y="2342228"/>
                      <a:pt x="1772695" y="2372644"/>
                    </a:cubicBezTo>
                    <a:lnTo>
                      <a:pt x="1807547" y="240021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35435" y="3341060"/>
                <a:ext cx="347708" cy="355267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5796682" y="3745267"/>
              <a:ext cx="1903175" cy="1465407"/>
              <a:chOff x="5796682" y="3745267"/>
              <a:chExt cx="1903175" cy="1465407"/>
            </a:xfrm>
          </p:grpSpPr>
          <p:sp>
            <p:nvSpPr>
              <p:cNvPr id="9" name="任意多边形 5"/>
              <p:cNvSpPr/>
              <p:nvPr/>
            </p:nvSpPr>
            <p:spPr>
              <a:xfrm rot="10800000">
                <a:off x="5796682" y="3745267"/>
                <a:ext cx="1903175" cy="1465407"/>
              </a:xfrm>
              <a:custGeom>
                <a:avLst/>
                <a:gdLst>
                  <a:gd name="connsiteX0" fmla="*/ 756723 w 2470467"/>
                  <a:gd name="connsiteY0" fmla="*/ 1902212 h 1902212"/>
                  <a:gd name="connsiteX1" fmla="*/ 717833 w 2470467"/>
                  <a:gd name="connsiteY1" fmla="*/ 1844405 h 1902212"/>
                  <a:gd name="connsiteX2" fmla="*/ 620739 w 2470467"/>
                  <a:gd name="connsiteY2" fmla="*/ 1760920 h 1902212"/>
                  <a:gd name="connsiteX3" fmla="*/ 135838 w 2470467"/>
                  <a:gd name="connsiteY3" fmla="*/ 1742217 h 1902212"/>
                  <a:gd name="connsiteX4" fmla="*/ 32602 w 2470467"/>
                  <a:gd name="connsiteY4" fmla="*/ 1817975 h 1902212"/>
                  <a:gd name="connsiteX5" fmla="*/ 0 w 2470467"/>
                  <a:gd name="connsiteY5" fmla="*/ 1859186 h 1902212"/>
                  <a:gd name="connsiteX6" fmla="*/ 28211 w 2470467"/>
                  <a:gd name="connsiteY6" fmla="*/ 1674335 h 1902212"/>
                  <a:gd name="connsiteX7" fmla="*/ 2082551 w 2470467"/>
                  <a:gd name="connsiteY7" fmla="*/ 0 h 1902212"/>
                  <a:gd name="connsiteX8" fmla="*/ 2195875 w 2470467"/>
                  <a:gd name="connsiteY8" fmla="*/ 5722 h 1902212"/>
                  <a:gd name="connsiteX9" fmla="*/ 2280810 w 2470467"/>
                  <a:gd name="connsiteY9" fmla="*/ 41993 h 1902212"/>
                  <a:gd name="connsiteX10" fmla="*/ 2423369 w 2470467"/>
                  <a:gd name="connsiteY10" fmla="*/ 190157 h 1902212"/>
                  <a:gd name="connsiteX11" fmla="*/ 2408087 w 2470467"/>
                  <a:gd name="connsiteY11" fmla="*/ 586379 h 1902212"/>
                  <a:gd name="connsiteX12" fmla="*/ 2157128 w 2470467"/>
                  <a:gd name="connsiteY12" fmla="*/ 756107 h 1902212"/>
                  <a:gd name="connsiteX13" fmla="*/ 2128954 w 2470467"/>
                  <a:gd name="connsiteY13" fmla="*/ 757745 h 1902212"/>
                  <a:gd name="connsiteX14" fmla="*/ 2082551 w 2470467"/>
                  <a:gd name="connsiteY14" fmla="*/ 755402 h 1902212"/>
                  <a:gd name="connsiteX15" fmla="*/ 768266 w 2470467"/>
                  <a:gd name="connsiteY15" fmla="*/ 1826575 h 1902212"/>
                  <a:gd name="connsiteX16" fmla="*/ 756723 w 2470467"/>
                  <a:gd name="connsiteY16" fmla="*/ 1902212 h 1902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0467" h="1902212">
                    <a:moveTo>
                      <a:pt x="756723" y="1902212"/>
                    </a:moveTo>
                    <a:lnTo>
                      <a:pt x="717833" y="1844405"/>
                    </a:lnTo>
                    <a:cubicBezTo>
                      <a:pt x="689772" y="1812744"/>
                      <a:pt x="657238" y="1784573"/>
                      <a:pt x="620739" y="1760920"/>
                    </a:cubicBezTo>
                    <a:cubicBezTo>
                      <a:pt x="474742" y="1666307"/>
                      <a:pt x="288689" y="1659131"/>
                      <a:pt x="135838" y="1742217"/>
                    </a:cubicBezTo>
                    <a:cubicBezTo>
                      <a:pt x="97625" y="1762989"/>
                      <a:pt x="63018" y="1788570"/>
                      <a:pt x="32602" y="1817975"/>
                    </a:cubicBezTo>
                    <a:lnTo>
                      <a:pt x="0" y="1859186"/>
                    </a:lnTo>
                    <a:lnTo>
                      <a:pt x="28211" y="1674335"/>
                    </a:lnTo>
                    <a:cubicBezTo>
                      <a:pt x="223744" y="718794"/>
                      <a:pt x="1069206" y="0"/>
                      <a:pt x="2082551" y="0"/>
                    </a:cubicBezTo>
                    <a:lnTo>
                      <a:pt x="2195875" y="5722"/>
                    </a:lnTo>
                    <a:lnTo>
                      <a:pt x="2280810" y="41993"/>
                    </a:lnTo>
                    <a:cubicBezTo>
                      <a:pt x="2339758" y="77045"/>
                      <a:pt x="2389424" y="127708"/>
                      <a:pt x="2423369" y="190157"/>
                    </a:cubicBezTo>
                    <a:cubicBezTo>
                      <a:pt x="2491261" y="315054"/>
                      <a:pt x="2485397" y="467082"/>
                      <a:pt x="2408087" y="586379"/>
                    </a:cubicBezTo>
                    <a:cubicBezTo>
                      <a:pt x="2350105" y="675852"/>
                      <a:pt x="2258900" y="736163"/>
                      <a:pt x="2157128" y="756107"/>
                    </a:cubicBezTo>
                    <a:lnTo>
                      <a:pt x="2128954" y="757745"/>
                    </a:lnTo>
                    <a:lnTo>
                      <a:pt x="2082551" y="755402"/>
                    </a:lnTo>
                    <a:cubicBezTo>
                      <a:pt x="1434253" y="755402"/>
                      <a:pt x="893360" y="1215258"/>
                      <a:pt x="768266" y="1826575"/>
                    </a:cubicBezTo>
                    <a:lnTo>
                      <a:pt x="756723" y="1902212"/>
                    </a:ln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92479" y="4745267"/>
                <a:ext cx="315898" cy="331692"/>
              </a:xfrm>
              <a:prstGeom prst="rect">
                <a:avLst/>
              </a:prstGeom>
            </p:spPr>
          </p:pic>
        </p:grpSp>
        <p:grpSp>
          <p:nvGrpSpPr>
            <p:cNvPr id="13" name="组合 12"/>
            <p:cNvGrpSpPr/>
            <p:nvPr/>
          </p:nvGrpSpPr>
          <p:grpSpPr>
            <a:xfrm>
              <a:off x="4488107" y="3479174"/>
              <a:ext cx="1419669" cy="1711046"/>
              <a:chOff x="4488107" y="3479174"/>
              <a:chExt cx="1419669" cy="1711046"/>
            </a:xfrm>
          </p:grpSpPr>
          <p:sp>
            <p:nvSpPr>
              <p:cNvPr id="8" name="任意多边形 4"/>
              <p:cNvSpPr/>
              <p:nvPr/>
            </p:nvSpPr>
            <p:spPr>
              <a:xfrm rot="10800000">
                <a:off x="4488107" y="3479174"/>
                <a:ext cx="1419669" cy="1711046"/>
              </a:xfrm>
              <a:custGeom>
                <a:avLst/>
                <a:gdLst>
                  <a:gd name="connsiteX0" fmla="*/ 1444238 w 1842839"/>
                  <a:gd name="connsiteY0" fmla="*/ 2220782 h 2221070"/>
                  <a:gd name="connsiteX1" fmla="*/ 1248227 w 1842839"/>
                  <a:gd name="connsiteY1" fmla="*/ 2158690 h 2221070"/>
                  <a:gd name="connsiteX2" fmla="*/ 1111484 w 1842839"/>
                  <a:gd name="connsiteY2" fmla="*/ 2005141 h 2221070"/>
                  <a:gd name="connsiteX3" fmla="*/ 1091568 w 1842839"/>
                  <a:gd name="connsiteY3" fmla="*/ 1946324 h 2221070"/>
                  <a:gd name="connsiteX4" fmla="*/ 1090906 w 1842839"/>
                  <a:gd name="connsiteY4" fmla="*/ 1933225 h 2221070"/>
                  <a:gd name="connsiteX5" fmla="*/ 1073259 w 1842839"/>
                  <a:gd name="connsiteY5" fmla="*/ 1817593 h 2221070"/>
                  <a:gd name="connsiteX6" fmla="*/ 1072426 w 1842839"/>
                  <a:gd name="connsiteY6" fmla="*/ 1803275 h 2221070"/>
                  <a:gd name="connsiteX7" fmla="*/ 1071057 w 1842839"/>
                  <a:gd name="connsiteY7" fmla="*/ 1803169 h 2221070"/>
                  <a:gd name="connsiteX8" fmla="*/ 1070577 w 1842839"/>
                  <a:gd name="connsiteY8" fmla="*/ 1800023 h 2221070"/>
                  <a:gd name="connsiteX9" fmla="*/ 26659 w 1842839"/>
                  <a:gd name="connsiteY9" fmla="*/ 756105 h 2221070"/>
                  <a:gd name="connsiteX10" fmla="*/ 0 w 1842839"/>
                  <a:gd name="connsiteY10" fmla="*/ 752036 h 2221070"/>
                  <a:gd name="connsiteX11" fmla="*/ 71201 w 1842839"/>
                  <a:gd name="connsiteY11" fmla="*/ 704136 h 2221070"/>
                  <a:gd name="connsiteX12" fmla="*/ 154686 w 1842839"/>
                  <a:gd name="connsiteY12" fmla="*/ 607042 h 2221070"/>
                  <a:gd name="connsiteX13" fmla="*/ 173389 w 1842839"/>
                  <a:gd name="connsiteY13" fmla="*/ 122141 h 2221070"/>
                  <a:gd name="connsiteX14" fmla="*/ 97631 w 1842839"/>
                  <a:gd name="connsiteY14" fmla="*/ 18905 h 2221070"/>
                  <a:gd name="connsiteX15" fmla="*/ 73735 w 1842839"/>
                  <a:gd name="connsiteY15" fmla="*/ 0 h 2221070"/>
                  <a:gd name="connsiteX16" fmla="*/ 178899 w 1842839"/>
                  <a:gd name="connsiteY16" fmla="*/ 16050 h 2221070"/>
                  <a:gd name="connsiteX17" fmla="*/ 1842408 w 1842839"/>
                  <a:gd name="connsiteY17" fmla="*/ 1855990 h 2221070"/>
                  <a:gd name="connsiteX18" fmla="*/ 1842839 w 1842839"/>
                  <a:gd name="connsiteY18" fmla="*/ 1864516 h 2221070"/>
                  <a:gd name="connsiteX19" fmla="*/ 1833003 w 1842839"/>
                  <a:gd name="connsiteY19" fmla="*/ 1936832 h 2221070"/>
                  <a:gd name="connsiteX20" fmla="*/ 1644449 w 1842839"/>
                  <a:gd name="connsiteY20" fmla="*/ 2173972 h 2221070"/>
                  <a:gd name="connsiteX21" fmla="*/ 1444238 w 1842839"/>
                  <a:gd name="connsiteY21" fmla="*/ 2220782 h 222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42839" h="2221070">
                    <a:moveTo>
                      <a:pt x="1444238" y="2220782"/>
                    </a:moveTo>
                    <a:cubicBezTo>
                      <a:pt x="1375707" y="2218139"/>
                      <a:pt x="1307876" y="2197345"/>
                      <a:pt x="1248227" y="2158690"/>
                    </a:cubicBezTo>
                    <a:cubicBezTo>
                      <a:pt x="1188579" y="2120035"/>
                      <a:pt x="1141891" y="2066615"/>
                      <a:pt x="1111484" y="2005141"/>
                    </a:cubicBezTo>
                    <a:lnTo>
                      <a:pt x="1091568" y="1946324"/>
                    </a:lnTo>
                    <a:lnTo>
                      <a:pt x="1090906" y="1933225"/>
                    </a:lnTo>
                    <a:lnTo>
                      <a:pt x="1073259" y="1817593"/>
                    </a:lnTo>
                    <a:lnTo>
                      <a:pt x="1072426" y="1803275"/>
                    </a:lnTo>
                    <a:lnTo>
                      <a:pt x="1071057" y="1803169"/>
                    </a:lnTo>
                    <a:lnTo>
                      <a:pt x="1070577" y="1800023"/>
                    </a:lnTo>
                    <a:cubicBezTo>
                      <a:pt x="963354" y="1276037"/>
                      <a:pt x="550645" y="863328"/>
                      <a:pt x="26659" y="756105"/>
                    </a:cubicBezTo>
                    <a:lnTo>
                      <a:pt x="0" y="752036"/>
                    </a:lnTo>
                    <a:lnTo>
                      <a:pt x="71201" y="704136"/>
                    </a:lnTo>
                    <a:cubicBezTo>
                      <a:pt x="102862" y="676075"/>
                      <a:pt x="131033" y="643541"/>
                      <a:pt x="154686" y="607042"/>
                    </a:cubicBezTo>
                    <a:cubicBezTo>
                      <a:pt x="249299" y="461045"/>
                      <a:pt x="256475" y="274992"/>
                      <a:pt x="173389" y="122141"/>
                    </a:cubicBezTo>
                    <a:cubicBezTo>
                      <a:pt x="152618" y="83928"/>
                      <a:pt x="127037" y="49321"/>
                      <a:pt x="97631" y="18905"/>
                    </a:cubicBezTo>
                    <a:lnTo>
                      <a:pt x="73735" y="0"/>
                    </a:lnTo>
                    <a:lnTo>
                      <a:pt x="178899" y="16050"/>
                    </a:lnTo>
                    <a:cubicBezTo>
                      <a:pt x="1066187" y="197616"/>
                      <a:pt x="1749341" y="939580"/>
                      <a:pt x="1842408" y="1855990"/>
                    </a:cubicBezTo>
                    <a:lnTo>
                      <a:pt x="1842839" y="1864516"/>
                    </a:lnTo>
                    <a:lnTo>
                      <a:pt x="1833003" y="1936832"/>
                    </a:lnTo>
                    <a:cubicBezTo>
                      <a:pt x="1805279" y="2036766"/>
                      <a:pt x="1738122" y="2123054"/>
                      <a:pt x="1644449" y="2173972"/>
                    </a:cubicBezTo>
                    <a:cubicBezTo>
                      <a:pt x="1582001" y="2207918"/>
                      <a:pt x="1512769" y="2223425"/>
                      <a:pt x="1444238" y="222078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590036" y="3595889"/>
                <a:ext cx="393357" cy="369756"/>
              </a:xfrm>
              <a:prstGeom prst="rect">
                <a:avLst/>
              </a:prstGeom>
            </p:spPr>
          </p:pic>
        </p:grpSp>
      </p:grpSp>
      <p:cxnSp>
        <p:nvCxnSpPr>
          <p:cNvPr id="41" name="直接连接符 40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44" name="圆角矩形 43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一、社团历程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2542540"/>
            <a:ext cx="10571480" cy="2047875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100194" y="3335463"/>
            <a:ext cx="3991610" cy="106934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ym typeface="+mn-ea"/>
              </a:rPr>
              <a:t>互动表演赛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410" y="4331450"/>
            <a:ext cx="2329815" cy="41656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Exhibition Debate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924800" y="3727786"/>
            <a:ext cx="4267199" cy="387014"/>
            <a:chOff x="743958" y="3475975"/>
            <a:chExt cx="753417" cy="0"/>
          </a:xfrm>
        </p:grpSpPr>
        <p:cxnSp>
          <p:nvCxnSpPr>
            <p:cNvPr id="41" name="直接连接符 4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 flipH="1">
            <a:off x="-88900" y="3721751"/>
            <a:ext cx="4356100" cy="329549"/>
            <a:chOff x="743958" y="3475975"/>
            <a:chExt cx="753417" cy="0"/>
          </a:xfrm>
        </p:grpSpPr>
        <p:cxnSp>
          <p:nvCxnSpPr>
            <p:cNvPr id="39" name="直接连接符 38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5390276" y="1665398"/>
            <a:ext cx="1411448" cy="1162236"/>
            <a:chOff x="3681" y="2029"/>
            <a:chExt cx="623" cy="513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81" y="2029"/>
              <a:ext cx="623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"/>
            <p:cNvSpPr/>
            <p:nvPr/>
          </p:nvSpPr>
          <p:spPr bwMode="auto">
            <a:xfrm>
              <a:off x="3676" y="2029"/>
              <a:ext cx="623" cy="285"/>
            </a:xfrm>
            <a:custGeom>
              <a:avLst/>
              <a:gdLst>
                <a:gd name="T0" fmla="*/ 312 w 623"/>
                <a:gd name="T1" fmla="*/ 0 h 285"/>
                <a:gd name="T2" fmla="*/ 312 w 623"/>
                <a:gd name="T3" fmla="*/ 0 h 285"/>
                <a:gd name="T4" fmla="*/ 0 w 623"/>
                <a:gd name="T5" fmla="*/ 252 h 285"/>
                <a:gd name="T6" fmla="*/ 38 w 623"/>
                <a:gd name="T7" fmla="*/ 285 h 285"/>
                <a:gd name="T8" fmla="*/ 312 w 623"/>
                <a:gd name="T9" fmla="*/ 62 h 285"/>
                <a:gd name="T10" fmla="*/ 585 w 623"/>
                <a:gd name="T11" fmla="*/ 285 h 285"/>
                <a:gd name="T12" fmla="*/ 623 w 623"/>
                <a:gd name="T13" fmla="*/ 252 h 285"/>
                <a:gd name="T14" fmla="*/ 312 w 623"/>
                <a:gd name="T15" fmla="*/ 0 h 285"/>
                <a:gd name="T16" fmla="*/ 312 w 623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3" h="285">
                  <a:moveTo>
                    <a:pt x="312" y="0"/>
                  </a:moveTo>
                  <a:lnTo>
                    <a:pt x="312" y="0"/>
                  </a:lnTo>
                  <a:lnTo>
                    <a:pt x="0" y="252"/>
                  </a:lnTo>
                  <a:lnTo>
                    <a:pt x="38" y="285"/>
                  </a:lnTo>
                  <a:lnTo>
                    <a:pt x="312" y="62"/>
                  </a:lnTo>
                  <a:lnTo>
                    <a:pt x="585" y="285"/>
                  </a:lnTo>
                  <a:lnTo>
                    <a:pt x="623" y="252"/>
                  </a:lnTo>
                  <a:lnTo>
                    <a:pt x="312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"/>
            <p:cNvSpPr/>
            <p:nvPr/>
          </p:nvSpPr>
          <p:spPr bwMode="auto">
            <a:xfrm>
              <a:off x="3747" y="2157"/>
              <a:ext cx="481" cy="385"/>
            </a:xfrm>
            <a:custGeom>
              <a:avLst/>
              <a:gdLst>
                <a:gd name="T0" fmla="*/ 0 w 481"/>
                <a:gd name="T1" fmla="*/ 195 h 385"/>
                <a:gd name="T2" fmla="*/ 0 w 481"/>
                <a:gd name="T3" fmla="*/ 385 h 385"/>
                <a:gd name="T4" fmla="*/ 193 w 481"/>
                <a:gd name="T5" fmla="*/ 385 h 385"/>
                <a:gd name="T6" fmla="*/ 193 w 481"/>
                <a:gd name="T7" fmla="*/ 205 h 385"/>
                <a:gd name="T8" fmla="*/ 292 w 481"/>
                <a:gd name="T9" fmla="*/ 205 h 385"/>
                <a:gd name="T10" fmla="*/ 292 w 481"/>
                <a:gd name="T11" fmla="*/ 385 h 385"/>
                <a:gd name="T12" fmla="*/ 481 w 481"/>
                <a:gd name="T13" fmla="*/ 385 h 385"/>
                <a:gd name="T14" fmla="*/ 481 w 481"/>
                <a:gd name="T15" fmla="*/ 195 h 385"/>
                <a:gd name="T16" fmla="*/ 236 w 481"/>
                <a:gd name="T17" fmla="*/ 0 h 385"/>
                <a:gd name="T18" fmla="*/ 0 w 481"/>
                <a:gd name="T19" fmla="*/ 19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385">
                  <a:moveTo>
                    <a:pt x="0" y="195"/>
                  </a:moveTo>
                  <a:lnTo>
                    <a:pt x="0" y="385"/>
                  </a:lnTo>
                  <a:lnTo>
                    <a:pt x="193" y="385"/>
                  </a:lnTo>
                  <a:lnTo>
                    <a:pt x="193" y="205"/>
                  </a:lnTo>
                  <a:lnTo>
                    <a:pt x="292" y="205"/>
                  </a:lnTo>
                  <a:lnTo>
                    <a:pt x="292" y="385"/>
                  </a:lnTo>
                  <a:lnTo>
                    <a:pt x="481" y="385"/>
                  </a:lnTo>
                  <a:lnTo>
                    <a:pt x="481" y="195"/>
                  </a:lnTo>
                  <a:lnTo>
                    <a:pt x="236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92125" y="1323975"/>
            <a:ext cx="2792095" cy="4860290"/>
            <a:chOff x="492200" y="1323658"/>
            <a:chExt cx="3719140" cy="5139596"/>
          </a:xfrm>
        </p:grpSpPr>
        <p:sp>
          <p:nvSpPr>
            <p:cNvPr id="10" name="直角三角形 69"/>
            <p:cNvSpPr/>
            <p:nvPr/>
          </p:nvSpPr>
          <p:spPr>
            <a:xfrm rot="5400000" flipH="1">
              <a:off x="1605526" y="3857440"/>
              <a:ext cx="4693421" cy="518207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  <a:gd name="connsiteX0-17" fmla="*/ 174418 w 2267687"/>
                <a:gd name="connsiteY0-18" fmla="*/ 303531 h 303531"/>
                <a:gd name="connsiteX1-19" fmla="*/ 0 w 2267687"/>
                <a:gd name="connsiteY1-20" fmla="*/ 0 h 303531"/>
                <a:gd name="connsiteX2-21" fmla="*/ 2267687 w 2267687"/>
                <a:gd name="connsiteY2-22" fmla="*/ 290831 h 303531"/>
                <a:gd name="connsiteX3-23" fmla="*/ 174418 w 2267687"/>
                <a:gd name="connsiteY3-24" fmla="*/ 303531 h 303531"/>
                <a:gd name="connsiteX0-25" fmla="*/ 172657 w 2265926"/>
                <a:gd name="connsiteY0-26" fmla="*/ 316231 h 316231"/>
                <a:gd name="connsiteX1-27" fmla="*/ 0 w 2265926"/>
                <a:gd name="connsiteY1-28" fmla="*/ 0 h 316231"/>
                <a:gd name="connsiteX2-29" fmla="*/ 2265926 w 2265926"/>
                <a:gd name="connsiteY2-30" fmla="*/ 303531 h 316231"/>
                <a:gd name="connsiteX3-31" fmla="*/ 172657 w 2265926"/>
                <a:gd name="connsiteY3-32" fmla="*/ 316231 h 316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5926" h="316231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69"/>
            <p:cNvSpPr/>
            <p:nvPr/>
          </p:nvSpPr>
          <p:spPr>
            <a:xfrm flipH="1" flipV="1">
              <a:off x="492200" y="6074359"/>
              <a:ext cx="3716054" cy="334172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35984" y="2225645"/>
              <a:ext cx="2701329" cy="3877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dist="508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35984" y="2225645"/>
              <a:ext cx="2701329" cy="582162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788983" y="1323658"/>
              <a:ext cx="1136932" cy="1334681"/>
              <a:chOff x="6591300" y="1966752"/>
              <a:chExt cx="830580" cy="975045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-1" fmla="*/ 216478 w 432956"/>
                  <a:gd name="connsiteY0-2" fmla="*/ 0 h 938372"/>
                  <a:gd name="connsiteX1-3" fmla="*/ 432956 w 432956"/>
                  <a:gd name="connsiteY1-4" fmla="*/ 152400 h 938372"/>
                  <a:gd name="connsiteX2-5" fmla="*/ 369551 w 432956"/>
                  <a:gd name="connsiteY2-6" fmla="*/ 260163 h 938372"/>
                  <a:gd name="connsiteX3-7" fmla="*/ 309290 w 432956"/>
                  <a:gd name="connsiteY3-8" fmla="*/ 288766 h 938372"/>
                  <a:gd name="connsiteX4-9" fmla="*/ 318874 w 432956"/>
                  <a:gd name="connsiteY4-10" fmla="*/ 390981 h 938372"/>
                  <a:gd name="connsiteX5-11" fmla="*/ 391740 w 432956"/>
                  <a:gd name="connsiteY5-12" fmla="*/ 938372 h 938372"/>
                  <a:gd name="connsiteX6-13" fmla="*/ 41218 w 432956"/>
                  <a:gd name="connsiteY6-14" fmla="*/ 938372 h 938372"/>
                  <a:gd name="connsiteX7-15" fmla="*/ 113192 w 432956"/>
                  <a:gd name="connsiteY7-16" fmla="*/ 391428 h 938372"/>
                  <a:gd name="connsiteX8-17" fmla="*/ 63405 w 432956"/>
                  <a:gd name="connsiteY8-18" fmla="*/ 260163 h 938372"/>
                  <a:gd name="connsiteX9-19" fmla="*/ 0 w 432956"/>
                  <a:gd name="connsiteY9-20" fmla="*/ 152400 h 938372"/>
                  <a:gd name="connsiteX10-21" fmla="*/ 216478 w 432956"/>
                  <a:gd name="connsiteY10-22" fmla="*/ 0 h 938372"/>
                  <a:gd name="connsiteX0-23" fmla="*/ 216478 w 432956"/>
                  <a:gd name="connsiteY0-24" fmla="*/ 0 h 938372"/>
                  <a:gd name="connsiteX1-25" fmla="*/ 432956 w 432956"/>
                  <a:gd name="connsiteY1-26" fmla="*/ 152400 h 938372"/>
                  <a:gd name="connsiteX2-27" fmla="*/ 369551 w 432956"/>
                  <a:gd name="connsiteY2-28" fmla="*/ 260163 h 938372"/>
                  <a:gd name="connsiteX3-29" fmla="*/ 309290 w 432956"/>
                  <a:gd name="connsiteY3-30" fmla="*/ 288766 h 938372"/>
                  <a:gd name="connsiteX4-31" fmla="*/ 318874 w 432956"/>
                  <a:gd name="connsiteY4-32" fmla="*/ 390981 h 938372"/>
                  <a:gd name="connsiteX5-33" fmla="*/ 391740 w 432956"/>
                  <a:gd name="connsiteY5-34" fmla="*/ 938372 h 938372"/>
                  <a:gd name="connsiteX6-35" fmla="*/ 41218 w 432956"/>
                  <a:gd name="connsiteY6-36" fmla="*/ 938372 h 938372"/>
                  <a:gd name="connsiteX7-37" fmla="*/ 113192 w 432956"/>
                  <a:gd name="connsiteY7-38" fmla="*/ 391428 h 938372"/>
                  <a:gd name="connsiteX8-39" fmla="*/ 63405 w 432956"/>
                  <a:gd name="connsiteY8-40" fmla="*/ 260163 h 938372"/>
                  <a:gd name="connsiteX9-41" fmla="*/ 0 w 432956"/>
                  <a:gd name="connsiteY9-42" fmla="*/ 152400 h 938372"/>
                  <a:gd name="connsiteX10-43" fmla="*/ 216478 w 432956"/>
                  <a:gd name="connsiteY10-44" fmla="*/ 0 h 938372"/>
                  <a:gd name="connsiteX0-45" fmla="*/ 216478 w 432956"/>
                  <a:gd name="connsiteY0-46" fmla="*/ 0 h 938372"/>
                  <a:gd name="connsiteX1-47" fmla="*/ 432956 w 432956"/>
                  <a:gd name="connsiteY1-48" fmla="*/ 152400 h 938372"/>
                  <a:gd name="connsiteX2-49" fmla="*/ 369551 w 432956"/>
                  <a:gd name="connsiteY2-50" fmla="*/ 260163 h 938372"/>
                  <a:gd name="connsiteX3-51" fmla="*/ 309290 w 432956"/>
                  <a:gd name="connsiteY3-52" fmla="*/ 288766 h 938372"/>
                  <a:gd name="connsiteX4-53" fmla="*/ 318874 w 432956"/>
                  <a:gd name="connsiteY4-54" fmla="*/ 390981 h 938372"/>
                  <a:gd name="connsiteX5-55" fmla="*/ 391740 w 432956"/>
                  <a:gd name="connsiteY5-56" fmla="*/ 938372 h 938372"/>
                  <a:gd name="connsiteX6-57" fmla="*/ 41218 w 432956"/>
                  <a:gd name="connsiteY6-58" fmla="*/ 938372 h 938372"/>
                  <a:gd name="connsiteX7-59" fmla="*/ 110017 w 432956"/>
                  <a:gd name="connsiteY7-60" fmla="*/ 429528 h 938372"/>
                  <a:gd name="connsiteX8-61" fmla="*/ 63405 w 432956"/>
                  <a:gd name="connsiteY8-62" fmla="*/ 260163 h 938372"/>
                  <a:gd name="connsiteX9-63" fmla="*/ 0 w 432956"/>
                  <a:gd name="connsiteY9-64" fmla="*/ 152400 h 938372"/>
                  <a:gd name="connsiteX10-65" fmla="*/ 216478 w 432956"/>
                  <a:gd name="connsiteY10-66" fmla="*/ 0 h 938372"/>
                  <a:gd name="connsiteX0-67" fmla="*/ 216478 w 432956"/>
                  <a:gd name="connsiteY0-68" fmla="*/ 0 h 938372"/>
                  <a:gd name="connsiteX1-69" fmla="*/ 432956 w 432956"/>
                  <a:gd name="connsiteY1-70" fmla="*/ 152400 h 938372"/>
                  <a:gd name="connsiteX2-71" fmla="*/ 369551 w 432956"/>
                  <a:gd name="connsiteY2-72" fmla="*/ 260163 h 938372"/>
                  <a:gd name="connsiteX3-73" fmla="*/ 309290 w 432956"/>
                  <a:gd name="connsiteY3-74" fmla="*/ 288766 h 938372"/>
                  <a:gd name="connsiteX4-75" fmla="*/ 318874 w 432956"/>
                  <a:gd name="connsiteY4-76" fmla="*/ 390981 h 938372"/>
                  <a:gd name="connsiteX5-77" fmla="*/ 391740 w 432956"/>
                  <a:gd name="connsiteY5-78" fmla="*/ 938372 h 938372"/>
                  <a:gd name="connsiteX6-79" fmla="*/ 41218 w 432956"/>
                  <a:gd name="connsiteY6-80" fmla="*/ 938372 h 938372"/>
                  <a:gd name="connsiteX7-81" fmla="*/ 110017 w 432956"/>
                  <a:gd name="connsiteY7-82" fmla="*/ 429528 h 938372"/>
                  <a:gd name="connsiteX8-83" fmla="*/ 63405 w 432956"/>
                  <a:gd name="connsiteY8-84" fmla="*/ 260163 h 938372"/>
                  <a:gd name="connsiteX9-85" fmla="*/ 0 w 432956"/>
                  <a:gd name="connsiteY9-86" fmla="*/ 152400 h 938372"/>
                  <a:gd name="connsiteX10-87" fmla="*/ 216478 w 432956"/>
                  <a:gd name="connsiteY10-88" fmla="*/ 0 h 938372"/>
                  <a:gd name="connsiteX0-89" fmla="*/ 216478 w 432956"/>
                  <a:gd name="connsiteY0-90" fmla="*/ 0 h 938372"/>
                  <a:gd name="connsiteX1-91" fmla="*/ 432956 w 432956"/>
                  <a:gd name="connsiteY1-92" fmla="*/ 152400 h 938372"/>
                  <a:gd name="connsiteX2-93" fmla="*/ 369551 w 432956"/>
                  <a:gd name="connsiteY2-94" fmla="*/ 260163 h 938372"/>
                  <a:gd name="connsiteX3-95" fmla="*/ 309290 w 432956"/>
                  <a:gd name="connsiteY3-96" fmla="*/ 288766 h 938372"/>
                  <a:gd name="connsiteX4-97" fmla="*/ 318874 w 432956"/>
                  <a:gd name="connsiteY4-98" fmla="*/ 390981 h 938372"/>
                  <a:gd name="connsiteX5-99" fmla="*/ 391740 w 432956"/>
                  <a:gd name="connsiteY5-100" fmla="*/ 938372 h 938372"/>
                  <a:gd name="connsiteX6-101" fmla="*/ 41218 w 432956"/>
                  <a:gd name="connsiteY6-102" fmla="*/ 938372 h 938372"/>
                  <a:gd name="connsiteX7-103" fmla="*/ 110017 w 432956"/>
                  <a:gd name="connsiteY7-104" fmla="*/ 429528 h 938372"/>
                  <a:gd name="connsiteX8-105" fmla="*/ 63405 w 432956"/>
                  <a:gd name="connsiteY8-106" fmla="*/ 260163 h 938372"/>
                  <a:gd name="connsiteX9-107" fmla="*/ 0 w 432956"/>
                  <a:gd name="connsiteY9-108" fmla="*/ 152400 h 938372"/>
                  <a:gd name="connsiteX10-109" fmla="*/ 216478 w 432956"/>
                  <a:gd name="connsiteY10-110" fmla="*/ 0 h 938372"/>
                  <a:gd name="connsiteX0-111" fmla="*/ 216478 w 432956"/>
                  <a:gd name="connsiteY0-112" fmla="*/ 0 h 938372"/>
                  <a:gd name="connsiteX1-113" fmla="*/ 432956 w 432956"/>
                  <a:gd name="connsiteY1-114" fmla="*/ 152400 h 938372"/>
                  <a:gd name="connsiteX2-115" fmla="*/ 369551 w 432956"/>
                  <a:gd name="connsiteY2-116" fmla="*/ 260163 h 938372"/>
                  <a:gd name="connsiteX3-117" fmla="*/ 309290 w 432956"/>
                  <a:gd name="connsiteY3-118" fmla="*/ 288766 h 938372"/>
                  <a:gd name="connsiteX4-119" fmla="*/ 318874 w 432956"/>
                  <a:gd name="connsiteY4-120" fmla="*/ 390981 h 938372"/>
                  <a:gd name="connsiteX5-121" fmla="*/ 391740 w 432956"/>
                  <a:gd name="connsiteY5-122" fmla="*/ 938372 h 938372"/>
                  <a:gd name="connsiteX6-123" fmla="*/ 41218 w 432956"/>
                  <a:gd name="connsiteY6-124" fmla="*/ 938372 h 938372"/>
                  <a:gd name="connsiteX7-125" fmla="*/ 110017 w 432956"/>
                  <a:gd name="connsiteY7-126" fmla="*/ 454928 h 938372"/>
                  <a:gd name="connsiteX8-127" fmla="*/ 63405 w 432956"/>
                  <a:gd name="connsiteY8-128" fmla="*/ 260163 h 938372"/>
                  <a:gd name="connsiteX9-129" fmla="*/ 0 w 432956"/>
                  <a:gd name="connsiteY9-130" fmla="*/ 152400 h 938372"/>
                  <a:gd name="connsiteX10-131" fmla="*/ 216478 w 432956"/>
                  <a:gd name="connsiteY10-132" fmla="*/ 0 h 938372"/>
                  <a:gd name="connsiteX0-133" fmla="*/ 216478 w 432956"/>
                  <a:gd name="connsiteY0-134" fmla="*/ 0 h 938372"/>
                  <a:gd name="connsiteX1-135" fmla="*/ 432956 w 432956"/>
                  <a:gd name="connsiteY1-136" fmla="*/ 152400 h 938372"/>
                  <a:gd name="connsiteX2-137" fmla="*/ 369551 w 432956"/>
                  <a:gd name="connsiteY2-138" fmla="*/ 260163 h 938372"/>
                  <a:gd name="connsiteX3-139" fmla="*/ 309290 w 432956"/>
                  <a:gd name="connsiteY3-140" fmla="*/ 288766 h 938372"/>
                  <a:gd name="connsiteX4-141" fmla="*/ 318874 w 432956"/>
                  <a:gd name="connsiteY4-142" fmla="*/ 390981 h 938372"/>
                  <a:gd name="connsiteX5-143" fmla="*/ 391740 w 432956"/>
                  <a:gd name="connsiteY5-144" fmla="*/ 938372 h 938372"/>
                  <a:gd name="connsiteX6-145" fmla="*/ 41218 w 432956"/>
                  <a:gd name="connsiteY6-146" fmla="*/ 938372 h 938372"/>
                  <a:gd name="connsiteX7-147" fmla="*/ 110017 w 432956"/>
                  <a:gd name="connsiteY7-148" fmla="*/ 454928 h 938372"/>
                  <a:gd name="connsiteX8-149" fmla="*/ 63405 w 432956"/>
                  <a:gd name="connsiteY8-150" fmla="*/ 260163 h 938372"/>
                  <a:gd name="connsiteX9-151" fmla="*/ 0 w 432956"/>
                  <a:gd name="connsiteY9-152" fmla="*/ 152400 h 938372"/>
                  <a:gd name="connsiteX10-153" fmla="*/ 216478 w 432956"/>
                  <a:gd name="connsiteY10-154" fmla="*/ 0 h 938372"/>
                  <a:gd name="connsiteX0-155" fmla="*/ 216478 w 432956"/>
                  <a:gd name="connsiteY0-156" fmla="*/ 0 h 938372"/>
                  <a:gd name="connsiteX1-157" fmla="*/ 432956 w 432956"/>
                  <a:gd name="connsiteY1-158" fmla="*/ 152400 h 938372"/>
                  <a:gd name="connsiteX2-159" fmla="*/ 369551 w 432956"/>
                  <a:gd name="connsiteY2-160" fmla="*/ 260163 h 938372"/>
                  <a:gd name="connsiteX3-161" fmla="*/ 309290 w 432956"/>
                  <a:gd name="connsiteY3-162" fmla="*/ 288766 h 938372"/>
                  <a:gd name="connsiteX4-163" fmla="*/ 318874 w 432956"/>
                  <a:gd name="connsiteY4-164" fmla="*/ 390981 h 938372"/>
                  <a:gd name="connsiteX5-165" fmla="*/ 391740 w 432956"/>
                  <a:gd name="connsiteY5-166" fmla="*/ 938372 h 938372"/>
                  <a:gd name="connsiteX6-167" fmla="*/ 41218 w 432956"/>
                  <a:gd name="connsiteY6-168" fmla="*/ 938372 h 938372"/>
                  <a:gd name="connsiteX7-169" fmla="*/ 110017 w 432956"/>
                  <a:gd name="connsiteY7-170" fmla="*/ 454928 h 938372"/>
                  <a:gd name="connsiteX8-171" fmla="*/ 63405 w 432956"/>
                  <a:gd name="connsiteY8-172" fmla="*/ 260163 h 938372"/>
                  <a:gd name="connsiteX9-173" fmla="*/ 0 w 432956"/>
                  <a:gd name="connsiteY9-174" fmla="*/ 152400 h 938372"/>
                  <a:gd name="connsiteX10-175" fmla="*/ 216478 w 432956"/>
                  <a:gd name="connsiteY10-176" fmla="*/ 0 h 938372"/>
                  <a:gd name="connsiteX0-177" fmla="*/ 216478 w 432956"/>
                  <a:gd name="connsiteY0-178" fmla="*/ 0 h 938372"/>
                  <a:gd name="connsiteX1-179" fmla="*/ 432956 w 432956"/>
                  <a:gd name="connsiteY1-180" fmla="*/ 152400 h 938372"/>
                  <a:gd name="connsiteX2-181" fmla="*/ 369551 w 432956"/>
                  <a:gd name="connsiteY2-182" fmla="*/ 260163 h 938372"/>
                  <a:gd name="connsiteX3-183" fmla="*/ 309290 w 432956"/>
                  <a:gd name="connsiteY3-184" fmla="*/ 288766 h 938372"/>
                  <a:gd name="connsiteX4-185" fmla="*/ 318874 w 432956"/>
                  <a:gd name="connsiteY4-186" fmla="*/ 390981 h 938372"/>
                  <a:gd name="connsiteX5-187" fmla="*/ 391740 w 432956"/>
                  <a:gd name="connsiteY5-188" fmla="*/ 938372 h 938372"/>
                  <a:gd name="connsiteX6-189" fmla="*/ 41218 w 432956"/>
                  <a:gd name="connsiteY6-190" fmla="*/ 938372 h 938372"/>
                  <a:gd name="connsiteX7-191" fmla="*/ 122717 w 432956"/>
                  <a:gd name="connsiteY7-192" fmla="*/ 458103 h 938372"/>
                  <a:gd name="connsiteX8-193" fmla="*/ 63405 w 432956"/>
                  <a:gd name="connsiteY8-194" fmla="*/ 260163 h 938372"/>
                  <a:gd name="connsiteX9-195" fmla="*/ 0 w 432956"/>
                  <a:gd name="connsiteY9-196" fmla="*/ 152400 h 938372"/>
                  <a:gd name="connsiteX10-197" fmla="*/ 216478 w 432956"/>
                  <a:gd name="connsiteY10-198" fmla="*/ 0 h 938372"/>
                  <a:gd name="connsiteX0-199" fmla="*/ 216478 w 432956"/>
                  <a:gd name="connsiteY0-200" fmla="*/ 0 h 938372"/>
                  <a:gd name="connsiteX1-201" fmla="*/ 432956 w 432956"/>
                  <a:gd name="connsiteY1-202" fmla="*/ 152400 h 938372"/>
                  <a:gd name="connsiteX2-203" fmla="*/ 369551 w 432956"/>
                  <a:gd name="connsiteY2-204" fmla="*/ 260163 h 938372"/>
                  <a:gd name="connsiteX3-205" fmla="*/ 309290 w 432956"/>
                  <a:gd name="connsiteY3-206" fmla="*/ 288766 h 938372"/>
                  <a:gd name="connsiteX4-207" fmla="*/ 318874 w 432956"/>
                  <a:gd name="connsiteY4-208" fmla="*/ 390981 h 938372"/>
                  <a:gd name="connsiteX5-209" fmla="*/ 391740 w 432956"/>
                  <a:gd name="connsiteY5-210" fmla="*/ 938372 h 938372"/>
                  <a:gd name="connsiteX6-211" fmla="*/ 41218 w 432956"/>
                  <a:gd name="connsiteY6-212" fmla="*/ 938372 h 938372"/>
                  <a:gd name="connsiteX7-213" fmla="*/ 122717 w 432956"/>
                  <a:gd name="connsiteY7-214" fmla="*/ 458103 h 938372"/>
                  <a:gd name="connsiteX8-215" fmla="*/ 63405 w 432956"/>
                  <a:gd name="connsiteY8-216" fmla="*/ 260163 h 938372"/>
                  <a:gd name="connsiteX9-217" fmla="*/ 0 w 432956"/>
                  <a:gd name="connsiteY9-218" fmla="*/ 152400 h 938372"/>
                  <a:gd name="connsiteX10-219" fmla="*/ 216478 w 432956"/>
                  <a:gd name="connsiteY10-220" fmla="*/ 0 h 938372"/>
                  <a:gd name="connsiteX0-221" fmla="*/ 216478 w 432956"/>
                  <a:gd name="connsiteY0-222" fmla="*/ 0 h 938372"/>
                  <a:gd name="connsiteX1-223" fmla="*/ 432956 w 432956"/>
                  <a:gd name="connsiteY1-224" fmla="*/ 152400 h 938372"/>
                  <a:gd name="connsiteX2-225" fmla="*/ 369551 w 432956"/>
                  <a:gd name="connsiteY2-226" fmla="*/ 260163 h 938372"/>
                  <a:gd name="connsiteX3-227" fmla="*/ 309290 w 432956"/>
                  <a:gd name="connsiteY3-228" fmla="*/ 288766 h 938372"/>
                  <a:gd name="connsiteX4-229" fmla="*/ 318874 w 432956"/>
                  <a:gd name="connsiteY4-230" fmla="*/ 390981 h 938372"/>
                  <a:gd name="connsiteX5-231" fmla="*/ 391740 w 432956"/>
                  <a:gd name="connsiteY5-232" fmla="*/ 938372 h 938372"/>
                  <a:gd name="connsiteX6-233" fmla="*/ 41218 w 432956"/>
                  <a:gd name="connsiteY6-234" fmla="*/ 938372 h 938372"/>
                  <a:gd name="connsiteX7-235" fmla="*/ 122717 w 432956"/>
                  <a:gd name="connsiteY7-236" fmla="*/ 458103 h 938372"/>
                  <a:gd name="connsiteX8-237" fmla="*/ 63405 w 432956"/>
                  <a:gd name="connsiteY8-238" fmla="*/ 260163 h 938372"/>
                  <a:gd name="connsiteX9-239" fmla="*/ 0 w 432956"/>
                  <a:gd name="connsiteY9-240" fmla="*/ 152400 h 938372"/>
                  <a:gd name="connsiteX10-241" fmla="*/ 216478 w 432956"/>
                  <a:gd name="connsiteY10-242" fmla="*/ 0 h 938372"/>
                  <a:gd name="connsiteX0-243" fmla="*/ 216478 w 432956"/>
                  <a:gd name="connsiteY0-244" fmla="*/ 0 h 938372"/>
                  <a:gd name="connsiteX1-245" fmla="*/ 432956 w 432956"/>
                  <a:gd name="connsiteY1-246" fmla="*/ 152400 h 938372"/>
                  <a:gd name="connsiteX2-247" fmla="*/ 369551 w 432956"/>
                  <a:gd name="connsiteY2-248" fmla="*/ 260163 h 938372"/>
                  <a:gd name="connsiteX3-249" fmla="*/ 309290 w 432956"/>
                  <a:gd name="connsiteY3-250" fmla="*/ 288766 h 938372"/>
                  <a:gd name="connsiteX4-251" fmla="*/ 318874 w 432956"/>
                  <a:gd name="connsiteY4-252" fmla="*/ 390981 h 938372"/>
                  <a:gd name="connsiteX5-253" fmla="*/ 391740 w 432956"/>
                  <a:gd name="connsiteY5-254" fmla="*/ 938372 h 938372"/>
                  <a:gd name="connsiteX6-255" fmla="*/ 41218 w 432956"/>
                  <a:gd name="connsiteY6-256" fmla="*/ 938372 h 938372"/>
                  <a:gd name="connsiteX7-257" fmla="*/ 122717 w 432956"/>
                  <a:gd name="connsiteY7-258" fmla="*/ 458103 h 938372"/>
                  <a:gd name="connsiteX8-259" fmla="*/ 63405 w 432956"/>
                  <a:gd name="connsiteY8-260" fmla="*/ 260163 h 938372"/>
                  <a:gd name="connsiteX9-261" fmla="*/ 0 w 432956"/>
                  <a:gd name="connsiteY9-262" fmla="*/ 152400 h 938372"/>
                  <a:gd name="connsiteX10-263" fmla="*/ 216478 w 432956"/>
                  <a:gd name="connsiteY10-264" fmla="*/ 0 h 938372"/>
                  <a:gd name="connsiteX0-265" fmla="*/ 216478 w 432956"/>
                  <a:gd name="connsiteY0-266" fmla="*/ 0 h 938372"/>
                  <a:gd name="connsiteX1-267" fmla="*/ 432956 w 432956"/>
                  <a:gd name="connsiteY1-268" fmla="*/ 152400 h 938372"/>
                  <a:gd name="connsiteX2-269" fmla="*/ 369551 w 432956"/>
                  <a:gd name="connsiteY2-270" fmla="*/ 260163 h 938372"/>
                  <a:gd name="connsiteX3-271" fmla="*/ 309290 w 432956"/>
                  <a:gd name="connsiteY3-272" fmla="*/ 288766 h 938372"/>
                  <a:gd name="connsiteX4-273" fmla="*/ 318874 w 432956"/>
                  <a:gd name="connsiteY4-274" fmla="*/ 390981 h 938372"/>
                  <a:gd name="connsiteX5-275" fmla="*/ 391740 w 432956"/>
                  <a:gd name="connsiteY5-276" fmla="*/ 938372 h 938372"/>
                  <a:gd name="connsiteX6-277" fmla="*/ 41218 w 432956"/>
                  <a:gd name="connsiteY6-278" fmla="*/ 938372 h 938372"/>
                  <a:gd name="connsiteX7-279" fmla="*/ 122717 w 432956"/>
                  <a:gd name="connsiteY7-280" fmla="*/ 458103 h 938372"/>
                  <a:gd name="connsiteX8-281" fmla="*/ 63405 w 432956"/>
                  <a:gd name="connsiteY8-282" fmla="*/ 260163 h 938372"/>
                  <a:gd name="connsiteX9-283" fmla="*/ 0 w 432956"/>
                  <a:gd name="connsiteY9-284" fmla="*/ 152400 h 938372"/>
                  <a:gd name="connsiteX10-285" fmla="*/ 216478 w 432956"/>
                  <a:gd name="connsiteY10-286" fmla="*/ 0 h 938372"/>
                  <a:gd name="connsiteX0-287" fmla="*/ 216478 w 432956"/>
                  <a:gd name="connsiteY0-288" fmla="*/ 0 h 938372"/>
                  <a:gd name="connsiteX1-289" fmla="*/ 432956 w 432956"/>
                  <a:gd name="connsiteY1-290" fmla="*/ 152400 h 938372"/>
                  <a:gd name="connsiteX2-291" fmla="*/ 369551 w 432956"/>
                  <a:gd name="connsiteY2-292" fmla="*/ 260163 h 938372"/>
                  <a:gd name="connsiteX3-293" fmla="*/ 309290 w 432956"/>
                  <a:gd name="connsiteY3-294" fmla="*/ 288766 h 938372"/>
                  <a:gd name="connsiteX4-295" fmla="*/ 318874 w 432956"/>
                  <a:gd name="connsiteY4-296" fmla="*/ 390981 h 938372"/>
                  <a:gd name="connsiteX5-297" fmla="*/ 391740 w 432956"/>
                  <a:gd name="connsiteY5-298" fmla="*/ 938372 h 938372"/>
                  <a:gd name="connsiteX6-299" fmla="*/ 41218 w 432956"/>
                  <a:gd name="connsiteY6-300" fmla="*/ 938372 h 938372"/>
                  <a:gd name="connsiteX7-301" fmla="*/ 138592 w 432956"/>
                  <a:gd name="connsiteY7-302" fmla="*/ 458103 h 938372"/>
                  <a:gd name="connsiteX8-303" fmla="*/ 63405 w 432956"/>
                  <a:gd name="connsiteY8-304" fmla="*/ 260163 h 938372"/>
                  <a:gd name="connsiteX9-305" fmla="*/ 0 w 432956"/>
                  <a:gd name="connsiteY9-306" fmla="*/ 152400 h 938372"/>
                  <a:gd name="connsiteX10-307" fmla="*/ 216478 w 432956"/>
                  <a:gd name="connsiteY10-308" fmla="*/ 0 h 938372"/>
                  <a:gd name="connsiteX0-309" fmla="*/ 216478 w 432956"/>
                  <a:gd name="connsiteY0-310" fmla="*/ 0 h 938372"/>
                  <a:gd name="connsiteX1-311" fmla="*/ 432956 w 432956"/>
                  <a:gd name="connsiteY1-312" fmla="*/ 152400 h 938372"/>
                  <a:gd name="connsiteX2-313" fmla="*/ 369551 w 432956"/>
                  <a:gd name="connsiteY2-314" fmla="*/ 260163 h 938372"/>
                  <a:gd name="connsiteX3-315" fmla="*/ 309290 w 432956"/>
                  <a:gd name="connsiteY3-316" fmla="*/ 288766 h 938372"/>
                  <a:gd name="connsiteX4-317" fmla="*/ 318874 w 432956"/>
                  <a:gd name="connsiteY4-318" fmla="*/ 390981 h 938372"/>
                  <a:gd name="connsiteX5-319" fmla="*/ 391740 w 432956"/>
                  <a:gd name="connsiteY5-320" fmla="*/ 938372 h 938372"/>
                  <a:gd name="connsiteX6-321" fmla="*/ 41218 w 432956"/>
                  <a:gd name="connsiteY6-322" fmla="*/ 938372 h 938372"/>
                  <a:gd name="connsiteX7-323" fmla="*/ 138592 w 432956"/>
                  <a:gd name="connsiteY7-324" fmla="*/ 458103 h 938372"/>
                  <a:gd name="connsiteX8-325" fmla="*/ 63405 w 432956"/>
                  <a:gd name="connsiteY8-326" fmla="*/ 260163 h 938372"/>
                  <a:gd name="connsiteX9-327" fmla="*/ 0 w 432956"/>
                  <a:gd name="connsiteY9-328" fmla="*/ 152400 h 938372"/>
                  <a:gd name="connsiteX10-329" fmla="*/ 216478 w 432956"/>
                  <a:gd name="connsiteY10-330" fmla="*/ 0 h 938372"/>
                  <a:gd name="connsiteX0-331" fmla="*/ 216478 w 432956"/>
                  <a:gd name="connsiteY0-332" fmla="*/ 0 h 938372"/>
                  <a:gd name="connsiteX1-333" fmla="*/ 432956 w 432956"/>
                  <a:gd name="connsiteY1-334" fmla="*/ 152400 h 938372"/>
                  <a:gd name="connsiteX2-335" fmla="*/ 369551 w 432956"/>
                  <a:gd name="connsiteY2-336" fmla="*/ 260163 h 938372"/>
                  <a:gd name="connsiteX3-337" fmla="*/ 309290 w 432956"/>
                  <a:gd name="connsiteY3-338" fmla="*/ 288766 h 938372"/>
                  <a:gd name="connsiteX4-339" fmla="*/ 318874 w 432956"/>
                  <a:gd name="connsiteY4-340" fmla="*/ 390981 h 938372"/>
                  <a:gd name="connsiteX5-341" fmla="*/ 391740 w 432956"/>
                  <a:gd name="connsiteY5-342" fmla="*/ 938372 h 938372"/>
                  <a:gd name="connsiteX6-343" fmla="*/ 41218 w 432956"/>
                  <a:gd name="connsiteY6-344" fmla="*/ 938372 h 938372"/>
                  <a:gd name="connsiteX7-345" fmla="*/ 138592 w 432956"/>
                  <a:gd name="connsiteY7-346" fmla="*/ 458103 h 938372"/>
                  <a:gd name="connsiteX8-347" fmla="*/ 63405 w 432956"/>
                  <a:gd name="connsiteY8-348" fmla="*/ 260163 h 938372"/>
                  <a:gd name="connsiteX9-349" fmla="*/ 0 w 432956"/>
                  <a:gd name="connsiteY9-350" fmla="*/ 152400 h 938372"/>
                  <a:gd name="connsiteX10-351" fmla="*/ 216478 w 432956"/>
                  <a:gd name="connsiteY10-352" fmla="*/ 0 h 938372"/>
                  <a:gd name="connsiteX0-353" fmla="*/ 216478 w 432956"/>
                  <a:gd name="connsiteY0-354" fmla="*/ 0 h 938372"/>
                  <a:gd name="connsiteX1-355" fmla="*/ 432956 w 432956"/>
                  <a:gd name="connsiteY1-356" fmla="*/ 152400 h 938372"/>
                  <a:gd name="connsiteX2-357" fmla="*/ 369551 w 432956"/>
                  <a:gd name="connsiteY2-358" fmla="*/ 260163 h 938372"/>
                  <a:gd name="connsiteX3-359" fmla="*/ 309290 w 432956"/>
                  <a:gd name="connsiteY3-360" fmla="*/ 288766 h 938372"/>
                  <a:gd name="connsiteX4-361" fmla="*/ 322049 w 432956"/>
                  <a:gd name="connsiteY4-362" fmla="*/ 457656 h 938372"/>
                  <a:gd name="connsiteX5-363" fmla="*/ 391740 w 432956"/>
                  <a:gd name="connsiteY5-364" fmla="*/ 938372 h 938372"/>
                  <a:gd name="connsiteX6-365" fmla="*/ 41218 w 432956"/>
                  <a:gd name="connsiteY6-366" fmla="*/ 938372 h 938372"/>
                  <a:gd name="connsiteX7-367" fmla="*/ 138592 w 432956"/>
                  <a:gd name="connsiteY7-368" fmla="*/ 458103 h 938372"/>
                  <a:gd name="connsiteX8-369" fmla="*/ 63405 w 432956"/>
                  <a:gd name="connsiteY8-370" fmla="*/ 260163 h 938372"/>
                  <a:gd name="connsiteX9-371" fmla="*/ 0 w 432956"/>
                  <a:gd name="connsiteY9-372" fmla="*/ 152400 h 938372"/>
                  <a:gd name="connsiteX10-373" fmla="*/ 216478 w 432956"/>
                  <a:gd name="connsiteY10-374" fmla="*/ 0 h 938372"/>
                  <a:gd name="connsiteX0-375" fmla="*/ 216478 w 432956"/>
                  <a:gd name="connsiteY0-376" fmla="*/ 0 h 938372"/>
                  <a:gd name="connsiteX1-377" fmla="*/ 432956 w 432956"/>
                  <a:gd name="connsiteY1-378" fmla="*/ 152400 h 938372"/>
                  <a:gd name="connsiteX2-379" fmla="*/ 369551 w 432956"/>
                  <a:gd name="connsiteY2-380" fmla="*/ 260163 h 938372"/>
                  <a:gd name="connsiteX3-381" fmla="*/ 309290 w 432956"/>
                  <a:gd name="connsiteY3-382" fmla="*/ 288766 h 938372"/>
                  <a:gd name="connsiteX4-383" fmla="*/ 322049 w 432956"/>
                  <a:gd name="connsiteY4-384" fmla="*/ 457656 h 938372"/>
                  <a:gd name="connsiteX5-385" fmla="*/ 391740 w 432956"/>
                  <a:gd name="connsiteY5-386" fmla="*/ 938372 h 938372"/>
                  <a:gd name="connsiteX6-387" fmla="*/ 41218 w 432956"/>
                  <a:gd name="connsiteY6-388" fmla="*/ 938372 h 938372"/>
                  <a:gd name="connsiteX7-389" fmla="*/ 138592 w 432956"/>
                  <a:gd name="connsiteY7-390" fmla="*/ 458103 h 938372"/>
                  <a:gd name="connsiteX8-391" fmla="*/ 63405 w 432956"/>
                  <a:gd name="connsiteY8-392" fmla="*/ 260163 h 938372"/>
                  <a:gd name="connsiteX9-393" fmla="*/ 0 w 432956"/>
                  <a:gd name="connsiteY9-394" fmla="*/ 152400 h 938372"/>
                  <a:gd name="connsiteX10-395" fmla="*/ 216478 w 432956"/>
                  <a:gd name="connsiteY10-396" fmla="*/ 0 h 938372"/>
                  <a:gd name="connsiteX0-397" fmla="*/ 216478 w 432956"/>
                  <a:gd name="connsiteY0-398" fmla="*/ 0 h 938372"/>
                  <a:gd name="connsiteX1-399" fmla="*/ 432956 w 432956"/>
                  <a:gd name="connsiteY1-400" fmla="*/ 152400 h 938372"/>
                  <a:gd name="connsiteX2-401" fmla="*/ 369551 w 432956"/>
                  <a:gd name="connsiteY2-402" fmla="*/ 260163 h 938372"/>
                  <a:gd name="connsiteX3-403" fmla="*/ 309290 w 432956"/>
                  <a:gd name="connsiteY3-404" fmla="*/ 285591 h 938372"/>
                  <a:gd name="connsiteX4-405" fmla="*/ 322049 w 432956"/>
                  <a:gd name="connsiteY4-406" fmla="*/ 457656 h 938372"/>
                  <a:gd name="connsiteX5-407" fmla="*/ 391740 w 432956"/>
                  <a:gd name="connsiteY5-408" fmla="*/ 938372 h 938372"/>
                  <a:gd name="connsiteX6-409" fmla="*/ 41218 w 432956"/>
                  <a:gd name="connsiteY6-410" fmla="*/ 938372 h 938372"/>
                  <a:gd name="connsiteX7-411" fmla="*/ 138592 w 432956"/>
                  <a:gd name="connsiteY7-412" fmla="*/ 458103 h 938372"/>
                  <a:gd name="connsiteX8-413" fmla="*/ 63405 w 432956"/>
                  <a:gd name="connsiteY8-414" fmla="*/ 260163 h 938372"/>
                  <a:gd name="connsiteX9-415" fmla="*/ 0 w 432956"/>
                  <a:gd name="connsiteY9-416" fmla="*/ 152400 h 938372"/>
                  <a:gd name="connsiteX10-417" fmla="*/ 216478 w 432956"/>
                  <a:gd name="connsiteY10-418" fmla="*/ 0 h 938372"/>
                  <a:gd name="connsiteX0-419" fmla="*/ 216478 w 432956"/>
                  <a:gd name="connsiteY0-420" fmla="*/ 0 h 938372"/>
                  <a:gd name="connsiteX1-421" fmla="*/ 432956 w 432956"/>
                  <a:gd name="connsiteY1-422" fmla="*/ 152400 h 938372"/>
                  <a:gd name="connsiteX2-423" fmla="*/ 369551 w 432956"/>
                  <a:gd name="connsiteY2-424" fmla="*/ 260163 h 938372"/>
                  <a:gd name="connsiteX3-425" fmla="*/ 309290 w 432956"/>
                  <a:gd name="connsiteY3-426" fmla="*/ 285591 h 938372"/>
                  <a:gd name="connsiteX4-427" fmla="*/ 322049 w 432956"/>
                  <a:gd name="connsiteY4-428" fmla="*/ 457656 h 938372"/>
                  <a:gd name="connsiteX5-429" fmla="*/ 391740 w 432956"/>
                  <a:gd name="connsiteY5-430" fmla="*/ 938372 h 938372"/>
                  <a:gd name="connsiteX6-431" fmla="*/ 41218 w 432956"/>
                  <a:gd name="connsiteY6-432" fmla="*/ 938372 h 938372"/>
                  <a:gd name="connsiteX7-433" fmla="*/ 138592 w 432956"/>
                  <a:gd name="connsiteY7-434" fmla="*/ 458103 h 938372"/>
                  <a:gd name="connsiteX8-435" fmla="*/ 63405 w 432956"/>
                  <a:gd name="connsiteY8-436" fmla="*/ 260163 h 938372"/>
                  <a:gd name="connsiteX9-437" fmla="*/ 0 w 432956"/>
                  <a:gd name="connsiteY9-438" fmla="*/ 152400 h 938372"/>
                  <a:gd name="connsiteX10-439" fmla="*/ 216478 w 432956"/>
                  <a:gd name="connsiteY10-440" fmla="*/ 0 h 938372"/>
                  <a:gd name="connsiteX0-441" fmla="*/ 216478 w 432956"/>
                  <a:gd name="connsiteY0-442" fmla="*/ 0 h 938372"/>
                  <a:gd name="connsiteX1-443" fmla="*/ 432956 w 432956"/>
                  <a:gd name="connsiteY1-444" fmla="*/ 152400 h 938372"/>
                  <a:gd name="connsiteX2-445" fmla="*/ 369551 w 432956"/>
                  <a:gd name="connsiteY2-446" fmla="*/ 260163 h 938372"/>
                  <a:gd name="connsiteX3-447" fmla="*/ 322049 w 432956"/>
                  <a:gd name="connsiteY3-448" fmla="*/ 457656 h 938372"/>
                  <a:gd name="connsiteX4-449" fmla="*/ 391740 w 432956"/>
                  <a:gd name="connsiteY4-450" fmla="*/ 938372 h 938372"/>
                  <a:gd name="connsiteX5-451" fmla="*/ 41218 w 432956"/>
                  <a:gd name="connsiteY5-452" fmla="*/ 938372 h 938372"/>
                  <a:gd name="connsiteX6-453" fmla="*/ 138592 w 432956"/>
                  <a:gd name="connsiteY6-454" fmla="*/ 458103 h 938372"/>
                  <a:gd name="connsiteX7-455" fmla="*/ 63405 w 432956"/>
                  <a:gd name="connsiteY7-456" fmla="*/ 260163 h 938372"/>
                  <a:gd name="connsiteX8-457" fmla="*/ 0 w 432956"/>
                  <a:gd name="connsiteY8-458" fmla="*/ 152400 h 938372"/>
                  <a:gd name="connsiteX9-459" fmla="*/ 216478 w 432956"/>
                  <a:gd name="connsiteY9-460" fmla="*/ 0 h 938372"/>
                  <a:gd name="connsiteX0-461" fmla="*/ 216478 w 432956"/>
                  <a:gd name="connsiteY0-462" fmla="*/ 0 h 938372"/>
                  <a:gd name="connsiteX1-463" fmla="*/ 432956 w 432956"/>
                  <a:gd name="connsiteY1-464" fmla="*/ 152400 h 938372"/>
                  <a:gd name="connsiteX2-465" fmla="*/ 369551 w 432956"/>
                  <a:gd name="connsiteY2-466" fmla="*/ 260163 h 938372"/>
                  <a:gd name="connsiteX3-467" fmla="*/ 322049 w 432956"/>
                  <a:gd name="connsiteY3-468" fmla="*/ 457656 h 938372"/>
                  <a:gd name="connsiteX4-469" fmla="*/ 391740 w 432956"/>
                  <a:gd name="connsiteY4-470" fmla="*/ 938372 h 938372"/>
                  <a:gd name="connsiteX5-471" fmla="*/ 41218 w 432956"/>
                  <a:gd name="connsiteY5-472" fmla="*/ 938372 h 938372"/>
                  <a:gd name="connsiteX6-473" fmla="*/ 138592 w 432956"/>
                  <a:gd name="connsiteY6-474" fmla="*/ 458103 h 938372"/>
                  <a:gd name="connsiteX7-475" fmla="*/ 63405 w 432956"/>
                  <a:gd name="connsiteY7-476" fmla="*/ 260163 h 938372"/>
                  <a:gd name="connsiteX8-477" fmla="*/ 0 w 432956"/>
                  <a:gd name="connsiteY8-478" fmla="*/ 152400 h 938372"/>
                  <a:gd name="connsiteX9-479" fmla="*/ 216478 w 432956"/>
                  <a:gd name="connsiteY9-480" fmla="*/ 0 h 938372"/>
                  <a:gd name="connsiteX0-481" fmla="*/ 216478 w 432956"/>
                  <a:gd name="connsiteY0-482" fmla="*/ 0 h 938372"/>
                  <a:gd name="connsiteX1-483" fmla="*/ 432956 w 432956"/>
                  <a:gd name="connsiteY1-484" fmla="*/ 152400 h 938372"/>
                  <a:gd name="connsiteX2-485" fmla="*/ 369551 w 432956"/>
                  <a:gd name="connsiteY2-486" fmla="*/ 260163 h 938372"/>
                  <a:gd name="connsiteX3-487" fmla="*/ 322049 w 432956"/>
                  <a:gd name="connsiteY3-488" fmla="*/ 457656 h 938372"/>
                  <a:gd name="connsiteX4-489" fmla="*/ 391740 w 432956"/>
                  <a:gd name="connsiteY4-490" fmla="*/ 938372 h 938372"/>
                  <a:gd name="connsiteX5-491" fmla="*/ 41218 w 432956"/>
                  <a:gd name="connsiteY5-492" fmla="*/ 938372 h 938372"/>
                  <a:gd name="connsiteX6-493" fmla="*/ 138592 w 432956"/>
                  <a:gd name="connsiteY6-494" fmla="*/ 458103 h 938372"/>
                  <a:gd name="connsiteX7-495" fmla="*/ 63405 w 432956"/>
                  <a:gd name="connsiteY7-496" fmla="*/ 260163 h 938372"/>
                  <a:gd name="connsiteX8-497" fmla="*/ 0 w 432956"/>
                  <a:gd name="connsiteY8-498" fmla="*/ 152400 h 938372"/>
                  <a:gd name="connsiteX9-499" fmla="*/ 216478 w 432956"/>
                  <a:gd name="connsiteY9-500" fmla="*/ 0 h 938372"/>
                  <a:gd name="connsiteX0-501" fmla="*/ 216478 w 432956"/>
                  <a:gd name="connsiteY0-502" fmla="*/ 0 h 938372"/>
                  <a:gd name="connsiteX1-503" fmla="*/ 432956 w 432956"/>
                  <a:gd name="connsiteY1-504" fmla="*/ 152400 h 938372"/>
                  <a:gd name="connsiteX2-505" fmla="*/ 369551 w 432956"/>
                  <a:gd name="connsiteY2-506" fmla="*/ 260163 h 938372"/>
                  <a:gd name="connsiteX3-507" fmla="*/ 322049 w 432956"/>
                  <a:gd name="connsiteY3-508" fmla="*/ 457656 h 938372"/>
                  <a:gd name="connsiteX4-509" fmla="*/ 391740 w 432956"/>
                  <a:gd name="connsiteY4-510" fmla="*/ 938372 h 938372"/>
                  <a:gd name="connsiteX5-511" fmla="*/ 41218 w 432956"/>
                  <a:gd name="connsiteY5-512" fmla="*/ 938372 h 938372"/>
                  <a:gd name="connsiteX6-513" fmla="*/ 138592 w 432956"/>
                  <a:gd name="connsiteY6-514" fmla="*/ 458103 h 938372"/>
                  <a:gd name="connsiteX7-515" fmla="*/ 63405 w 432956"/>
                  <a:gd name="connsiteY7-516" fmla="*/ 260163 h 938372"/>
                  <a:gd name="connsiteX8-517" fmla="*/ 0 w 432956"/>
                  <a:gd name="connsiteY8-518" fmla="*/ 152400 h 938372"/>
                  <a:gd name="connsiteX9-519" fmla="*/ 216478 w 432956"/>
                  <a:gd name="connsiteY9-520" fmla="*/ 0 h 938372"/>
                  <a:gd name="connsiteX0-521" fmla="*/ 216478 w 432956"/>
                  <a:gd name="connsiteY0-522" fmla="*/ 0 h 938372"/>
                  <a:gd name="connsiteX1-523" fmla="*/ 432956 w 432956"/>
                  <a:gd name="connsiteY1-524" fmla="*/ 152400 h 938372"/>
                  <a:gd name="connsiteX2-525" fmla="*/ 369551 w 432956"/>
                  <a:gd name="connsiteY2-526" fmla="*/ 260163 h 938372"/>
                  <a:gd name="connsiteX3-527" fmla="*/ 322049 w 432956"/>
                  <a:gd name="connsiteY3-528" fmla="*/ 470356 h 938372"/>
                  <a:gd name="connsiteX4-529" fmla="*/ 391740 w 432956"/>
                  <a:gd name="connsiteY4-530" fmla="*/ 938372 h 938372"/>
                  <a:gd name="connsiteX5-531" fmla="*/ 41218 w 432956"/>
                  <a:gd name="connsiteY5-532" fmla="*/ 938372 h 938372"/>
                  <a:gd name="connsiteX6-533" fmla="*/ 138592 w 432956"/>
                  <a:gd name="connsiteY6-534" fmla="*/ 458103 h 938372"/>
                  <a:gd name="connsiteX7-535" fmla="*/ 63405 w 432956"/>
                  <a:gd name="connsiteY7-536" fmla="*/ 260163 h 938372"/>
                  <a:gd name="connsiteX8-537" fmla="*/ 0 w 432956"/>
                  <a:gd name="connsiteY8-538" fmla="*/ 152400 h 938372"/>
                  <a:gd name="connsiteX9-539" fmla="*/ 216478 w 432956"/>
                  <a:gd name="connsiteY9-540" fmla="*/ 0 h 938372"/>
                  <a:gd name="connsiteX0-541" fmla="*/ 216478 w 432956"/>
                  <a:gd name="connsiteY0-542" fmla="*/ 0 h 938372"/>
                  <a:gd name="connsiteX1-543" fmla="*/ 432956 w 432956"/>
                  <a:gd name="connsiteY1-544" fmla="*/ 152400 h 938372"/>
                  <a:gd name="connsiteX2-545" fmla="*/ 369551 w 432956"/>
                  <a:gd name="connsiteY2-546" fmla="*/ 260163 h 938372"/>
                  <a:gd name="connsiteX3-547" fmla="*/ 322049 w 432956"/>
                  <a:gd name="connsiteY3-548" fmla="*/ 470356 h 938372"/>
                  <a:gd name="connsiteX4-549" fmla="*/ 391740 w 432956"/>
                  <a:gd name="connsiteY4-550" fmla="*/ 938372 h 938372"/>
                  <a:gd name="connsiteX5-551" fmla="*/ 41218 w 432956"/>
                  <a:gd name="connsiteY5-552" fmla="*/ 938372 h 938372"/>
                  <a:gd name="connsiteX6-553" fmla="*/ 138592 w 432956"/>
                  <a:gd name="connsiteY6-554" fmla="*/ 458103 h 938372"/>
                  <a:gd name="connsiteX7-555" fmla="*/ 63405 w 432956"/>
                  <a:gd name="connsiteY7-556" fmla="*/ 260163 h 938372"/>
                  <a:gd name="connsiteX8-557" fmla="*/ 0 w 432956"/>
                  <a:gd name="connsiteY8-558" fmla="*/ 152400 h 938372"/>
                  <a:gd name="connsiteX9-559" fmla="*/ 216478 w 432956"/>
                  <a:gd name="connsiteY9-560" fmla="*/ 0 h 938372"/>
                  <a:gd name="connsiteX0-561" fmla="*/ 216478 w 432956"/>
                  <a:gd name="connsiteY0-562" fmla="*/ 0 h 938372"/>
                  <a:gd name="connsiteX1-563" fmla="*/ 432956 w 432956"/>
                  <a:gd name="connsiteY1-564" fmla="*/ 152400 h 938372"/>
                  <a:gd name="connsiteX2-565" fmla="*/ 369551 w 432956"/>
                  <a:gd name="connsiteY2-566" fmla="*/ 260163 h 938372"/>
                  <a:gd name="connsiteX3-567" fmla="*/ 318874 w 432956"/>
                  <a:gd name="connsiteY3-568" fmla="*/ 454481 h 938372"/>
                  <a:gd name="connsiteX4-569" fmla="*/ 391740 w 432956"/>
                  <a:gd name="connsiteY4-570" fmla="*/ 938372 h 938372"/>
                  <a:gd name="connsiteX5-571" fmla="*/ 41218 w 432956"/>
                  <a:gd name="connsiteY5-572" fmla="*/ 938372 h 938372"/>
                  <a:gd name="connsiteX6-573" fmla="*/ 138592 w 432956"/>
                  <a:gd name="connsiteY6-574" fmla="*/ 458103 h 938372"/>
                  <a:gd name="connsiteX7-575" fmla="*/ 63405 w 432956"/>
                  <a:gd name="connsiteY7-576" fmla="*/ 260163 h 938372"/>
                  <a:gd name="connsiteX8-577" fmla="*/ 0 w 432956"/>
                  <a:gd name="connsiteY8-578" fmla="*/ 152400 h 938372"/>
                  <a:gd name="connsiteX9-579" fmla="*/ 216478 w 432956"/>
                  <a:gd name="connsiteY9-580" fmla="*/ 0 h 938372"/>
                  <a:gd name="connsiteX0-581" fmla="*/ 216478 w 432956"/>
                  <a:gd name="connsiteY0-582" fmla="*/ 0 h 938372"/>
                  <a:gd name="connsiteX1-583" fmla="*/ 432956 w 432956"/>
                  <a:gd name="connsiteY1-584" fmla="*/ 152400 h 938372"/>
                  <a:gd name="connsiteX2-585" fmla="*/ 369551 w 432956"/>
                  <a:gd name="connsiteY2-586" fmla="*/ 260163 h 938372"/>
                  <a:gd name="connsiteX3-587" fmla="*/ 318874 w 432956"/>
                  <a:gd name="connsiteY3-588" fmla="*/ 454481 h 938372"/>
                  <a:gd name="connsiteX4-589" fmla="*/ 391740 w 432956"/>
                  <a:gd name="connsiteY4-590" fmla="*/ 938372 h 938372"/>
                  <a:gd name="connsiteX5-591" fmla="*/ 41218 w 432956"/>
                  <a:gd name="connsiteY5-592" fmla="*/ 938372 h 938372"/>
                  <a:gd name="connsiteX6-593" fmla="*/ 138592 w 432956"/>
                  <a:gd name="connsiteY6-594" fmla="*/ 458103 h 938372"/>
                  <a:gd name="connsiteX7-595" fmla="*/ 63405 w 432956"/>
                  <a:gd name="connsiteY7-596" fmla="*/ 260163 h 938372"/>
                  <a:gd name="connsiteX8-597" fmla="*/ 0 w 432956"/>
                  <a:gd name="connsiteY8-598" fmla="*/ 152400 h 938372"/>
                  <a:gd name="connsiteX9-599" fmla="*/ 216478 w 432956"/>
                  <a:gd name="connsiteY9-600" fmla="*/ 0 h 938372"/>
                  <a:gd name="connsiteX0-601" fmla="*/ 216478 w 432956"/>
                  <a:gd name="connsiteY0-602" fmla="*/ 0 h 938372"/>
                  <a:gd name="connsiteX1-603" fmla="*/ 432956 w 432956"/>
                  <a:gd name="connsiteY1-604" fmla="*/ 152400 h 938372"/>
                  <a:gd name="connsiteX2-605" fmla="*/ 369551 w 432956"/>
                  <a:gd name="connsiteY2-606" fmla="*/ 260163 h 938372"/>
                  <a:gd name="connsiteX3-607" fmla="*/ 318874 w 432956"/>
                  <a:gd name="connsiteY3-608" fmla="*/ 454481 h 938372"/>
                  <a:gd name="connsiteX4-609" fmla="*/ 391740 w 432956"/>
                  <a:gd name="connsiteY4-610" fmla="*/ 938372 h 938372"/>
                  <a:gd name="connsiteX5-611" fmla="*/ 41218 w 432956"/>
                  <a:gd name="connsiteY5-612" fmla="*/ 938372 h 938372"/>
                  <a:gd name="connsiteX6-613" fmla="*/ 138592 w 432956"/>
                  <a:gd name="connsiteY6-614" fmla="*/ 458103 h 938372"/>
                  <a:gd name="connsiteX7-615" fmla="*/ 63405 w 432956"/>
                  <a:gd name="connsiteY7-616" fmla="*/ 260163 h 938372"/>
                  <a:gd name="connsiteX8-617" fmla="*/ 0 w 432956"/>
                  <a:gd name="connsiteY8-618" fmla="*/ 152400 h 938372"/>
                  <a:gd name="connsiteX9-619" fmla="*/ 216478 w 432956"/>
                  <a:gd name="connsiteY9-620" fmla="*/ 0 h 938372"/>
                  <a:gd name="connsiteX0-621" fmla="*/ 216478 w 432956"/>
                  <a:gd name="connsiteY0-622" fmla="*/ 0 h 938372"/>
                  <a:gd name="connsiteX1-623" fmla="*/ 432956 w 432956"/>
                  <a:gd name="connsiteY1-624" fmla="*/ 152400 h 938372"/>
                  <a:gd name="connsiteX2-625" fmla="*/ 369551 w 432956"/>
                  <a:gd name="connsiteY2-626" fmla="*/ 260163 h 938372"/>
                  <a:gd name="connsiteX3-627" fmla="*/ 318874 w 432956"/>
                  <a:gd name="connsiteY3-628" fmla="*/ 454481 h 938372"/>
                  <a:gd name="connsiteX4-629" fmla="*/ 391740 w 432956"/>
                  <a:gd name="connsiteY4-630" fmla="*/ 938372 h 938372"/>
                  <a:gd name="connsiteX5-631" fmla="*/ 41218 w 432956"/>
                  <a:gd name="connsiteY5-632" fmla="*/ 938372 h 938372"/>
                  <a:gd name="connsiteX6-633" fmla="*/ 138592 w 432956"/>
                  <a:gd name="connsiteY6-634" fmla="*/ 458103 h 938372"/>
                  <a:gd name="connsiteX7-635" fmla="*/ 63405 w 432956"/>
                  <a:gd name="connsiteY7-636" fmla="*/ 260163 h 938372"/>
                  <a:gd name="connsiteX8-637" fmla="*/ 0 w 432956"/>
                  <a:gd name="connsiteY8-638" fmla="*/ 152400 h 938372"/>
                  <a:gd name="connsiteX9-639" fmla="*/ 216478 w 432956"/>
                  <a:gd name="connsiteY9-640" fmla="*/ 0 h 938372"/>
                  <a:gd name="connsiteX0-641" fmla="*/ 216478 w 432956"/>
                  <a:gd name="connsiteY0-642" fmla="*/ 0 h 938372"/>
                  <a:gd name="connsiteX1-643" fmla="*/ 432956 w 432956"/>
                  <a:gd name="connsiteY1-644" fmla="*/ 152400 h 938372"/>
                  <a:gd name="connsiteX2-645" fmla="*/ 369551 w 432956"/>
                  <a:gd name="connsiteY2-646" fmla="*/ 260163 h 938372"/>
                  <a:gd name="connsiteX3-647" fmla="*/ 318874 w 432956"/>
                  <a:gd name="connsiteY3-648" fmla="*/ 454481 h 938372"/>
                  <a:gd name="connsiteX4-649" fmla="*/ 391740 w 432956"/>
                  <a:gd name="connsiteY4-650" fmla="*/ 938372 h 938372"/>
                  <a:gd name="connsiteX5-651" fmla="*/ 41218 w 432956"/>
                  <a:gd name="connsiteY5-652" fmla="*/ 938372 h 938372"/>
                  <a:gd name="connsiteX6-653" fmla="*/ 138592 w 432956"/>
                  <a:gd name="connsiteY6-654" fmla="*/ 458103 h 938372"/>
                  <a:gd name="connsiteX7-655" fmla="*/ 63405 w 432956"/>
                  <a:gd name="connsiteY7-656" fmla="*/ 260163 h 938372"/>
                  <a:gd name="connsiteX8-657" fmla="*/ 0 w 432956"/>
                  <a:gd name="connsiteY8-658" fmla="*/ 152400 h 938372"/>
                  <a:gd name="connsiteX9-659" fmla="*/ 216478 w 432956"/>
                  <a:gd name="connsiteY9-660" fmla="*/ 0 h 938372"/>
                  <a:gd name="connsiteX0-661" fmla="*/ 216478 w 432956"/>
                  <a:gd name="connsiteY0-662" fmla="*/ 0 h 938372"/>
                  <a:gd name="connsiteX1-663" fmla="*/ 432956 w 432956"/>
                  <a:gd name="connsiteY1-664" fmla="*/ 152400 h 938372"/>
                  <a:gd name="connsiteX2-665" fmla="*/ 369551 w 432956"/>
                  <a:gd name="connsiteY2-666" fmla="*/ 260163 h 938372"/>
                  <a:gd name="connsiteX3-667" fmla="*/ 318874 w 432956"/>
                  <a:gd name="connsiteY3-668" fmla="*/ 457656 h 938372"/>
                  <a:gd name="connsiteX4-669" fmla="*/ 391740 w 432956"/>
                  <a:gd name="connsiteY4-670" fmla="*/ 938372 h 938372"/>
                  <a:gd name="connsiteX5-671" fmla="*/ 41218 w 432956"/>
                  <a:gd name="connsiteY5-672" fmla="*/ 938372 h 938372"/>
                  <a:gd name="connsiteX6-673" fmla="*/ 138592 w 432956"/>
                  <a:gd name="connsiteY6-674" fmla="*/ 458103 h 938372"/>
                  <a:gd name="connsiteX7-675" fmla="*/ 63405 w 432956"/>
                  <a:gd name="connsiteY7-676" fmla="*/ 260163 h 938372"/>
                  <a:gd name="connsiteX8-677" fmla="*/ 0 w 432956"/>
                  <a:gd name="connsiteY8-678" fmla="*/ 152400 h 938372"/>
                  <a:gd name="connsiteX9-679" fmla="*/ 216478 w 432956"/>
                  <a:gd name="connsiteY9-680" fmla="*/ 0 h 938372"/>
                  <a:gd name="connsiteX0-681" fmla="*/ 216478 w 432956"/>
                  <a:gd name="connsiteY0-682" fmla="*/ 0 h 938372"/>
                  <a:gd name="connsiteX1-683" fmla="*/ 432956 w 432956"/>
                  <a:gd name="connsiteY1-684" fmla="*/ 152400 h 938372"/>
                  <a:gd name="connsiteX2-685" fmla="*/ 369551 w 432956"/>
                  <a:gd name="connsiteY2-686" fmla="*/ 260163 h 938372"/>
                  <a:gd name="connsiteX3-687" fmla="*/ 318874 w 432956"/>
                  <a:gd name="connsiteY3-688" fmla="*/ 457656 h 938372"/>
                  <a:gd name="connsiteX4-689" fmla="*/ 391740 w 432956"/>
                  <a:gd name="connsiteY4-690" fmla="*/ 938372 h 938372"/>
                  <a:gd name="connsiteX5-691" fmla="*/ 41218 w 432956"/>
                  <a:gd name="connsiteY5-692" fmla="*/ 938372 h 938372"/>
                  <a:gd name="connsiteX6-693" fmla="*/ 138592 w 432956"/>
                  <a:gd name="connsiteY6-694" fmla="*/ 458103 h 938372"/>
                  <a:gd name="connsiteX7-695" fmla="*/ 63405 w 432956"/>
                  <a:gd name="connsiteY7-696" fmla="*/ 260163 h 938372"/>
                  <a:gd name="connsiteX8-697" fmla="*/ 0 w 432956"/>
                  <a:gd name="connsiteY8-698" fmla="*/ 152400 h 938372"/>
                  <a:gd name="connsiteX9-699" fmla="*/ 216478 w 432956"/>
                  <a:gd name="connsiteY9-700" fmla="*/ 0 h 938372"/>
                  <a:gd name="connsiteX0-701" fmla="*/ 216478 w 432956"/>
                  <a:gd name="connsiteY0-702" fmla="*/ 0 h 938372"/>
                  <a:gd name="connsiteX1-703" fmla="*/ 432956 w 432956"/>
                  <a:gd name="connsiteY1-704" fmla="*/ 152400 h 938372"/>
                  <a:gd name="connsiteX2-705" fmla="*/ 369551 w 432956"/>
                  <a:gd name="connsiteY2-706" fmla="*/ 260163 h 938372"/>
                  <a:gd name="connsiteX3-707" fmla="*/ 318874 w 432956"/>
                  <a:gd name="connsiteY3-708" fmla="*/ 457656 h 938372"/>
                  <a:gd name="connsiteX4-709" fmla="*/ 391740 w 432956"/>
                  <a:gd name="connsiteY4-710" fmla="*/ 938372 h 938372"/>
                  <a:gd name="connsiteX5-711" fmla="*/ 41218 w 432956"/>
                  <a:gd name="connsiteY5-712" fmla="*/ 938372 h 938372"/>
                  <a:gd name="connsiteX6-713" fmla="*/ 138592 w 432956"/>
                  <a:gd name="connsiteY6-714" fmla="*/ 458103 h 938372"/>
                  <a:gd name="connsiteX7-715" fmla="*/ 63405 w 432956"/>
                  <a:gd name="connsiteY7-716" fmla="*/ 260163 h 938372"/>
                  <a:gd name="connsiteX8-717" fmla="*/ 0 w 432956"/>
                  <a:gd name="connsiteY8-718" fmla="*/ 152400 h 938372"/>
                  <a:gd name="connsiteX9-719" fmla="*/ 216478 w 432956"/>
                  <a:gd name="connsiteY9-720" fmla="*/ 0 h 938372"/>
                  <a:gd name="connsiteX0-721" fmla="*/ 391740 w 483180"/>
                  <a:gd name="connsiteY0-722" fmla="*/ 938372 h 1029812"/>
                  <a:gd name="connsiteX1-723" fmla="*/ 41218 w 483180"/>
                  <a:gd name="connsiteY1-724" fmla="*/ 938372 h 1029812"/>
                  <a:gd name="connsiteX2-725" fmla="*/ 138592 w 483180"/>
                  <a:gd name="connsiteY2-726" fmla="*/ 458103 h 1029812"/>
                  <a:gd name="connsiteX3-727" fmla="*/ 63405 w 483180"/>
                  <a:gd name="connsiteY3-728" fmla="*/ 260163 h 1029812"/>
                  <a:gd name="connsiteX4-729" fmla="*/ 0 w 483180"/>
                  <a:gd name="connsiteY4-730" fmla="*/ 152400 h 1029812"/>
                  <a:gd name="connsiteX5-731" fmla="*/ 216478 w 483180"/>
                  <a:gd name="connsiteY5-732" fmla="*/ 0 h 1029812"/>
                  <a:gd name="connsiteX6-733" fmla="*/ 432956 w 483180"/>
                  <a:gd name="connsiteY6-734" fmla="*/ 152400 h 1029812"/>
                  <a:gd name="connsiteX7-735" fmla="*/ 369551 w 483180"/>
                  <a:gd name="connsiteY7-736" fmla="*/ 260163 h 1029812"/>
                  <a:gd name="connsiteX8-737" fmla="*/ 318874 w 483180"/>
                  <a:gd name="connsiteY8-738" fmla="*/ 457656 h 1029812"/>
                  <a:gd name="connsiteX9-739" fmla="*/ 483180 w 483180"/>
                  <a:gd name="connsiteY9-740" fmla="*/ 1029812 h 1029812"/>
                  <a:gd name="connsiteX0-741" fmla="*/ 41218 w 483180"/>
                  <a:gd name="connsiteY0-742" fmla="*/ 938372 h 1029812"/>
                  <a:gd name="connsiteX1-743" fmla="*/ 138592 w 483180"/>
                  <a:gd name="connsiteY1-744" fmla="*/ 458103 h 1029812"/>
                  <a:gd name="connsiteX2-745" fmla="*/ 63405 w 483180"/>
                  <a:gd name="connsiteY2-746" fmla="*/ 260163 h 1029812"/>
                  <a:gd name="connsiteX3-747" fmla="*/ 0 w 483180"/>
                  <a:gd name="connsiteY3-748" fmla="*/ 152400 h 1029812"/>
                  <a:gd name="connsiteX4-749" fmla="*/ 216478 w 483180"/>
                  <a:gd name="connsiteY4-750" fmla="*/ 0 h 1029812"/>
                  <a:gd name="connsiteX5-751" fmla="*/ 432956 w 483180"/>
                  <a:gd name="connsiteY5-752" fmla="*/ 152400 h 1029812"/>
                  <a:gd name="connsiteX6-753" fmla="*/ 369551 w 483180"/>
                  <a:gd name="connsiteY6-754" fmla="*/ 260163 h 1029812"/>
                  <a:gd name="connsiteX7-755" fmla="*/ 318874 w 483180"/>
                  <a:gd name="connsiteY7-756" fmla="*/ 457656 h 1029812"/>
                  <a:gd name="connsiteX8-757" fmla="*/ 483180 w 483180"/>
                  <a:gd name="connsiteY8-758" fmla="*/ 1029812 h 1029812"/>
                  <a:gd name="connsiteX0-759" fmla="*/ 41218 w 432956"/>
                  <a:gd name="connsiteY0-760" fmla="*/ 938372 h 938372"/>
                  <a:gd name="connsiteX1-761" fmla="*/ 138592 w 432956"/>
                  <a:gd name="connsiteY1-762" fmla="*/ 458103 h 938372"/>
                  <a:gd name="connsiteX2-763" fmla="*/ 63405 w 432956"/>
                  <a:gd name="connsiteY2-764" fmla="*/ 260163 h 938372"/>
                  <a:gd name="connsiteX3-765" fmla="*/ 0 w 432956"/>
                  <a:gd name="connsiteY3-766" fmla="*/ 152400 h 938372"/>
                  <a:gd name="connsiteX4-767" fmla="*/ 216478 w 432956"/>
                  <a:gd name="connsiteY4-768" fmla="*/ 0 h 938372"/>
                  <a:gd name="connsiteX5-769" fmla="*/ 432956 w 432956"/>
                  <a:gd name="connsiteY5-770" fmla="*/ 152400 h 938372"/>
                  <a:gd name="connsiteX6-771" fmla="*/ 369551 w 432956"/>
                  <a:gd name="connsiteY6-772" fmla="*/ 260163 h 938372"/>
                  <a:gd name="connsiteX7-773" fmla="*/ 318874 w 432956"/>
                  <a:gd name="connsiteY7-774" fmla="*/ 457656 h 938372"/>
                  <a:gd name="connsiteX8-775" fmla="*/ 422855 w 432956"/>
                  <a:gd name="connsiteY8-776" fmla="*/ 925037 h 938372"/>
                  <a:gd name="connsiteX0-777" fmla="*/ 41218 w 432956"/>
                  <a:gd name="connsiteY0-778" fmla="*/ 938372 h 938372"/>
                  <a:gd name="connsiteX1-779" fmla="*/ 138592 w 432956"/>
                  <a:gd name="connsiteY1-780" fmla="*/ 458103 h 938372"/>
                  <a:gd name="connsiteX2-781" fmla="*/ 63405 w 432956"/>
                  <a:gd name="connsiteY2-782" fmla="*/ 260163 h 938372"/>
                  <a:gd name="connsiteX3-783" fmla="*/ 0 w 432956"/>
                  <a:gd name="connsiteY3-784" fmla="*/ 152400 h 938372"/>
                  <a:gd name="connsiteX4-785" fmla="*/ 216478 w 432956"/>
                  <a:gd name="connsiteY4-786" fmla="*/ 0 h 938372"/>
                  <a:gd name="connsiteX5-787" fmla="*/ 432956 w 432956"/>
                  <a:gd name="connsiteY5-788" fmla="*/ 152400 h 938372"/>
                  <a:gd name="connsiteX6-789" fmla="*/ 369551 w 432956"/>
                  <a:gd name="connsiteY6-790" fmla="*/ 260163 h 938372"/>
                  <a:gd name="connsiteX7-791" fmla="*/ 318874 w 432956"/>
                  <a:gd name="connsiteY7-792" fmla="*/ 457656 h 938372"/>
                  <a:gd name="connsiteX8-793" fmla="*/ 422855 w 432956"/>
                  <a:gd name="connsiteY8-794" fmla="*/ 925037 h 938372"/>
                  <a:gd name="connsiteX0-795" fmla="*/ 41218 w 432956"/>
                  <a:gd name="connsiteY0-796" fmla="*/ 938372 h 938372"/>
                  <a:gd name="connsiteX1-797" fmla="*/ 138592 w 432956"/>
                  <a:gd name="connsiteY1-798" fmla="*/ 458103 h 938372"/>
                  <a:gd name="connsiteX2-799" fmla="*/ 63405 w 432956"/>
                  <a:gd name="connsiteY2-800" fmla="*/ 260163 h 938372"/>
                  <a:gd name="connsiteX3-801" fmla="*/ 0 w 432956"/>
                  <a:gd name="connsiteY3-802" fmla="*/ 152400 h 938372"/>
                  <a:gd name="connsiteX4-803" fmla="*/ 216478 w 432956"/>
                  <a:gd name="connsiteY4-804" fmla="*/ 0 h 938372"/>
                  <a:gd name="connsiteX5-805" fmla="*/ 432956 w 432956"/>
                  <a:gd name="connsiteY5-806" fmla="*/ 152400 h 938372"/>
                  <a:gd name="connsiteX6-807" fmla="*/ 369551 w 432956"/>
                  <a:gd name="connsiteY6-808" fmla="*/ 260163 h 938372"/>
                  <a:gd name="connsiteX7-809" fmla="*/ 318874 w 432956"/>
                  <a:gd name="connsiteY7-810" fmla="*/ 457656 h 938372"/>
                  <a:gd name="connsiteX8-811" fmla="*/ 400630 w 432956"/>
                  <a:gd name="connsiteY8-812" fmla="*/ 925037 h 938372"/>
                  <a:gd name="connsiteX0-813" fmla="*/ 41218 w 432956"/>
                  <a:gd name="connsiteY0-814" fmla="*/ 938372 h 938372"/>
                  <a:gd name="connsiteX1-815" fmla="*/ 138592 w 432956"/>
                  <a:gd name="connsiteY1-816" fmla="*/ 458103 h 938372"/>
                  <a:gd name="connsiteX2-817" fmla="*/ 63405 w 432956"/>
                  <a:gd name="connsiteY2-818" fmla="*/ 260163 h 938372"/>
                  <a:gd name="connsiteX3-819" fmla="*/ 0 w 432956"/>
                  <a:gd name="connsiteY3-820" fmla="*/ 152400 h 938372"/>
                  <a:gd name="connsiteX4-821" fmla="*/ 216478 w 432956"/>
                  <a:gd name="connsiteY4-822" fmla="*/ 0 h 938372"/>
                  <a:gd name="connsiteX5-823" fmla="*/ 432956 w 432956"/>
                  <a:gd name="connsiteY5-824" fmla="*/ 152400 h 938372"/>
                  <a:gd name="connsiteX6-825" fmla="*/ 369551 w 432956"/>
                  <a:gd name="connsiteY6-826" fmla="*/ 260163 h 938372"/>
                  <a:gd name="connsiteX7-827" fmla="*/ 318874 w 432956"/>
                  <a:gd name="connsiteY7-828" fmla="*/ 457656 h 938372"/>
                  <a:gd name="connsiteX8-829" fmla="*/ 400630 w 432956"/>
                  <a:gd name="connsiteY8-830" fmla="*/ 925037 h 938372"/>
                  <a:gd name="connsiteX0-831" fmla="*/ 41218 w 432956"/>
                  <a:gd name="connsiteY0-832" fmla="*/ 938372 h 938372"/>
                  <a:gd name="connsiteX1-833" fmla="*/ 138592 w 432956"/>
                  <a:gd name="connsiteY1-834" fmla="*/ 458103 h 938372"/>
                  <a:gd name="connsiteX2-835" fmla="*/ 63405 w 432956"/>
                  <a:gd name="connsiteY2-836" fmla="*/ 260163 h 938372"/>
                  <a:gd name="connsiteX3-837" fmla="*/ 0 w 432956"/>
                  <a:gd name="connsiteY3-838" fmla="*/ 152400 h 938372"/>
                  <a:gd name="connsiteX4-839" fmla="*/ 216478 w 432956"/>
                  <a:gd name="connsiteY4-840" fmla="*/ 0 h 938372"/>
                  <a:gd name="connsiteX5-841" fmla="*/ 432956 w 432956"/>
                  <a:gd name="connsiteY5-842" fmla="*/ 152400 h 938372"/>
                  <a:gd name="connsiteX6-843" fmla="*/ 369551 w 432956"/>
                  <a:gd name="connsiteY6-844" fmla="*/ 260163 h 938372"/>
                  <a:gd name="connsiteX7-845" fmla="*/ 318874 w 432956"/>
                  <a:gd name="connsiteY7-846" fmla="*/ 454481 h 938372"/>
                  <a:gd name="connsiteX8-847" fmla="*/ 400630 w 432956"/>
                  <a:gd name="connsiteY8-848" fmla="*/ 925037 h 938372"/>
                  <a:gd name="connsiteX0-849" fmla="*/ 41218 w 432956"/>
                  <a:gd name="connsiteY0-850" fmla="*/ 938372 h 938372"/>
                  <a:gd name="connsiteX1-851" fmla="*/ 138592 w 432956"/>
                  <a:gd name="connsiteY1-852" fmla="*/ 458103 h 938372"/>
                  <a:gd name="connsiteX2-853" fmla="*/ 63405 w 432956"/>
                  <a:gd name="connsiteY2-854" fmla="*/ 260163 h 938372"/>
                  <a:gd name="connsiteX3-855" fmla="*/ 0 w 432956"/>
                  <a:gd name="connsiteY3-856" fmla="*/ 152400 h 938372"/>
                  <a:gd name="connsiteX4-857" fmla="*/ 216478 w 432956"/>
                  <a:gd name="connsiteY4-858" fmla="*/ 0 h 938372"/>
                  <a:gd name="connsiteX5-859" fmla="*/ 432956 w 432956"/>
                  <a:gd name="connsiteY5-860" fmla="*/ 152400 h 938372"/>
                  <a:gd name="connsiteX6-861" fmla="*/ 369551 w 432956"/>
                  <a:gd name="connsiteY6-862" fmla="*/ 260163 h 938372"/>
                  <a:gd name="connsiteX7-863" fmla="*/ 318874 w 432956"/>
                  <a:gd name="connsiteY7-864" fmla="*/ 454481 h 938372"/>
                  <a:gd name="connsiteX8-865" fmla="*/ 400630 w 432956"/>
                  <a:gd name="connsiteY8-866" fmla="*/ 925037 h 938372"/>
                  <a:gd name="connsiteX0-867" fmla="*/ 41218 w 432956"/>
                  <a:gd name="connsiteY0-868" fmla="*/ 938372 h 938372"/>
                  <a:gd name="connsiteX1-869" fmla="*/ 138592 w 432956"/>
                  <a:gd name="connsiteY1-870" fmla="*/ 458103 h 938372"/>
                  <a:gd name="connsiteX2-871" fmla="*/ 63405 w 432956"/>
                  <a:gd name="connsiteY2-872" fmla="*/ 260163 h 938372"/>
                  <a:gd name="connsiteX3-873" fmla="*/ 0 w 432956"/>
                  <a:gd name="connsiteY3-874" fmla="*/ 152400 h 938372"/>
                  <a:gd name="connsiteX4-875" fmla="*/ 216478 w 432956"/>
                  <a:gd name="connsiteY4-876" fmla="*/ 0 h 938372"/>
                  <a:gd name="connsiteX5-877" fmla="*/ 432956 w 432956"/>
                  <a:gd name="connsiteY5-878" fmla="*/ 152400 h 938372"/>
                  <a:gd name="connsiteX6-879" fmla="*/ 369551 w 432956"/>
                  <a:gd name="connsiteY6-880" fmla="*/ 260163 h 938372"/>
                  <a:gd name="connsiteX7-881" fmla="*/ 318874 w 432956"/>
                  <a:gd name="connsiteY7-882" fmla="*/ 454481 h 938372"/>
                  <a:gd name="connsiteX8-883" fmla="*/ 400630 w 432956"/>
                  <a:gd name="connsiteY8-884" fmla="*/ 925037 h 938372"/>
                  <a:gd name="connsiteX0-885" fmla="*/ 41218 w 432956"/>
                  <a:gd name="connsiteY0-886" fmla="*/ 938372 h 938372"/>
                  <a:gd name="connsiteX1-887" fmla="*/ 138592 w 432956"/>
                  <a:gd name="connsiteY1-888" fmla="*/ 458103 h 938372"/>
                  <a:gd name="connsiteX2-889" fmla="*/ 63405 w 432956"/>
                  <a:gd name="connsiteY2-890" fmla="*/ 260163 h 938372"/>
                  <a:gd name="connsiteX3-891" fmla="*/ 0 w 432956"/>
                  <a:gd name="connsiteY3-892" fmla="*/ 152400 h 938372"/>
                  <a:gd name="connsiteX4-893" fmla="*/ 216478 w 432956"/>
                  <a:gd name="connsiteY4-894" fmla="*/ 0 h 938372"/>
                  <a:gd name="connsiteX5-895" fmla="*/ 432956 w 432956"/>
                  <a:gd name="connsiteY5-896" fmla="*/ 152400 h 938372"/>
                  <a:gd name="connsiteX6-897" fmla="*/ 369551 w 432956"/>
                  <a:gd name="connsiteY6-898" fmla="*/ 260163 h 938372"/>
                  <a:gd name="connsiteX7-899" fmla="*/ 318874 w 432956"/>
                  <a:gd name="connsiteY7-900" fmla="*/ 454481 h 938372"/>
                  <a:gd name="connsiteX8-901" fmla="*/ 400630 w 432956"/>
                  <a:gd name="connsiteY8-902" fmla="*/ 925037 h 938372"/>
                  <a:gd name="connsiteX0-903" fmla="*/ 41218 w 432956"/>
                  <a:gd name="connsiteY0-904" fmla="*/ 938372 h 938372"/>
                  <a:gd name="connsiteX1-905" fmla="*/ 138592 w 432956"/>
                  <a:gd name="connsiteY1-906" fmla="*/ 458103 h 938372"/>
                  <a:gd name="connsiteX2-907" fmla="*/ 63405 w 432956"/>
                  <a:gd name="connsiteY2-908" fmla="*/ 260163 h 938372"/>
                  <a:gd name="connsiteX3-909" fmla="*/ 0 w 432956"/>
                  <a:gd name="connsiteY3-910" fmla="*/ 152400 h 938372"/>
                  <a:gd name="connsiteX4-911" fmla="*/ 216478 w 432956"/>
                  <a:gd name="connsiteY4-912" fmla="*/ 0 h 938372"/>
                  <a:gd name="connsiteX5-913" fmla="*/ 432956 w 432956"/>
                  <a:gd name="connsiteY5-914" fmla="*/ 152400 h 938372"/>
                  <a:gd name="connsiteX6-915" fmla="*/ 369551 w 432956"/>
                  <a:gd name="connsiteY6-916" fmla="*/ 260163 h 938372"/>
                  <a:gd name="connsiteX7-917" fmla="*/ 315699 w 432956"/>
                  <a:gd name="connsiteY7-918" fmla="*/ 454481 h 938372"/>
                  <a:gd name="connsiteX8-919" fmla="*/ 400630 w 432956"/>
                  <a:gd name="connsiteY8-920" fmla="*/ 925037 h 938372"/>
                  <a:gd name="connsiteX0-921" fmla="*/ 41218 w 432956"/>
                  <a:gd name="connsiteY0-922" fmla="*/ 938372 h 938372"/>
                  <a:gd name="connsiteX1-923" fmla="*/ 138592 w 432956"/>
                  <a:gd name="connsiteY1-924" fmla="*/ 458103 h 938372"/>
                  <a:gd name="connsiteX2-925" fmla="*/ 63405 w 432956"/>
                  <a:gd name="connsiteY2-926" fmla="*/ 260163 h 938372"/>
                  <a:gd name="connsiteX3-927" fmla="*/ 0 w 432956"/>
                  <a:gd name="connsiteY3-928" fmla="*/ 152400 h 938372"/>
                  <a:gd name="connsiteX4-929" fmla="*/ 216478 w 432956"/>
                  <a:gd name="connsiteY4-930" fmla="*/ 0 h 938372"/>
                  <a:gd name="connsiteX5-931" fmla="*/ 432956 w 432956"/>
                  <a:gd name="connsiteY5-932" fmla="*/ 152400 h 938372"/>
                  <a:gd name="connsiteX6-933" fmla="*/ 369551 w 432956"/>
                  <a:gd name="connsiteY6-934" fmla="*/ 260163 h 938372"/>
                  <a:gd name="connsiteX7-935" fmla="*/ 315699 w 432956"/>
                  <a:gd name="connsiteY7-936" fmla="*/ 454481 h 938372"/>
                  <a:gd name="connsiteX8-937" fmla="*/ 400630 w 432956"/>
                  <a:gd name="connsiteY8-938" fmla="*/ 925037 h 938372"/>
                  <a:gd name="connsiteX0-939" fmla="*/ 41218 w 432956"/>
                  <a:gd name="connsiteY0-940" fmla="*/ 938372 h 938372"/>
                  <a:gd name="connsiteX1-941" fmla="*/ 138592 w 432956"/>
                  <a:gd name="connsiteY1-942" fmla="*/ 458103 h 938372"/>
                  <a:gd name="connsiteX2-943" fmla="*/ 63405 w 432956"/>
                  <a:gd name="connsiteY2-944" fmla="*/ 260163 h 938372"/>
                  <a:gd name="connsiteX3-945" fmla="*/ 0 w 432956"/>
                  <a:gd name="connsiteY3-946" fmla="*/ 152400 h 938372"/>
                  <a:gd name="connsiteX4-947" fmla="*/ 216478 w 432956"/>
                  <a:gd name="connsiteY4-948" fmla="*/ 0 h 938372"/>
                  <a:gd name="connsiteX5-949" fmla="*/ 432956 w 432956"/>
                  <a:gd name="connsiteY5-950" fmla="*/ 152400 h 938372"/>
                  <a:gd name="connsiteX6-951" fmla="*/ 369551 w 432956"/>
                  <a:gd name="connsiteY6-952" fmla="*/ 260163 h 938372"/>
                  <a:gd name="connsiteX7-953" fmla="*/ 315699 w 432956"/>
                  <a:gd name="connsiteY7-954" fmla="*/ 454481 h 938372"/>
                  <a:gd name="connsiteX8-955" fmla="*/ 400630 w 432956"/>
                  <a:gd name="connsiteY8-956" fmla="*/ 925037 h 938372"/>
                  <a:gd name="connsiteX0-957" fmla="*/ 41218 w 432956"/>
                  <a:gd name="connsiteY0-958" fmla="*/ 938372 h 938372"/>
                  <a:gd name="connsiteX1-959" fmla="*/ 138592 w 432956"/>
                  <a:gd name="connsiteY1-960" fmla="*/ 458103 h 938372"/>
                  <a:gd name="connsiteX2-961" fmla="*/ 63405 w 432956"/>
                  <a:gd name="connsiteY2-962" fmla="*/ 260163 h 938372"/>
                  <a:gd name="connsiteX3-963" fmla="*/ 0 w 432956"/>
                  <a:gd name="connsiteY3-964" fmla="*/ 152400 h 938372"/>
                  <a:gd name="connsiteX4-965" fmla="*/ 216478 w 432956"/>
                  <a:gd name="connsiteY4-966" fmla="*/ 0 h 938372"/>
                  <a:gd name="connsiteX5-967" fmla="*/ 432956 w 432956"/>
                  <a:gd name="connsiteY5-968" fmla="*/ 152400 h 938372"/>
                  <a:gd name="connsiteX6-969" fmla="*/ 369551 w 432956"/>
                  <a:gd name="connsiteY6-970" fmla="*/ 260163 h 938372"/>
                  <a:gd name="connsiteX7-971" fmla="*/ 315699 w 432956"/>
                  <a:gd name="connsiteY7-972" fmla="*/ 454481 h 938372"/>
                  <a:gd name="connsiteX8-973" fmla="*/ 400630 w 432956"/>
                  <a:gd name="connsiteY8-974" fmla="*/ 925037 h 938372"/>
                  <a:gd name="connsiteX0-975" fmla="*/ 41218 w 432956"/>
                  <a:gd name="connsiteY0-976" fmla="*/ 938372 h 938372"/>
                  <a:gd name="connsiteX1-977" fmla="*/ 138592 w 432956"/>
                  <a:gd name="connsiteY1-978" fmla="*/ 458103 h 938372"/>
                  <a:gd name="connsiteX2-979" fmla="*/ 63405 w 432956"/>
                  <a:gd name="connsiteY2-980" fmla="*/ 260163 h 938372"/>
                  <a:gd name="connsiteX3-981" fmla="*/ 0 w 432956"/>
                  <a:gd name="connsiteY3-982" fmla="*/ 152400 h 938372"/>
                  <a:gd name="connsiteX4-983" fmla="*/ 216478 w 432956"/>
                  <a:gd name="connsiteY4-984" fmla="*/ 0 h 938372"/>
                  <a:gd name="connsiteX5-985" fmla="*/ 432956 w 432956"/>
                  <a:gd name="connsiteY5-986" fmla="*/ 152400 h 938372"/>
                  <a:gd name="connsiteX6-987" fmla="*/ 369551 w 432956"/>
                  <a:gd name="connsiteY6-988" fmla="*/ 260163 h 938372"/>
                  <a:gd name="connsiteX7-989" fmla="*/ 315699 w 432956"/>
                  <a:gd name="connsiteY7-990" fmla="*/ 454481 h 938372"/>
                  <a:gd name="connsiteX8-991" fmla="*/ 394280 w 432956"/>
                  <a:gd name="connsiteY8-992" fmla="*/ 928212 h 9383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35000">
                      <a:srgbClr val="C9C9C9"/>
                    </a:gs>
                    <a:gs pos="56000">
                      <a:schemeClr val="bg1">
                        <a:lumMod val="50000"/>
                      </a:schemeClr>
                    </a:gs>
                    <a:gs pos="22000">
                      <a:schemeClr val="bg1">
                        <a:lumMod val="50000"/>
                      </a:schemeClr>
                    </a:gs>
                    <a:gs pos="84000">
                      <a:schemeClr val="bg1">
                        <a:lumMod val="50000"/>
                      </a:schemeClr>
                    </a:gs>
                  </a:gsLst>
                  <a:lin ang="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237123" y="5341566"/>
              <a:ext cx="2244948" cy="458236"/>
              <a:chOff x="1232023" y="5736312"/>
              <a:chExt cx="2244948" cy="458236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1232023" y="5736312"/>
                <a:ext cx="2244948" cy="445116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268"/>
              <p:cNvSpPr txBox="1"/>
              <p:nvPr/>
            </p:nvSpPr>
            <p:spPr>
              <a:xfrm>
                <a:off x="1667770" y="5752707"/>
                <a:ext cx="1372952" cy="44184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Kartika" panose="02020503030404060203" pitchFamily="18" charset="0"/>
                  </a:defRPr>
                </a:lvl1pPr>
              </a:lstStyle>
              <a:p>
                <a:r>
                  <a:rPr lang="zh-CN" altLang="en-US" dirty="0"/>
                  <a:t>一辩</a:t>
                </a:r>
                <a:endParaRPr lang="zh-CN" altLang="en-US" dirty="0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276675" y="3227019"/>
              <a:ext cx="2154411" cy="1110647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主要负责：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开篇立论，全队统筹，稳，颜值担当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51" name="圆角矩形 50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二、互动表演赛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437880" y="1323975"/>
            <a:ext cx="2792095" cy="4860290"/>
            <a:chOff x="492200" y="1323658"/>
            <a:chExt cx="3719140" cy="5139596"/>
          </a:xfrm>
        </p:grpSpPr>
        <p:sp>
          <p:nvSpPr>
            <p:cNvPr id="59" name="直角三角形 69"/>
            <p:cNvSpPr/>
            <p:nvPr/>
          </p:nvSpPr>
          <p:spPr>
            <a:xfrm rot="5400000" flipH="1">
              <a:off x="1605526" y="3857440"/>
              <a:ext cx="4693421" cy="518207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  <a:gd name="connsiteX0-17" fmla="*/ 174418 w 2267687"/>
                <a:gd name="connsiteY0-18" fmla="*/ 303531 h 303531"/>
                <a:gd name="connsiteX1-19" fmla="*/ 0 w 2267687"/>
                <a:gd name="connsiteY1-20" fmla="*/ 0 h 303531"/>
                <a:gd name="connsiteX2-21" fmla="*/ 2267687 w 2267687"/>
                <a:gd name="connsiteY2-22" fmla="*/ 290831 h 303531"/>
                <a:gd name="connsiteX3-23" fmla="*/ 174418 w 2267687"/>
                <a:gd name="connsiteY3-24" fmla="*/ 303531 h 303531"/>
                <a:gd name="connsiteX0-25" fmla="*/ 172657 w 2265926"/>
                <a:gd name="connsiteY0-26" fmla="*/ 316231 h 316231"/>
                <a:gd name="connsiteX1-27" fmla="*/ 0 w 2265926"/>
                <a:gd name="connsiteY1-28" fmla="*/ 0 h 316231"/>
                <a:gd name="connsiteX2-29" fmla="*/ 2265926 w 2265926"/>
                <a:gd name="connsiteY2-30" fmla="*/ 303531 h 316231"/>
                <a:gd name="connsiteX3-31" fmla="*/ 172657 w 2265926"/>
                <a:gd name="connsiteY3-32" fmla="*/ 316231 h 316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5926" h="316231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直角三角形 69"/>
            <p:cNvSpPr/>
            <p:nvPr/>
          </p:nvSpPr>
          <p:spPr>
            <a:xfrm flipH="1" flipV="1">
              <a:off x="492200" y="6074359"/>
              <a:ext cx="3716054" cy="334172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035984" y="2225645"/>
              <a:ext cx="2701329" cy="3877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dist="508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035984" y="2225645"/>
              <a:ext cx="2701329" cy="582162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788983" y="1323658"/>
              <a:ext cx="1136932" cy="1334681"/>
              <a:chOff x="6591300" y="1966752"/>
              <a:chExt cx="830580" cy="975045"/>
            </a:xfrm>
          </p:grpSpPr>
          <p:sp>
            <p:nvSpPr>
              <p:cNvPr id="64" name="任意多边形 63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-1" fmla="*/ 216478 w 432956"/>
                  <a:gd name="connsiteY0-2" fmla="*/ 0 h 938372"/>
                  <a:gd name="connsiteX1-3" fmla="*/ 432956 w 432956"/>
                  <a:gd name="connsiteY1-4" fmla="*/ 152400 h 938372"/>
                  <a:gd name="connsiteX2-5" fmla="*/ 369551 w 432956"/>
                  <a:gd name="connsiteY2-6" fmla="*/ 260163 h 938372"/>
                  <a:gd name="connsiteX3-7" fmla="*/ 309290 w 432956"/>
                  <a:gd name="connsiteY3-8" fmla="*/ 288766 h 938372"/>
                  <a:gd name="connsiteX4-9" fmla="*/ 318874 w 432956"/>
                  <a:gd name="connsiteY4-10" fmla="*/ 390981 h 938372"/>
                  <a:gd name="connsiteX5-11" fmla="*/ 391740 w 432956"/>
                  <a:gd name="connsiteY5-12" fmla="*/ 938372 h 938372"/>
                  <a:gd name="connsiteX6-13" fmla="*/ 41218 w 432956"/>
                  <a:gd name="connsiteY6-14" fmla="*/ 938372 h 938372"/>
                  <a:gd name="connsiteX7-15" fmla="*/ 113192 w 432956"/>
                  <a:gd name="connsiteY7-16" fmla="*/ 391428 h 938372"/>
                  <a:gd name="connsiteX8-17" fmla="*/ 63405 w 432956"/>
                  <a:gd name="connsiteY8-18" fmla="*/ 260163 h 938372"/>
                  <a:gd name="connsiteX9-19" fmla="*/ 0 w 432956"/>
                  <a:gd name="connsiteY9-20" fmla="*/ 152400 h 938372"/>
                  <a:gd name="connsiteX10-21" fmla="*/ 216478 w 432956"/>
                  <a:gd name="connsiteY10-22" fmla="*/ 0 h 938372"/>
                  <a:gd name="connsiteX0-23" fmla="*/ 216478 w 432956"/>
                  <a:gd name="connsiteY0-24" fmla="*/ 0 h 938372"/>
                  <a:gd name="connsiteX1-25" fmla="*/ 432956 w 432956"/>
                  <a:gd name="connsiteY1-26" fmla="*/ 152400 h 938372"/>
                  <a:gd name="connsiteX2-27" fmla="*/ 369551 w 432956"/>
                  <a:gd name="connsiteY2-28" fmla="*/ 260163 h 938372"/>
                  <a:gd name="connsiteX3-29" fmla="*/ 309290 w 432956"/>
                  <a:gd name="connsiteY3-30" fmla="*/ 288766 h 938372"/>
                  <a:gd name="connsiteX4-31" fmla="*/ 318874 w 432956"/>
                  <a:gd name="connsiteY4-32" fmla="*/ 390981 h 938372"/>
                  <a:gd name="connsiteX5-33" fmla="*/ 391740 w 432956"/>
                  <a:gd name="connsiteY5-34" fmla="*/ 938372 h 938372"/>
                  <a:gd name="connsiteX6-35" fmla="*/ 41218 w 432956"/>
                  <a:gd name="connsiteY6-36" fmla="*/ 938372 h 938372"/>
                  <a:gd name="connsiteX7-37" fmla="*/ 113192 w 432956"/>
                  <a:gd name="connsiteY7-38" fmla="*/ 391428 h 938372"/>
                  <a:gd name="connsiteX8-39" fmla="*/ 63405 w 432956"/>
                  <a:gd name="connsiteY8-40" fmla="*/ 260163 h 938372"/>
                  <a:gd name="connsiteX9-41" fmla="*/ 0 w 432956"/>
                  <a:gd name="connsiteY9-42" fmla="*/ 152400 h 938372"/>
                  <a:gd name="connsiteX10-43" fmla="*/ 216478 w 432956"/>
                  <a:gd name="connsiteY10-44" fmla="*/ 0 h 938372"/>
                  <a:gd name="connsiteX0-45" fmla="*/ 216478 w 432956"/>
                  <a:gd name="connsiteY0-46" fmla="*/ 0 h 938372"/>
                  <a:gd name="connsiteX1-47" fmla="*/ 432956 w 432956"/>
                  <a:gd name="connsiteY1-48" fmla="*/ 152400 h 938372"/>
                  <a:gd name="connsiteX2-49" fmla="*/ 369551 w 432956"/>
                  <a:gd name="connsiteY2-50" fmla="*/ 260163 h 938372"/>
                  <a:gd name="connsiteX3-51" fmla="*/ 309290 w 432956"/>
                  <a:gd name="connsiteY3-52" fmla="*/ 288766 h 938372"/>
                  <a:gd name="connsiteX4-53" fmla="*/ 318874 w 432956"/>
                  <a:gd name="connsiteY4-54" fmla="*/ 390981 h 938372"/>
                  <a:gd name="connsiteX5-55" fmla="*/ 391740 w 432956"/>
                  <a:gd name="connsiteY5-56" fmla="*/ 938372 h 938372"/>
                  <a:gd name="connsiteX6-57" fmla="*/ 41218 w 432956"/>
                  <a:gd name="connsiteY6-58" fmla="*/ 938372 h 938372"/>
                  <a:gd name="connsiteX7-59" fmla="*/ 110017 w 432956"/>
                  <a:gd name="connsiteY7-60" fmla="*/ 429528 h 938372"/>
                  <a:gd name="connsiteX8-61" fmla="*/ 63405 w 432956"/>
                  <a:gd name="connsiteY8-62" fmla="*/ 260163 h 938372"/>
                  <a:gd name="connsiteX9-63" fmla="*/ 0 w 432956"/>
                  <a:gd name="connsiteY9-64" fmla="*/ 152400 h 938372"/>
                  <a:gd name="connsiteX10-65" fmla="*/ 216478 w 432956"/>
                  <a:gd name="connsiteY10-66" fmla="*/ 0 h 938372"/>
                  <a:gd name="connsiteX0-67" fmla="*/ 216478 w 432956"/>
                  <a:gd name="connsiteY0-68" fmla="*/ 0 h 938372"/>
                  <a:gd name="connsiteX1-69" fmla="*/ 432956 w 432956"/>
                  <a:gd name="connsiteY1-70" fmla="*/ 152400 h 938372"/>
                  <a:gd name="connsiteX2-71" fmla="*/ 369551 w 432956"/>
                  <a:gd name="connsiteY2-72" fmla="*/ 260163 h 938372"/>
                  <a:gd name="connsiteX3-73" fmla="*/ 309290 w 432956"/>
                  <a:gd name="connsiteY3-74" fmla="*/ 288766 h 938372"/>
                  <a:gd name="connsiteX4-75" fmla="*/ 318874 w 432956"/>
                  <a:gd name="connsiteY4-76" fmla="*/ 390981 h 938372"/>
                  <a:gd name="connsiteX5-77" fmla="*/ 391740 w 432956"/>
                  <a:gd name="connsiteY5-78" fmla="*/ 938372 h 938372"/>
                  <a:gd name="connsiteX6-79" fmla="*/ 41218 w 432956"/>
                  <a:gd name="connsiteY6-80" fmla="*/ 938372 h 938372"/>
                  <a:gd name="connsiteX7-81" fmla="*/ 110017 w 432956"/>
                  <a:gd name="connsiteY7-82" fmla="*/ 429528 h 938372"/>
                  <a:gd name="connsiteX8-83" fmla="*/ 63405 w 432956"/>
                  <a:gd name="connsiteY8-84" fmla="*/ 260163 h 938372"/>
                  <a:gd name="connsiteX9-85" fmla="*/ 0 w 432956"/>
                  <a:gd name="connsiteY9-86" fmla="*/ 152400 h 938372"/>
                  <a:gd name="connsiteX10-87" fmla="*/ 216478 w 432956"/>
                  <a:gd name="connsiteY10-88" fmla="*/ 0 h 938372"/>
                  <a:gd name="connsiteX0-89" fmla="*/ 216478 w 432956"/>
                  <a:gd name="connsiteY0-90" fmla="*/ 0 h 938372"/>
                  <a:gd name="connsiteX1-91" fmla="*/ 432956 w 432956"/>
                  <a:gd name="connsiteY1-92" fmla="*/ 152400 h 938372"/>
                  <a:gd name="connsiteX2-93" fmla="*/ 369551 w 432956"/>
                  <a:gd name="connsiteY2-94" fmla="*/ 260163 h 938372"/>
                  <a:gd name="connsiteX3-95" fmla="*/ 309290 w 432956"/>
                  <a:gd name="connsiteY3-96" fmla="*/ 288766 h 938372"/>
                  <a:gd name="connsiteX4-97" fmla="*/ 318874 w 432956"/>
                  <a:gd name="connsiteY4-98" fmla="*/ 390981 h 938372"/>
                  <a:gd name="connsiteX5-99" fmla="*/ 391740 w 432956"/>
                  <a:gd name="connsiteY5-100" fmla="*/ 938372 h 938372"/>
                  <a:gd name="connsiteX6-101" fmla="*/ 41218 w 432956"/>
                  <a:gd name="connsiteY6-102" fmla="*/ 938372 h 938372"/>
                  <a:gd name="connsiteX7-103" fmla="*/ 110017 w 432956"/>
                  <a:gd name="connsiteY7-104" fmla="*/ 429528 h 938372"/>
                  <a:gd name="connsiteX8-105" fmla="*/ 63405 w 432956"/>
                  <a:gd name="connsiteY8-106" fmla="*/ 260163 h 938372"/>
                  <a:gd name="connsiteX9-107" fmla="*/ 0 w 432956"/>
                  <a:gd name="connsiteY9-108" fmla="*/ 152400 h 938372"/>
                  <a:gd name="connsiteX10-109" fmla="*/ 216478 w 432956"/>
                  <a:gd name="connsiteY10-110" fmla="*/ 0 h 938372"/>
                  <a:gd name="connsiteX0-111" fmla="*/ 216478 w 432956"/>
                  <a:gd name="connsiteY0-112" fmla="*/ 0 h 938372"/>
                  <a:gd name="connsiteX1-113" fmla="*/ 432956 w 432956"/>
                  <a:gd name="connsiteY1-114" fmla="*/ 152400 h 938372"/>
                  <a:gd name="connsiteX2-115" fmla="*/ 369551 w 432956"/>
                  <a:gd name="connsiteY2-116" fmla="*/ 260163 h 938372"/>
                  <a:gd name="connsiteX3-117" fmla="*/ 309290 w 432956"/>
                  <a:gd name="connsiteY3-118" fmla="*/ 288766 h 938372"/>
                  <a:gd name="connsiteX4-119" fmla="*/ 318874 w 432956"/>
                  <a:gd name="connsiteY4-120" fmla="*/ 390981 h 938372"/>
                  <a:gd name="connsiteX5-121" fmla="*/ 391740 w 432956"/>
                  <a:gd name="connsiteY5-122" fmla="*/ 938372 h 938372"/>
                  <a:gd name="connsiteX6-123" fmla="*/ 41218 w 432956"/>
                  <a:gd name="connsiteY6-124" fmla="*/ 938372 h 938372"/>
                  <a:gd name="connsiteX7-125" fmla="*/ 110017 w 432956"/>
                  <a:gd name="connsiteY7-126" fmla="*/ 454928 h 938372"/>
                  <a:gd name="connsiteX8-127" fmla="*/ 63405 w 432956"/>
                  <a:gd name="connsiteY8-128" fmla="*/ 260163 h 938372"/>
                  <a:gd name="connsiteX9-129" fmla="*/ 0 w 432956"/>
                  <a:gd name="connsiteY9-130" fmla="*/ 152400 h 938372"/>
                  <a:gd name="connsiteX10-131" fmla="*/ 216478 w 432956"/>
                  <a:gd name="connsiteY10-132" fmla="*/ 0 h 938372"/>
                  <a:gd name="connsiteX0-133" fmla="*/ 216478 w 432956"/>
                  <a:gd name="connsiteY0-134" fmla="*/ 0 h 938372"/>
                  <a:gd name="connsiteX1-135" fmla="*/ 432956 w 432956"/>
                  <a:gd name="connsiteY1-136" fmla="*/ 152400 h 938372"/>
                  <a:gd name="connsiteX2-137" fmla="*/ 369551 w 432956"/>
                  <a:gd name="connsiteY2-138" fmla="*/ 260163 h 938372"/>
                  <a:gd name="connsiteX3-139" fmla="*/ 309290 w 432956"/>
                  <a:gd name="connsiteY3-140" fmla="*/ 288766 h 938372"/>
                  <a:gd name="connsiteX4-141" fmla="*/ 318874 w 432956"/>
                  <a:gd name="connsiteY4-142" fmla="*/ 390981 h 938372"/>
                  <a:gd name="connsiteX5-143" fmla="*/ 391740 w 432956"/>
                  <a:gd name="connsiteY5-144" fmla="*/ 938372 h 938372"/>
                  <a:gd name="connsiteX6-145" fmla="*/ 41218 w 432956"/>
                  <a:gd name="connsiteY6-146" fmla="*/ 938372 h 938372"/>
                  <a:gd name="connsiteX7-147" fmla="*/ 110017 w 432956"/>
                  <a:gd name="connsiteY7-148" fmla="*/ 454928 h 938372"/>
                  <a:gd name="connsiteX8-149" fmla="*/ 63405 w 432956"/>
                  <a:gd name="connsiteY8-150" fmla="*/ 260163 h 938372"/>
                  <a:gd name="connsiteX9-151" fmla="*/ 0 w 432956"/>
                  <a:gd name="connsiteY9-152" fmla="*/ 152400 h 938372"/>
                  <a:gd name="connsiteX10-153" fmla="*/ 216478 w 432956"/>
                  <a:gd name="connsiteY10-154" fmla="*/ 0 h 938372"/>
                  <a:gd name="connsiteX0-155" fmla="*/ 216478 w 432956"/>
                  <a:gd name="connsiteY0-156" fmla="*/ 0 h 938372"/>
                  <a:gd name="connsiteX1-157" fmla="*/ 432956 w 432956"/>
                  <a:gd name="connsiteY1-158" fmla="*/ 152400 h 938372"/>
                  <a:gd name="connsiteX2-159" fmla="*/ 369551 w 432956"/>
                  <a:gd name="connsiteY2-160" fmla="*/ 260163 h 938372"/>
                  <a:gd name="connsiteX3-161" fmla="*/ 309290 w 432956"/>
                  <a:gd name="connsiteY3-162" fmla="*/ 288766 h 938372"/>
                  <a:gd name="connsiteX4-163" fmla="*/ 318874 w 432956"/>
                  <a:gd name="connsiteY4-164" fmla="*/ 390981 h 938372"/>
                  <a:gd name="connsiteX5-165" fmla="*/ 391740 w 432956"/>
                  <a:gd name="connsiteY5-166" fmla="*/ 938372 h 938372"/>
                  <a:gd name="connsiteX6-167" fmla="*/ 41218 w 432956"/>
                  <a:gd name="connsiteY6-168" fmla="*/ 938372 h 938372"/>
                  <a:gd name="connsiteX7-169" fmla="*/ 110017 w 432956"/>
                  <a:gd name="connsiteY7-170" fmla="*/ 454928 h 938372"/>
                  <a:gd name="connsiteX8-171" fmla="*/ 63405 w 432956"/>
                  <a:gd name="connsiteY8-172" fmla="*/ 260163 h 938372"/>
                  <a:gd name="connsiteX9-173" fmla="*/ 0 w 432956"/>
                  <a:gd name="connsiteY9-174" fmla="*/ 152400 h 938372"/>
                  <a:gd name="connsiteX10-175" fmla="*/ 216478 w 432956"/>
                  <a:gd name="connsiteY10-176" fmla="*/ 0 h 938372"/>
                  <a:gd name="connsiteX0-177" fmla="*/ 216478 w 432956"/>
                  <a:gd name="connsiteY0-178" fmla="*/ 0 h 938372"/>
                  <a:gd name="connsiteX1-179" fmla="*/ 432956 w 432956"/>
                  <a:gd name="connsiteY1-180" fmla="*/ 152400 h 938372"/>
                  <a:gd name="connsiteX2-181" fmla="*/ 369551 w 432956"/>
                  <a:gd name="connsiteY2-182" fmla="*/ 260163 h 938372"/>
                  <a:gd name="connsiteX3-183" fmla="*/ 309290 w 432956"/>
                  <a:gd name="connsiteY3-184" fmla="*/ 288766 h 938372"/>
                  <a:gd name="connsiteX4-185" fmla="*/ 318874 w 432956"/>
                  <a:gd name="connsiteY4-186" fmla="*/ 390981 h 938372"/>
                  <a:gd name="connsiteX5-187" fmla="*/ 391740 w 432956"/>
                  <a:gd name="connsiteY5-188" fmla="*/ 938372 h 938372"/>
                  <a:gd name="connsiteX6-189" fmla="*/ 41218 w 432956"/>
                  <a:gd name="connsiteY6-190" fmla="*/ 938372 h 938372"/>
                  <a:gd name="connsiteX7-191" fmla="*/ 122717 w 432956"/>
                  <a:gd name="connsiteY7-192" fmla="*/ 458103 h 938372"/>
                  <a:gd name="connsiteX8-193" fmla="*/ 63405 w 432956"/>
                  <a:gd name="connsiteY8-194" fmla="*/ 260163 h 938372"/>
                  <a:gd name="connsiteX9-195" fmla="*/ 0 w 432956"/>
                  <a:gd name="connsiteY9-196" fmla="*/ 152400 h 938372"/>
                  <a:gd name="connsiteX10-197" fmla="*/ 216478 w 432956"/>
                  <a:gd name="connsiteY10-198" fmla="*/ 0 h 938372"/>
                  <a:gd name="connsiteX0-199" fmla="*/ 216478 w 432956"/>
                  <a:gd name="connsiteY0-200" fmla="*/ 0 h 938372"/>
                  <a:gd name="connsiteX1-201" fmla="*/ 432956 w 432956"/>
                  <a:gd name="connsiteY1-202" fmla="*/ 152400 h 938372"/>
                  <a:gd name="connsiteX2-203" fmla="*/ 369551 w 432956"/>
                  <a:gd name="connsiteY2-204" fmla="*/ 260163 h 938372"/>
                  <a:gd name="connsiteX3-205" fmla="*/ 309290 w 432956"/>
                  <a:gd name="connsiteY3-206" fmla="*/ 288766 h 938372"/>
                  <a:gd name="connsiteX4-207" fmla="*/ 318874 w 432956"/>
                  <a:gd name="connsiteY4-208" fmla="*/ 390981 h 938372"/>
                  <a:gd name="connsiteX5-209" fmla="*/ 391740 w 432956"/>
                  <a:gd name="connsiteY5-210" fmla="*/ 938372 h 938372"/>
                  <a:gd name="connsiteX6-211" fmla="*/ 41218 w 432956"/>
                  <a:gd name="connsiteY6-212" fmla="*/ 938372 h 938372"/>
                  <a:gd name="connsiteX7-213" fmla="*/ 122717 w 432956"/>
                  <a:gd name="connsiteY7-214" fmla="*/ 458103 h 938372"/>
                  <a:gd name="connsiteX8-215" fmla="*/ 63405 w 432956"/>
                  <a:gd name="connsiteY8-216" fmla="*/ 260163 h 938372"/>
                  <a:gd name="connsiteX9-217" fmla="*/ 0 w 432956"/>
                  <a:gd name="connsiteY9-218" fmla="*/ 152400 h 938372"/>
                  <a:gd name="connsiteX10-219" fmla="*/ 216478 w 432956"/>
                  <a:gd name="connsiteY10-220" fmla="*/ 0 h 938372"/>
                  <a:gd name="connsiteX0-221" fmla="*/ 216478 w 432956"/>
                  <a:gd name="connsiteY0-222" fmla="*/ 0 h 938372"/>
                  <a:gd name="connsiteX1-223" fmla="*/ 432956 w 432956"/>
                  <a:gd name="connsiteY1-224" fmla="*/ 152400 h 938372"/>
                  <a:gd name="connsiteX2-225" fmla="*/ 369551 w 432956"/>
                  <a:gd name="connsiteY2-226" fmla="*/ 260163 h 938372"/>
                  <a:gd name="connsiteX3-227" fmla="*/ 309290 w 432956"/>
                  <a:gd name="connsiteY3-228" fmla="*/ 288766 h 938372"/>
                  <a:gd name="connsiteX4-229" fmla="*/ 318874 w 432956"/>
                  <a:gd name="connsiteY4-230" fmla="*/ 390981 h 938372"/>
                  <a:gd name="connsiteX5-231" fmla="*/ 391740 w 432956"/>
                  <a:gd name="connsiteY5-232" fmla="*/ 938372 h 938372"/>
                  <a:gd name="connsiteX6-233" fmla="*/ 41218 w 432956"/>
                  <a:gd name="connsiteY6-234" fmla="*/ 938372 h 938372"/>
                  <a:gd name="connsiteX7-235" fmla="*/ 122717 w 432956"/>
                  <a:gd name="connsiteY7-236" fmla="*/ 458103 h 938372"/>
                  <a:gd name="connsiteX8-237" fmla="*/ 63405 w 432956"/>
                  <a:gd name="connsiteY8-238" fmla="*/ 260163 h 938372"/>
                  <a:gd name="connsiteX9-239" fmla="*/ 0 w 432956"/>
                  <a:gd name="connsiteY9-240" fmla="*/ 152400 h 938372"/>
                  <a:gd name="connsiteX10-241" fmla="*/ 216478 w 432956"/>
                  <a:gd name="connsiteY10-242" fmla="*/ 0 h 938372"/>
                  <a:gd name="connsiteX0-243" fmla="*/ 216478 w 432956"/>
                  <a:gd name="connsiteY0-244" fmla="*/ 0 h 938372"/>
                  <a:gd name="connsiteX1-245" fmla="*/ 432956 w 432956"/>
                  <a:gd name="connsiteY1-246" fmla="*/ 152400 h 938372"/>
                  <a:gd name="connsiteX2-247" fmla="*/ 369551 w 432956"/>
                  <a:gd name="connsiteY2-248" fmla="*/ 260163 h 938372"/>
                  <a:gd name="connsiteX3-249" fmla="*/ 309290 w 432956"/>
                  <a:gd name="connsiteY3-250" fmla="*/ 288766 h 938372"/>
                  <a:gd name="connsiteX4-251" fmla="*/ 318874 w 432956"/>
                  <a:gd name="connsiteY4-252" fmla="*/ 390981 h 938372"/>
                  <a:gd name="connsiteX5-253" fmla="*/ 391740 w 432956"/>
                  <a:gd name="connsiteY5-254" fmla="*/ 938372 h 938372"/>
                  <a:gd name="connsiteX6-255" fmla="*/ 41218 w 432956"/>
                  <a:gd name="connsiteY6-256" fmla="*/ 938372 h 938372"/>
                  <a:gd name="connsiteX7-257" fmla="*/ 122717 w 432956"/>
                  <a:gd name="connsiteY7-258" fmla="*/ 458103 h 938372"/>
                  <a:gd name="connsiteX8-259" fmla="*/ 63405 w 432956"/>
                  <a:gd name="connsiteY8-260" fmla="*/ 260163 h 938372"/>
                  <a:gd name="connsiteX9-261" fmla="*/ 0 w 432956"/>
                  <a:gd name="connsiteY9-262" fmla="*/ 152400 h 938372"/>
                  <a:gd name="connsiteX10-263" fmla="*/ 216478 w 432956"/>
                  <a:gd name="connsiteY10-264" fmla="*/ 0 h 938372"/>
                  <a:gd name="connsiteX0-265" fmla="*/ 216478 w 432956"/>
                  <a:gd name="connsiteY0-266" fmla="*/ 0 h 938372"/>
                  <a:gd name="connsiteX1-267" fmla="*/ 432956 w 432956"/>
                  <a:gd name="connsiteY1-268" fmla="*/ 152400 h 938372"/>
                  <a:gd name="connsiteX2-269" fmla="*/ 369551 w 432956"/>
                  <a:gd name="connsiteY2-270" fmla="*/ 260163 h 938372"/>
                  <a:gd name="connsiteX3-271" fmla="*/ 309290 w 432956"/>
                  <a:gd name="connsiteY3-272" fmla="*/ 288766 h 938372"/>
                  <a:gd name="connsiteX4-273" fmla="*/ 318874 w 432956"/>
                  <a:gd name="connsiteY4-274" fmla="*/ 390981 h 938372"/>
                  <a:gd name="connsiteX5-275" fmla="*/ 391740 w 432956"/>
                  <a:gd name="connsiteY5-276" fmla="*/ 938372 h 938372"/>
                  <a:gd name="connsiteX6-277" fmla="*/ 41218 w 432956"/>
                  <a:gd name="connsiteY6-278" fmla="*/ 938372 h 938372"/>
                  <a:gd name="connsiteX7-279" fmla="*/ 122717 w 432956"/>
                  <a:gd name="connsiteY7-280" fmla="*/ 458103 h 938372"/>
                  <a:gd name="connsiteX8-281" fmla="*/ 63405 w 432956"/>
                  <a:gd name="connsiteY8-282" fmla="*/ 260163 h 938372"/>
                  <a:gd name="connsiteX9-283" fmla="*/ 0 w 432956"/>
                  <a:gd name="connsiteY9-284" fmla="*/ 152400 h 938372"/>
                  <a:gd name="connsiteX10-285" fmla="*/ 216478 w 432956"/>
                  <a:gd name="connsiteY10-286" fmla="*/ 0 h 938372"/>
                  <a:gd name="connsiteX0-287" fmla="*/ 216478 w 432956"/>
                  <a:gd name="connsiteY0-288" fmla="*/ 0 h 938372"/>
                  <a:gd name="connsiteX1-289" fmla="*/ 432956 w 432956"/>
                  <a:gd name="connsiteY1-290" fmla="*/ 152400 h 938372"/>
                  <a:gd name="connsiteX2-291" fmla="*/ 369551 w 432956"/>
                  <a:gd name="connsiteY2-292" fmla="*/ 260163 h 938372"/>
                  <a:gd name="connsiteX3-293" fmla="*/ 309290 w 432956"/>
                  <a:gd name="connsiteY3-294" fmla="*/ 288766 h 938372"/>
                  <a:gd name="connsiteX4-295" fmla="*/ 318874 w 432956"/>
                  <a:gd name="connsiteY4-296" fmla="*/ 390981 h 938372"/>
                  <a:gd name="connsiteX5-297" fmla="*/ 391740 w 432956"/>
                  <a:gd name="connsiteY5-298" fmla="*/ 938372 h 938372"/>
                  <a:gd name="connsiteX6-299" fmla="*/ 41218 w 432956"/>
                  <a:gd name="connsiteY6-300" fmla="*/ 938372 h 938372"/>
                  <a:gd name="connsiteX7-301" fmla="*/ 138592 w 432956"/>
                  <a:gd name="connsiteY7-302" fmla="*/ 458103 h 938372"/>
                  <a:gd name="connsiteX8-303" fmla="*/ 63405 w 432956"/>
                  <a:gd name="connsiteY8-304" fmla="*/ 260163 h 938372"/>
                  <a:gd name="connsiteX9-305" fmla="*/ 0 w 432956"/>
                  <a:gd name="connsiteY9-306" fmla="*/ 152400 h 938372"/>
                  <a:gd name="connsiteX10-307" fmla="*/ 216478 w 432956"/>
                  <a:gd name="connsiteY10-308" fmla="*/ 0 h 938372"/>
                  <a:gd name="connsiteX0-309" fmla="*/ 216478 w 432956"/>
                  <a:gd name="connsiteY0-310" fmla="*/ 0 h 938372"/>
                  <a:gd name="connsiteX1-311" fmla="*/ 432956 w 432956"/>
                  <a:gd name="connsiteY1-312" fmla="*/ 152400 h 938372"/>
                  <a:gd name="connsiteX2-313" fmla="*/ 369551 w 432956"/>
                  <a:gd name="connsiteY2-314" fmla="*/ 260163 h 938372"/>
                  <a:gd name="connsiteX3-315" fmla="*/ 309290 w 432956"/>
                  <a:gd name="connsiteY3-316" fmla="*/ 288766 h 938372"/>
                  <a:gd name="connsiteX4-317" fmla="*/ 318874 w 432956"/>
                  <a:gd name="connsiteY4-318" fmla="*/ 390981 h 938372"/>
                  <a:gd name="connsiteX5-319" fmla="*/ 391740 w 432956"/>
                  <a:gd name="connsiteY5-320" fmla="*/ 938372 h 938372"/>
                  <a:gd name="connsiteX6-321" fmla="*/ 41218 w 432956"/>
                  <a:gd name="connsiteY6-322" fmla="*/ 938372 h 938372"/>
                  <a:gd name="connsiteX7-323" fmla="*/ 138592 w 432956"/>
                  <a:gd name="connsiteY7-324" fmla="*/ 458103 h 938372"/>
                  <a:gd name="connsiteX8-325" fmla="*/ 63405 w 432956"/>
                  <a:gd name="connsiteY8-326" fmla="*/ 260163 h 938372"/>
                  <a:gd name="connsiteX9-327" fmla="*/ 0 w 432956"/>
                  <a:gd name="connsiteY9-328" fmla="*/ 152400 h 938372"/>
                  <a:gd name="connsiteX10-329" fmla="*/ 216478 w 432956"/>
                  <a:gd name="connsiteY10-330" fmla="*/ 0 h 938372"/>
                  <a:gd name="connsiteX0-331" fmla="*/ 216478 w 432956"/>
                  <a:gd name="connsiteY0-332" fmla="*/ 0 h 938372"/>
                  <a:gd name="connsiteX1-333" fmla="*/ 432956 w 432956"/>
                  <a:gd name="connsiteY1-334" fmla="*/ 152400 h 938372"/>
                  <a:gd name="connsiteX2-335" fmla="*/ 369551 w 432956"/>
                  <a:gd name="connsiteY2-336" fmla="*/ 260163 h 938372"/>
                  <a:gd name="connsiteX3-337" fmla="*/ 309290 w 432956"/>
                  <a:gd name="connsiteY3-338" fmla="*/ 288766 h 938372"/>
                  <a:gd name="connsiteX4-339" fmla="*/ 318874 w 432956"/>
                  <a:gd name="connsiteY4-340" fmla="*/ 390981 h 938372"/>
                  <a:gd name="connsiteX5-341" fmla="*/ 391740 w 432956"/>
                  <a:gd name="connsiteY5-342" fmla="*/ 938372 h 938372"/>
                  <a:gd name="connsiteX6-343" fmla="*/ 41218 w 432956"/>
                  <a:gd name="connsiteY6-344" fmla="*/ 938372 h 938372"/>
                  <a:gd name="connsiteX7-345" fmla="*/ 138592 w 432956"/>
                  <a:gd name="connsiteY7-346" fmla="*/ 458103 h 938372"/>
                  <a:gd name="connsiteX8-347" fmla="*/ 63405 w 432956"/>
                  <a:gd name="connsiteY8-348" fmla="*/ 260163 h 938372"/>
                  <a:gd name="connsiteX9-349" fmla="*/ 0 w 432956"/>
                  <a:gd name="connsiteY9-350" fmla="*/ 152400 h 938372"/>
                  <a:gd name="connsiteX10-351" fmla="*/ 216478 w 432956"/>
                  <a:gd name="connsiteY10-352" fmla="*/ 0 h 938372"/>
                  <a:gd name="connsiteX0-353" fmla="*/ 216478 w 432956"/>
                  <a:gd name="connsiteY0-354" fmla="*/ 0 h 938372"/>
                  <a:gd name="connsiteX1-355" fmla="*/ 432956 w 432956"/>
                  <a:gd name="connsiteY1-356" fmla="*/ 152400 h 938372"/>
                  <a:gd name="connsiteX2-357" fmla="*/ 369551 w 432956"/>
                  <a:gd name="connsiteY2-358" fmla="*/ 260163 h 938372"/>
                  <a:gd name="connsiteX3-359" fmla="*/ 309290 w 432956"/>
                  <a:gd name="connsiteY3-360" fmla="*/ 288766 h 938372"/>
                  <a:gd name="connsiteX4-361" fmla="*/ 322049 w 432956"/>
                  <a:gd name="connsiteY4-362" fmla="*/ 457656 h 938372"/>
                  <a:gd name="connsiteX5-363" fmla="*/ 391740 w 432956"/>
                  <a:gd name="connsiteY5-364" fmla="*/ 938372 h 938372"/>
                  <a:gd name="connsiteX6-365" fmla="*/ 41218 w 432956"/>
                  <a:gd name="connsiteY6-366" fmla="*/ 938372 h 938372"/>
                  <a:gd name="connsiteX7-367" fmla="*/ 138592 w 432956"/>
                  <a:gd name="connsiteY7-368" fmla="*/ 458103 h 938372"/>
                  <a:gd name="connsiteX8-369" fmla="*/ 63405 w 432956"/>
                  <a:gd name="connsiteY8-370" fmla="*/ 260163 h 938372"/>
                  <a:gd name="connsiteX9-371" fmla="*/ 0 w 432956"/>
                  <a:gd name="connsiteY9-372" fmla="*/ 152400 h 938372"/>
                  <a:gd name="connsiteX10-373" fmla="*/ 216478 w 432956"/>
                  <a:gd name="connsiteY10-374" fmla="*/ 0 h 938372"/>
                  <a:gd name="connsiteX0-375" fmla="*/ 216478 w 432956"/>
                  <a:gd name="connsiteY0-376" fmla="*/ 0 h 938372"/>
                  <a:gd name="connsiteX1-377" fmla="*/ 432956 w 432956"/>
                  <a:gd name="connsiteY1-378" fmla="*/ 152400 h 938372"/>
                  <a:gd name="connsiteX2-379" fmla="*/ 369551 w 432956"/>
                  <a:gd name="connsiteY2-380" fmla="*/ 260163 h 938372"/>
                  <a:gd name="connsiteX3-381" fmla="*/ 309290 w 432956"/>
                  <a:gd name="connsiteY3-382" fmla="*/ 288766 h 938372"/>
                  <a:gd name="connsiteX4-383" fmla="*/ 322049 w 432956"/>
                  <a:gd name="connsiteY4-384" fmla="*/ 457656 h 938372"/>
                  <a:gd name="connsiteX5-385" fmla="*/ 391740 w 432956"/>
                  <a:gd name="connsiteY5-386" fmla="*/ 938372 h 938372"/>
                  <a:gd name="connsiteX6-387" fmla="*/ 41218 w 432956"/>
                  <a:gd name="connsiteY6-388" fmla="*/ 938372 h 938372"/>
                  <a:gd name="connsiteX7-389" fmla="*/ 138592 w 432956"/>
                  <a:gd name="connsiteY7-390" fmla="*/ 458103 h 938372"/>
                  <a:gd name="connsiteX8-391" fmla="*/ 63405 w 432956"/>
                  <a:gd name="connsiteY8-392" fmla="*/ 260163 h 938372"/>
                  <a:gd name="connsiteX9-393" fmla="*/ 0 w 432956"/>
                  <a:gd name="connsiteY9-394" fmla="*/ 152400 h 938372"/>
                  <a:gd name="connsiteX10-395" fmla="*/ 216478 w 432956"/>
                  <a:gd name="connsiteY10-396" fmla="*/ 0 h 938372"/>
                  <a:gd name="connsiteX0-397" fmla="*/ 216478 w 432956"/>
                  <a:gd name="connsiteY0-398" fmla="*/ 0 h 938372"/>
                  <a:gd name="connsiteX1-399" fmla="*/ 432956 w 432956"/>
                  <a:gd name="connsiteY1-400" fmla="*/ 152400 h 938372"/>
                  <a:gd name="connsiteX2-401" fmla="*/ 369551 w 432956"/>
                  <a:gd name="connsiteY2-402" fmla="*/ 260163 h 938372"/>
                  <a:gd name="connsiteX3-403" fmla="*/ 309290 w 432956"/>
                  <a:gd name="connsiteY3-404" fmla="*/ 285591 h 938372"/>
                  <a:gd name="connsiteX4-405" fmla="*/ 322049 w 432956"/>
                  <a:gd name="connsiteY4-406" fmla="*/ 457656 h 938372"/>
                  <a:gd name="connsiteX5-407" fmla="*/ 391740 w 432956"/>
                  <a:gd name="connsiteY5-408" fmla="*/ 938372 h 938372"/>
                  <a:gd name="connsiteX6-409" fmla="*/ 41218 w 432956"/>
                  <a:gd name="connsiteY6-410" fmla="*/ 938372 h 938372"/>
                  <a:gd name="connsiteX7-411" fmla="*/ 138592 w 432956"/>
                  <a:gd name="connsiteY7-412" fmla="*/ 458103 h 938372"/>
                  <a:gd name="connsiteX8-413" fmla="*/ 63405 w 432956"/>
                  <a:gd name="connsiteY8-414" fmla="*/ 260163 h 938372"/>
                  <a:gd name="connsiteX9-415" fmla="*/ 0 w 432956"/>
                  <a:gd name="connsiteY9-416" fmla="*/ 152400 h 938372"/>
                  <a:gd name="connsiteX10-417" fmla="*/ 216478 w 432956"/>
                  <a:gd name="connsiteY10-418" fmla="*/ 0 h 938372"/>
                  <a:gd name="connsiteX0-419" fmla="*/ 216478 w 432956"/>
                  <a:gd name="connsiteY0-420" fmla="*/ 0 h 938372"/>
                  <a:gd name="connsiteX1-421" fmla="*/ 432956 w 432956"/>
                  <a:gd name="connsiteY1-422" fmla="*/ 152400 h 938372"/>
                  <a:gd name="connsiteX2-423" fmla="*/ 369551 w 432956"/>
                  <a:gd name="connsiteY2-424" fmla="*/ 260163 h 938372"/>
                  <a:gd name="connsiteX3-425" fmla="*/ 309290 w 432956"/>
                  <a:gd name="connsiteY3-426" fmla="*/ 285591 h 938372"/>
                  <a:gd name="connsiteX4-427" fmla="*/ 322049 w 432956"/>
                  <a:gd name="connsiteY4-428" fmla="*/ 457656 h 938372"/>
                  <a:gd name="connsiteX5-429" fmla="*/ 391740 w 432956"/>
                  <a:gd name="connsiteY5-430" fmla="*/ 938372 h 938372"/>
                  <a:gd name="connsiteX6-431" fmla="*/ 41218 w 432956"/>
                  <a:gd name="connsiteY6-432" fmla="*/ 938372 h 938372"/>
                  <a:gd name="connsiteX7-433" fmla="*/ 138592 w 432956"/>
                  <a:gd name="connsiteY7-434" fmla="*/ 458103 h 938372"/>
                  <a:gd name="connsiteX8-435" fmla="*/ 63405 w 432956"/>
                  <a:gd name="connsiteY8-436" fmla="*/ 260163 h 938372"/>
                  <a:gd name="connsiteX9-437" fmla="*/ 0 w 432956"/>
                  <a:gd name="connsiteY9-438" fmla="*/ 152400 h 938372"/>
                  <a:gd name="connsiteX10-439" fmla="*/ 216478 w 432956"/>
                  <a:gd name="connsiteY10-440" fmla="*/ 0 h 938372"/>
                  <a:gd name="connsiteX0-441" fmla="*/ 216478 w 432956"/>
                  <a:gd name="connsiteY0-442" fmla="*/ 0 h 938372"/>
                  <a:gd name="connsiteX1-443" fmla="*/ 432956 w 432956"/>
                  <a:gd name="connsiteY1-444" fmla="*/ 152400 h 938372"/>
                  <a:gd name="connsiteX2-445" fmla="*/ 369551 w 432956"/>
                  <a:gd name="connsiteY2-446" fmla="*/ 260163 h 938372"/>
                  <a:gd name="connsiteX3-447" fmla="*/ 322049 w 432956"/>
                  <a:gd name="connsiteY3-448" fmla="*/ 457656 h 938372"/>
                  <a:gd name="connsiteX4-449" fmla="*/ 391740 w 432956"/>
                  <a:gd name="connsiteY4-450" fmla="*/ 938372 h 938372"/>
                  <a:gd name="connsiteX5-451" fmla="*/ 41218 w 432956"/>
                  <a:gd name="connsiteY5-452" fmla="*/ 938372 h 938372"/>
                  <a:gd name="connsiteX6-453" fmla="*/ 138592 w 432956"/>
                  <a:gd name="connsiteY6-454" fmla="*/ 458103 h 938372"/>
                  <a:gd name="connsiteX7-455" fmla="*/ 63405 w 432956"/>
                  <a:gd name="connsiteY7-456" fmla="*/ 260163 h 938372"/>
                  <a:gd name="connsiteX8-457" fmla="*/ 0 w 432956"/>
                  <a:gd name="connsiteY8-458" fmla="*/ 152400 h 938372"/>
                  <a:gd name="connsiteX9-459" fmla="*/ 216478 w 432956"/>
                  <a:gd name="connsiteY9-460" fmla="*/ 0 h 938372"/>
                  <a:gd name="connsiteX0-461" fmla="*/ 216478 w 432956"/>
                  <a:gd name="connsiteY0-462" fmla="*/ 0 h 938372"/>
                  <a:gd name="connsiteX1-463" fmla="*/ 432956 w 432956"/>
                  <a:gd name="connsiteY1-464" fmla="*/ 152400 h 938372"/>
                  <a:gd name="connsiteX2-465" fmla="*/ 369551 w 432956"/>
                  <a:gd name="connsiteY2-466" fmla="*/ 260163 h 938372"/>
                  <a:gd name="connsiteX3-467" fmla="*/ 322049 w 432956"/>
                  <a:gd name="connsiteY3-468" fmla="*/ 457656 h 938372"/>
                  <a:gd name="connsiteX4-469" fmla="*/ 391740 w 432956"/>
                  <a:gd name="connsiteY4-470" fmla="*/ 938372 h 938372"/>
                  <a:gd name="connsiteX5-471" fmla="*/ 41218 w 432956"/>
                  <a:gd name="connsiteY5-472" fmla="*/ 938372 h 938372"/>
                  <a:gd name="connsiteX6-473" fmla="*/ 138592 w 432956"/>
                  <a:gd name="connsiteY6-474" fmla="*/ 458103 h 938372"/>
                  <a:gd name="connsiteX7-475" fmla="*/ 63405 w 432956"/>
                  <a:gd name="connsiteY7-476" fmla="*/ 260163 h 938372"/>
                  <a:gd name="connsiteX8-477" fmla="*/ 0 w 432956"/>
                  <a:gd name="connsiteY8-478" fmla="*/ 152400 h 938372"/>
                  <a:gd name="connsiteX9-479" fmla="*/ 216478 w 432956"/>
                  <a:gd name="connsiteY9-480" fmla="*/ 0 h 938372"/>
                  <a:gd name="connsiteX0-481" fmla="*/ 216478 w 432956"/>
                  <a:gd name="connsiteY0-482" fmla="*/ 0 h 938372"/>
                  <a:gd name="connsiteX1-483" fmla="*/ 432956 w 432956"/>
                  <a:gd name="connsiteY1-484" fmla="*/ 152400 h 938372"/>
                  <a:gd name="connsiteX2-485" fmla="*/ 369551 w 432956"/>
                  <a:gd name="connsiteY2-486" fmla="*/ 260163 h 938372"/>
                  <a:gd name="connsiteX3-487" fmla="*/ 322049 w 432956"/>
                  <a:gd name="connsiteY3-488" fmla="*/ 457656 h 938372"/>
                  <a:gd name="connsiteX4-489" fmla="*/ 391740 w 432956"/>
                  <a:gd name="connsiteY4-490" fmla="*/ 938372 h 938372"/>
                  <a:gd name="connsiteX5-491" fmla="*/ 41218 w 432956"/>
                  <a:gd name="connsiteY5-492" fmla="*/ 938372 h 938372"/>
                  <a:gd name="connsiteX6-493" fmla="*/ 138592 w 432956"/>
                  <a:gd name="connsiteY6-494" fmla="*/ 458103 h 938372"/>
                  <a:gd name="connsiteX7-495" fmla="*/ 63405 w 432956"/>
                  <a:gd name="connsiteY7-496" fmla="*/ 260163 h 938372"/>
                  <a:gd name="connsiteX8-497" fmla="*/ 0 w 432956"/>
                  <a:gd name="connsiteY8-498" fmla="*/ 152400 h 938372"/>
                  <a:gd name="connsiteX9-499" fmla="*/ 216478 w 432956"/>
                  <a:gd name="connsiteY9-500" fmla="*/ 0 h 938372"/>
                  <a:gd name="connsiteX0-501" fmla="*/ 216478 w 432956"/>
                  <a:gd name="connsiteY0-502" fmla="*/ 0 h 938372"/>
                  <a:gd name="connsiteX1-503" fmla="*/ 432956 w 432956"/>
                  <a:gd name="connsiteY1-504" fmla="*/ 152400 h 938372"/>
                  <a:gd name="connsiteX2-505" fmla="*/ 369551 w 432956"/>
                  <a:gd name="connsiteY2-506" fmla="*/ 260163 h 938372"/>
                  <a:gd name="connsiteX3-507" fmla="*/ 322049 w 432956"/>
                  <a:gd name="connsiteY3-508" fmla="*/ 457656 h 938372"/>
                  <a:gd name="connsiteX4-509" fmla="*/ 391740 w 432956"/>
                  <a:gd name="connsiteY4-510" fmla="*/ 938372 h 938372"/>
                  <a:gd name="connsiteX5-511" fmla="*/ 41218 w 432956"/>
                  <a:gd name="connsiteY5-512" fmla="*/ 938372 h 938372"/>
                  <a:gd name="connsiteX6-513" fmla="*/ 138592 w 432956"/>
                  <a:gd name="connsiteY6-514" fmla="*/ 458103 h 938372"/>
                  <a:gd name="connsiteX7-515" fmla="*/ 63405 w 432956"/>
                  <a:gd name="connsiteY7-516" fmla="*/ 260163 h 938372"/>
                  <a:gd name="connsiteX8-517" fmla="*/ 0 w 432956"/>
                  <a:gd name="connsiteY8-518" fmla="*/ 152400 h 938372"/>
                  <a:gd name="connsiteX9-519" fmla="*/ 216478 w 432956"/>
                  <a:gd name="connsiteY9-520" fmla="*/ 0 h 938372"/>
                  <a:gd name="connsiteX0-521" fmla="*/ 216478 w 432956"/>
                  <a:gd name="connsiteY0-522" fmla="*/ 0 h 938372"/>
                  <a:gd name="connsiteX1-523" fmla="*/ 432956 w 432956"/>
                  <a:gd name="connsiteY1-524" fmla="*/ 152400 h 938372"/>
                  <a:gd name="connsiteX2-525" fmla="*/ 369551 w 432956"/>
                  <a:gd name="connsiteY2-526" fmla="*/ 260163 h 938372"/>
                  <a:gd name="connsiteX3-527" fmla="*/ 322049 w 432956"/>
                  <a:gd name="connsiteY3-528" fmla="*/ 470356 h 938372"/>
                  <a:gd name="connsiteX4-529" fmla="*/ 391740 w 432956"/>
                  <a:gd name="connsiteY4-530" fmla="*/ 938372 h 938372"/>
                  <a:gd name="connsiteX5-531" fmla="*/ 41218 w 432956"/>
                  <a:gd name="connsiteY5-532" fmla="*/ 938372 h 938372"/>
                  <a:gd name="connsiteX6-533" fmla="*/ 138592 w 432956"/>
                  <a:gd name="connsiteY6-534" fmla="*/ 458103 h 938372"/>
                  <a:gd name="connsiteX7-535" fmla="*/ 63405 w 432956"/>
                  <a:gd name="connsiteY7-536" fmla="*/ 260163 h 938372"/>
                  <a:gd name="connsiteX8-537" fmla="*/ 0 w 432956"/>
                  <a:gd name="connsiteY8-538" fmla="*/ 152400 h 938372"/>
                  <a:gd name="connsiteX9-539" fmla="*/ 216478 w 432956"/>
                  <a:gd name="connsiteY9-540" fmla="*/ 0 h 938372"/>
                  <a:gd name="connsiteX0-541" fmla="*/ 216478 w 432956"/>
                  <a:gd name="connsiteY0-542" fmla="*/ 0 h 938372"/>
                  <a:gd name="connsiteX1-543" fmla="*/ 432956 w 432956"/>
                  <a:gd name="connsiteY1-544" fmla="*/ 152400 h 938372"/>
                  <a:gd name="connsiteX2-545" fmla="*/ 369551 w 432956"/>
                  <a:gd name="connsiteY2-546" fmla="*/ 260163 h 938372"/>
                  <a:gd name="connsiteX3-547" fmla="*/ 322049 w 432956"/>
                  <a:gd name="connsiteY3-548" fmla="*/ 470356 h 938372"/>
                  <a:gd name="connsiteX4-549" fmla="*/ 391740 w 432956"/>
                  <a:gd name="connsiteY4-550" fmla="*/ 938372 h 938372"/>
                  <a:gd name="connsiteX5-551" fmla="*/ 41218 w 432956"/>
                  <a:gd name="connsiteY5-552" fmla="*/ 938372 h 938372"/>
                  <a:gd name="connsiteX6-553" fmla="*/ 138592 w 432956"/>
                  <a:gd name="connsiteY6-554" fmla="*/ 458103 h 938372"/>
                  <a:gd name="connsiteX7-555" fmla="*/ 63405 w 432956"/>
                  <a:gd name="connsiteY7-556" fmla="*/ 260163 h 938372"/>
                  <a:gd name="connsiteX8-557" fmla="*/ 0 w 432956"/>
                  <a:gd name="connsiteY8-558" fmla="*/ 152400 h 938372"/>
                  <a:gd name="connsiteX9-559" fmla="*/ 216478 w 432956"/>
                  <a:gd name="connsiteY9-560" fmla="*/ 0 h 938372"/>
                  <a:gd name="connsiteX0-561" fmla="*/ 216478 w 432956"/>
                  <a:gd name="connsiteY0-562" fmla="*/ 0 h 938372"/>
                  <a:gd name="connsiteX1-563" fmla="*/ 432956 w 432956"/>
                  <a:gd name="connsiteY1-564" fmla="*/ 152400 h 938372"/>
                  <a:gd name="connsiteX2-565" fmla="*/ 369551 w 432956"/>
                  <a:gd name="connsiteY2-566" fmla="*/ 260163 h 938372"/>
                  <a:gd name="connsiteX3-567" fmla="*/ 318874 w 432956"/>
                  <a:gd name="connsiteY3-568" fmla="*/ 454481 h 938372"/>
                  <a:gd name="connsiteX4-569" fmla="*/ 391740 w 432956"/>
                  <a:gd name="connsiteY4-570" fmla="*/ 938372 h 938372"/>
                  <a:gd name="connsiteX5-571" fmla="*/ 41218 w 432956"/>
                  <a:gd name="connsiteY5-572" fmla="*/ 938372 h 938372"/>
                  <a:gd name="connsiteX6-573" fmla="*/ 138592 w 432956"/>
                  <a:gd name="connsiteY6-574" fmla="*/ 458103 h 938372"/>
                  <a:gd name="connsiteX7-575" fmla="*/ 63405 w 432956"/>
                  <a:gd name="connsiteY7-576" fmla="*/ 260163 h 938372"/>
                  <a:gd name="connsiteX8-577" fmla="*/ 0 w 432956"/>
                  <a:gd name="connsiteY8-578" fmla="*/ 152400 h 938372"/>
                  <a:gd name="connsiteX9-579" fmla="*/ 216478 w 432956"/>
                  <a:gd name="connsiteY9-580" fmla="*/ 0 h 938372"/>
                  <a:gd name="connsiteX0-581" fmla="*/ 216478 w 432956"/>
                  <a:gd name="connsiteY0-582" fmla="*/ 0 h 938372"/>
                  <a:gd name="connsiteX1-583" fmla="*/ 432956 w 432956"/>
                  <a:gd name="connsiteY1-584" fmla="*/ 152400 h 938372"/>
                  <a:gd name="connsiteX2-585" fmla="*/ 369551 w 432956"/>
                  <a:gd name="connsiteY2-586" fmla="*/ 260163 h 938372"/>
                  <a:gd name="connsiteX3-587" fmla="*/ 318874 w 432956"/>
                  <a:gd name="connsiteY3-588" fmla="*/ 454481 h 938372"/>
                  <a:gd name="connsiteX4-589" fmla="*/ 391740 w 432956"/>
                  <a:gd name="connsiteY4-590" fmla="*/ 938372 h 938372"/>
                  <a:gd name="connsiteX5-591" fmla="*/ 41218 w 432956"/>
                  <a:gd name="connsiteY5-592" fmla="*/ 938372 h 938372"/>
                  <a:gd name="connsiteX6-593" fmla="*/ 138592 w 432956"/>
                  <a:gd name="connsiteY6-594" fmla="*/ 458103 h 938372"/>
                  <a:gd name="connsiteX7-595" fmla="*/ 63405 w 432956"/>
                  <a:gd name="connsiteY7-596" fmla="*/ 260163 h 938372"/>
                  <a:gd name="connsiteX8-597" fmla="*/ 0 w 432956"/>
                  <a:gd name="connsiteY8-598" fmla="*/ 152400 h 938372"/>
                  <a:gd name="connsiteX9-599" fmla="*/ 216478 w 432956"/>
                  <a:gd name="connsiteY9-600" fmla="*/ 0 h 938372"/>
                  <a:gd name="connsiteX0-601" fmla="*/ 216478 w 432956"/>
                  <a:gd name="connsiteY0-602" fmla="*/ 0 h 938372"/>
                  <a:gd name="connsiteX1-603" fmla="*/ 432956 w 432956"/>
                  <a:gd name="connsiteY1-604" fmla="*/ 152400 h 938372"/>
                  <a:gd name="connsiteX2-605" fmla="*/ 369551 w 432956"/>
                  <a:gd name="connsiteY2-606" fmla="*/ 260163 h 938372"/>
                  <a:gd name="connsiteX3-607" fmla="*/ 318874 w 432956"/>
                  <a:gd name="connsiteY3-608" fmla="*/ 454481 h 938372"/>
                  <a:gd name="connsiteX4-609" fmla="*/ 391740 w 432956"/>
                  <a:gd name="connsiteY4-610" fmla="*/ 938372 h 938372"/>
                  <a:gd name="connsiteX5-611" fmla="*/ 41218 w 432956"/>
                  <a:gd name="connsiteY5-612" fmla="*/ 938372 h 938372"/>
                  <a:gd name="connsiteX6-613" fmla="*/ 138592 w 432956"/>
                  <a:gd name="connsiteY6-614" fmla="*/ 458103 h 938372"/>
                  <a:gd name="connsiteX7-615" fmla="*/ 63405 w 432956"/>
                  <a:gd name="connsiteY7-616" fmla="*/ 260163 h 938372"/>
                  <a:gd name="connsiteX8-617" fmla="*/ 0 w 432956"/>
                  <a:gd name="connsiteY8-618" fmla="*/ 152400 h 938372"/>
                  <a:gd name="connsiteX9-619" fmla="*/ 216478 w 432956"/>
                  <a:gd name="connsiteY9-620" fmla="*/ 0 h 938372"/>
                  <a:gd name="connsiteX0-621" fmla="*/ 216478 w 432956"/>
                  <a:gd name="connsiteY0-622" fmla="*/ 0 h 938372"/>
                  <a:gd name="connsiteX1-623" fmla="*/ 432956 w 432956"/>
                  <a:gd name="connsiteY1-624" fmla="*/ 152400 h 938372"/>
                  <a:gd name="connsiteX2-625" fmla="*/ 369551 w 432956"/>
                  <a:gd name="connsiteY2-626" fmla="*/ 260163 h 938372"/>
                  <a:gd name="connsiteX3-627" fmla="*/ 318874 w 432956"/>
                  <a:gd name="connsiteY3-628" fmla="*/ 454481 h 938372"/>
                  <a:gd name="connsiteX4-629" fmla="*/ 391740 w 432956"/>
                  <a:gd name="connsiteY4-630" fmla="*/ 938372 h 938372"/>
                  <a:gd name="connsiteX5-631" fmla="*/ 41218 w 432956"/>
                  <a:gd name="connsiteY5-632" fmla="*/ 938372 h 938372"/>
                  <a:gd name="connsiteX6-633" fmla="*/ 138592 w 432956"/>
                  <a:gd name="connsiteY6-634" fmla="*/ 458103 h 938372"/>
                  <a:gd name="connsiteX7-635" fmla="*/ 63405 w 432956"/>
                  <a:gd name="connsiteY7-636" fmla="*/ 260163 h 938372"/>
                  <a:gd name="connsiteX8-637" fmla="*/ 0 w 432956"/>
                  <a:gd name="connsiteY8-638" fmla="*/ 152400 h 938372"/>
                  <a:gd name="connsiteX9-639" fmla="*/ 216478 w 432956"/>
                  <a:gd name="connsiteY9-640" fmla="*/ 0 h 938372"/>
                  <a:gd name="connsiteX0-641" fmla="*/ 216478 w 432956"/>
                  <a:gd name="connsiteY0-642" fmla="*/ 0 h 938372"/>
                  <a:gd name="connsiteX1-643" fmla="*/ 432956 w 432956"/>
                  <a:gd name="connsiteY1-644" fmla="*/ 152400 h 938372"/>
                  <a:gd name="connsiteX2-645" fmla="*/ 369551 w 432956"/>
                  <a:gd name="connsiteY2-646" fmla="*/ 260163 h 938372"/>
                  <a:gd name="connsiteX3-647" fmla="*/ 318874 w 432956"/>
                  <a:gd name="connsiteY3-648" fmla="*/ 454481 h 938372"/>
                  <a:gd name="connsiteX4-649" fmla="*/ 391740 w 432956"/>
                  <a:gd name="connsiteY4-650" fmla="*/ 938372 h 938372"/>
                  <a:gd name="connsiteX5-651" fmla="*/ 41218 w 432956"/>
                  <a:gd name="connsiteY5-652" fmla="*/ 938372 h 938372"/>
                  <a:gd name="connsiteX6-653" fmla="*/ 138592 w 432956"/>
                  <a:gd name="connsiteY6-654" fmla="*/ 458103 h 938372"/>
                  <a:gd name="connsiteX7-655" fmla="*/ 63405 w 432956"/>
                  <a:gd name="connsiteY7-656" fmla="*/ 260163 h 938372"/>
                  <a:gd name="connsiteX8-657" fmla="*/ 0 w 432956"/>
                  <a:gd name="connsiteY8-658" fmla="*/ 152400 h 938372"/>
                  <a:gd name="connsiteX9-659" fmla="*/ 216478 w 432956"/>
                  <a:gd name="connsiteY9-660" fmla="*/ 0 h 938372"/>
                  <a:gd name="connsiteX0-661" fmla="*/ 216478 w 432956"/>
                  <a:gd name="connsiteY0-662" fmla="*/ 0 h 938372"/>
                  <a:gd name="connsiteX1-663" fmla="*/ 432956 w 432956"/>
                  <a:gd name="connsiteY1-664" fmla="*/ 152400 h 938372"/>
                  <a:gd name="connsiteX2-665" fmla="*/ 369551 w 432956"/>
                  <a:gd name="connsiteY2-666" fmla="*/ 260163 h 938372"/>
                  <a:gd name="connsiteX3-667" fmla="*/ 318874 w 432956"/>
                  <a:gd name="connsiteY3-668" fmla="*/ 457656 h 938372"/>
                  <a:gd name="connsiteX4-669" fmla="*/ 391740 w 432956"/>
                  <a:gd name="connsiteY4-670" fmla="*/ 938372 h 938372"/>
                  <a:gd name="connsiteX5-671" fmla="*/ 41218 w 432956"/>
                  <a:gd name="connsiteY5-672" fmla="*/ 938372 h 938372"/>
                  <a:gd name="connsiteX6-673" fmla="*/ 138592 w 432956"/>
                  <a:gd name="connsiteY6-674" fmla="*/ 458103 h 938372"/>
                  <a:gd name="connsiteX7-675" fmla="*/ 63405 w 432956"/>
                  <a:gd name="connsiteY7-676" fmla="*/ 260163 h 938372"/>
                  <a:gd name="connsiteX8-677" fmla="*/ 0 w 432956"/>
                  <a:gd name="connsiteY8-678" fmla="*/ 152400 h 938372"/>
                  <a:gd name="connsiteX9-679" fmla="*/ 216478 w 432956"/>
                  <a:gd name="connsiteY9-680" fmla="*/ 0 h 938372"/>
                  <a:gd name="connsiteX0-681" fmla="*/ 216478 w 432956"/>
                  <a:gd name="connsiteY0-682" fmla="*/ 0 h 938372"/>
                  <a:gd name="connsiteX1-683" fmla="*/ 432956 w 432956"/>
                  <a:gd name="connsiteY1-684" fmla="*/ 152400 h 938372"/>
                  <a:gd name="connsiteX2-685" fmla="*/ 369551 w 432956"/>
                  <a:gd name="connsiteY2-686" fmla="*/ 260163 h 938372"/>
                  <a:gd name="connsiteX3-687" fmla="*/ 318874 w 432956"/>
                  <a:gd name="connsiteY3-688" fmla="*/ 457656 h 938372"/>
                  <a:gd name="connsiteX4-689" fmla="*/ 391740 w 432956"/>
                  <a:gd name="connsiteY4-690" fmla="*/ 938372 h 938372"/>
                  <a:gd name="connsiteX5-691" fmla="*/ 41218 w 432956"/>
                  <a:gd name="connsiteY5-692" fmla="*/ 938372 h 938372"/>
                  <a:gd name="connsiteX6-693" fmla="*/ 138592 w 432956"/>
                  <a:gd name="connsiteY6-694" fmla="*/ 458103 h 938372"/>
                  <a:gd name="connsiteX7-695" fmla="*/ 63405 w 432956"/>
                  <a:gd name="connsiteY7-696" fmla="*/ 260163 h 938372"/>
                  <a:gd name="connsiteX8-697" fmla="*/ 0 w 432956"/>
                  <a:gd name="connsiteY8-698" fmla="*/ 152400 h 938372"/>
                  <a:gd name="connsiteX9-699" fmla="*/ 216478 w 432956"/>
                  <a:gd name="connsiteY9-700" fmla="*/ 0 h 938372"/>
                  <a:gd name="connsiteX0-701" fmla="*/ 216478 w 432956"/>
                  <a:gd name="connsiteY0-702" fmla="*/ 0 h 938372"/>
                  <a:gd name="connsiteX1-703" fmla="*/ 432956 w 432956"/>
                  <a:gd name="connsiteY1-704" fmla="*/ 152400 h 938372"/>
                  <a:gd name="connsiteX2-705" fmla="*/ 369551 w 432956"/>
                  <a:gd name="connsiteY2-706" fmla="*/ 260163 h 938372"/>
                  <a:gd name="connsiteX3-707" fmla="*/ 318874 w 432956"/>
                  <a:gd name="connsiteY3-708" fmla="*/ 457656 h 938372"/>
                  <a:gd name="connsiteX4-709" fmla="*/ 391740 w 432956"/>
                  <a:gd name="connsiteY4-710" fmla="*/ 938372 h 938372"/>
                  <a:gd name="connsiteX5-711" fmla="*/ 41218 w 432956"/>
                  <a:gd name="connsiteY5-712" fmla="*/ 938372 h 938372"/>
                  <a:gd name="connsiteX6-713" fmla="*/ 138592 w 432956"/>
                  <a:gd name="connsiteY6-714" fmla="*/ 458103 h 938372"/>
                  <a:gd name="connsiteX7-715" fmla="*/ 63405 w 432956"/>
                  <a:gd name="connsiteY7-716" fmla="*/ 260163 h 938372"/>
                  <a:gd name="connsiteX8-717" fmla="*/ 0 w 432956"/>
                  <a:gd name="connsiteY8-718" fmla="*/ 152400 h 938372"/>
                  <a:gd name="connsiteX9-719" fmla="*/ 216478 w 432956"/>
                  <a:gd name="connsiteY9-720" fmla="*/ 0 h 938372"/>
                  <a:gd name="connsiteX0-721" fmla="*/ 391740 w 483180"/>
                  <a:gd name="connsiteY0-722" fmla="*/ 938372 h 1029812"/>
                  <a:gd name="connsiteX1-723" fmla="*/ 41218 w 483180"/>
                  <a:gd name="connsiteY1-724" fmla="*/ 938372 h 1029812"/>
                  <a:gd name="connsiteX2-725" fmla="*/ 138592 w 483180"/>
                  <a:gd name="connsiteY2-726" fmla="*/ 458103 h 1029812"/>
                  <a:gd name="connsiteX3-727" fmla="*/ 63405 w 483180"/>
                  <a:gd name="connsiteY3-728" fmla="*/ 260163 h 1029812"/>
                  <a:gd name="connsiteX4-729" fmla="*/ 0 w 483180"/>
                  <a:gd name="connsiteY4-730" fmla="*/ 152400 h 1029812"/>
                  <a:gd name="connsiteX5-731" fmla="*/ 216478 w 483180"/>
                  <a:gd name="connsiteY5-732" fmla="*/ 0 h 1029812"/>
                  <a:gd name="connsiteX6-733" fmla="*/ 432956 w 483180"/>
                  <a:gd name="connsiteY6-734" fmla="*/ 152400 h 1029812"/>
                  <a:gd name="connsiteX7-735" fmla="*/ 369551 w 483180"/>
                  <a:gd name="connsiteY7-736" fmla="*/ 260163 h 1029812"/>
                  <a:gd name="connsiteX8-737" fmla="*/ 318874 w 483180"/>
                  <a:gd name="connsiteY8-738" fmla="*/ 457656 h 1029812"/>
                  <a:gd name="connsiteX9-739" fmla="*/ 483180 w 483180"/>
                  <a:gd name="connsiteY9-740" fmla="*/ 1029812 h 1029812"/>
                  <a:gd name="connsiteX0-741" fmla="*/ 41218 w 483180"/>
                  <a:gd name="connsiteY0-742" fmla="*/ 938372 h 1029812"/>
                  <a:gd name="connsiteX1-743" fmla="*/ 138592 w 483180"/>
                  <a:gd name="connsiteY1-744" fmla="*/ 458103 h 1029812"/>
                  <a:gd name="connsiteX2-745" fmla="*/ 63405 w 483180"/>
                  <a:gd name="connsiteY2-746" fmla="*/ 260163 h 1029812"/>
                  <a:gd name="connsiteX3-747" fmla="*/ 0 w 483180"/>
                  <a:gd name="connsiteY3-748" fmla="*/ 152400 h 1029812"/>
                  <a:gd name="connsiteX4-749" fmla="*/ 216478 w 483180"/>
                  <a:gd name="connsiteY4-750" fmla="*/ 0 h 1029812"/>
                  <a:gd name="connsiteX5-751" fmla="*/ 432956 w 483180"/>
                  <a:gd name="connsiteY5-752" fmla="*/ 152400 h 1029812"/>
                  <a:gd name="connsiteX6-753" fmla="*/ 369551 w 483180"/>
                  <a:gd name="connsiteY6-754" fmla="*/ 260163 h 1029812"/>
                  <a:gd name="connsiteX7-755" fmla="*/ 318874 w 483180"/>
                  <a:gd name="connsiteY7-756" fmla="*/ 457656 h 1029812"/>
                  <a:gd name="connsiteX8-757" fmla="*/ 483180 w 483180"/>
                  <a:gd name="connsiteY8-758" fmla="*/ 1029812 h 1029812"/>
                  <a:gd name="connsiteX0-759" fmla="*/ 41218 w 432956"/>
                  <a:gd name="connsiteY0-760" fmla="*/ 938372 h 938372"/>
                  <a:gd name="connsiteX1-761" fmla="*/ 138592 w 432956"/>
                  <a:gd name="connsiteY1-762" fmla="*/ 458103 h 938372"/>
                  <a:gd name="connsiteX2-763" fmla="*/ 63405 w 432956"/>
                  <a:gd name="connsiteY2-764" fmla="*/ 260163 h 938372"/>
                  <a:gd name="connsiteX3-765" fmla="*/ 0 w 432956"/>
                  <a:gd name="connsiteY3-766" fmla="*/ 152400 h 938372"/>
                  <a:gd name="connsiteX4-767" fmla="*/ 216478 w 432956"/>
                  <a:gd name="connsiteY4-768" fmla="*/ 0 h 938372"/>
                  <a:gd name="connsiteX5-769" fmla="*/ 432956 w 432956"/>
                  <a:gd name="connsiteY5-770" fmla="*/ 152400 h 938372"/>
                  <a:gd name="connsiteX6-771" fmla="*/ 369551 w 432956"/>
                  <a:gd name="connsiteY6-772" fmla="*/ 260163 h 938372"/>
                  <a:gd name="connsiteX7-773" fmla="*/ 318874 w 432956"/>
                  <a:gd name="connsiteY7-774" fmla="*/ 457656 h 938372"/>
                  <a:gd name="connsiteX8-775" fmla="*/ 422855 w 432956"/>
                  <a:gd name="connsiteY8-776" fmla="*/ 925037 h 938372"/>
                  <a:gd name="connsiteX0-777" fmla="*/ 41218 w 432956"/>
                  <a:gd name="connsiteY0-778" fmla="*/ 938372 h 938372"/>
                  <a:gd name="connsiteX1-779" fmla="*/ 138592 w 432956"/>
                  <a:gd name="connsiteY1-780" fmla="*/ 458103 h 938372"/>
                  <a:gd name="connsiteX2-781" fmla="*/ 63405 w 432956"/>
                  <a:gd name="connsiteY2-782" fmla="*/ 260163 h 938372"/>
                  <a:gd name="connsiteX3-783" fmla="*/ 0 w 432956"/>
                  <a:gd name="connsiteY3-784" fmla="*/ 152400 h 938372"/>
                  <a:gd name="connsiteX4-785" fmla="*/ 216478 w 432956"/>
                  <a:gd name="connsiteY4-786" fmla="*/ 0 h 938372"/>
                  <a:gd name="connsiteX5-787" fmla="*/ 432956 w 432956"/>
                  <a:gd name="connsiteY5-788" fmla="*/ 152400 h 938372"/>
                  <a:gd name="connsiteX6-789" fmla="*/ 369551 w 432956"/>
                  <a:gd name="connsiteY6-790" fmla="*/ 260163 h 938372"/>
                  <a:gd name="connsiteX7-791" fmla="*/ 318874 w 432956"/>
                  <a:gd name="connsiteY7-792" fmla="*/ 457656 h 938372"/>
                  <a:gd name="connsiteX8-793" fmla="*/ 422855 w 432956"/>
                  <a:gd name="connsiteY8-794" fmla="*/ 925037 h 938372"/>
                  <a:gd name="connsiteX0-795" fmla="*/ 41218 w 432956"/>
                  <a:gd name="connsiteY0-796" fmla="*/ 938372 h 938372"/>
                  <a:gd name="connsiteX1-797" fmla="*/ 138592 w 432956"/>
                  <a:gd name="connsiteY1-798" fmla="*/ 458103 h 938372"/>
                  <a:gd name="connsiteX2-799" fmla="*/ 63405 w 432956"/>
                  <a:gd name="connsiteY2-800" fmla="*/ 260163 h 938372"/>
                  <a:gd name="connsiteX3-801" fmla="*/ 0 w 432956"/>
                  <a:gd name="connsiteY3-802" fmla="*/ 152400 h 938372"/>
                  <a:gd name="connsiteX4-803" fmla="*/ 216478 w 432956"/>
                  <a:gd name="connsiteY4-804" fmla="*/ 0 h 938372"/>
                  <a:gd name="connsiteX5-805" fmla="*/ 432956 w 432956"/>
                  <a:gd name="connsiteY5-806" fmla="*/ 152400 h 938372"/>
                  <a:gd name="connsiteX6-807" fmla="*/ 369551 w 432956"/>
                  <a:gd name="connsiteY6-808" fmla="*/ 260163 h 938372"/>
                  <a:gd name="connsiteX7-809" fmla="*/ 318874 w 432956"/>
                  <a:gd name="connsiteY7-810" fmla="*/ 457656 h 938372"/>
                  <a:gd name="connsiteX8-811" fmla="*/ 400630 w 432956"/>
                  <a:gd name="connsiteY8-812" fmla="*/ 925037 h 938372"/>
                  <a:gd name="connsiteX0-813" fmla="*/ 41218 w 432956"/>
                  <a:gd name="connsiteY0-814" fmla="*/ 938372 h 938372"/>
                  <a:gd name="connsiteX1-815" fmla="*/ 138592 w 432956"/>
                  <a:gd name="connsiteY1-816" fmla="*/ 458103 h 938372"/>
                  <a:gd name="connsiteX2-817" fmla="*/ 63405 w 432956"/>
                  <a:gd name="connsiteY2-818" fmla="*/ 260163 h 938372"/>
                  <a:gd name="connsiteX3-819" fmla="*/ 0 w 432956"/>
                  <a:gd name="connsiteY3-820" fmla="*/ 152400 h 938372"/>
                  <a:gd name="connsiteX4-821" fmla="*/ 216478 w 432956"/>
                  <a:gd name="connsiteY4-822" fmla="*/ 0 h 938372"/>
                  <a:gd name="connsiteX5-823" fmla="*/ 432956 w 432956"/>
                  <a:gd name="connsiteY5-824" fmla="*/ 152400 h 938372"/>
                  <a:gd name="connsiteX6-825" fmla="*/ 369551 w 432956"/>
                  <a:gd name="connsiteY6-826" fmla="*/ 260163 h 938372"/>
                  <a:gd name="connsiteX7-827" fmla="*/ 318874 w 432956"/>
                  <a:gd name="connsiteY7-828" fmla="*/ 457656 h 938372"/>
                  <a:gd name="connsiteX8-829" fmla="*/ 400630 w 432956"/>
                  <a:gd name="connsiteY8-830" fmla="*/ 925037 h 938372"/>
                  <a:gd name="connsiteX0-831" fmla="*/ 41218 w 432956"/>
                  <a:gd name="connsiteY0-832" fmla="*/ 938372 h 938372"/>
                  <a:gd name="connsiteX1-833" fmla="*/ 138592 w 432956"/>
                  <a:gd name="connsiteY1-834" fmla="*/ 458103 h 938372"/>
                  <a:gd name="connsiteX2-835" fmla="*/ 63405 w 432956"/>
                  <a:gd name="connsiteY2-836" fmla="*/ 260163 h 938372"/>
                  <a:gd name="connsiteX3-837" fmla="*/ 0 w 432956"/>
                  <a:gd name="connsiteY3-838" fmla="*/ 152400 h 938372"/>
                  <a:gd name="connsiteX4-839" fmla="*/ 216478 w 432956"/>
                  <a:gd name="connsiteY4-840" fmla="*/ 0 h 938372"/>
                  <a:gd name="connsiteX5-841" fmla="*/ 432956 w 432956"/>
                  <a:gd name="connsiteY5-842" fmla="*/ 152400 h 938372"/>
                  <a:gd name="connsiteX6-843" fmla="*/ 369551 w 432956"/>
                  <a:gd name="connsiteY6-844" fmla="*/ 260163 h 938372"/>
                  <a:gd name="connsiteX7-845" fmla="*/ 318874 w 432956"/>
                  <a:gd name="connsiteY7-846" fmla="*/ 454481 h 938372"/>
                  <a:gd name="connsiteX8-847" fmla="*/ 400630 w 432956"/>
                  <a:gd name="connsiteY8-848" fmla="*/ 925037 h 938372"/>
                  <a:gd name="connsiteX0-849" fmla="*/ 41218 w 432956"/>
                  <a:gd name="connsiteY0-850" fmla="*/ 938372 h 938372"/>
                  <a:gd name="connsiteX1-851" fmla="*/ 138592 w 432956"/>
                  <a:gd name="connsiteY1-852" fmla="*/ 458103 h 938372"/>
                  <a:gd name="connsiteX2-853" fmla="*/ 63405 w 432956"/>
                  <a:gd name="connsiteY2-854" fmla="*/ 260163 h 938372"/>
                  <a:gd name="connsiteX3-855" fmla="*/ 0 w 432956"/>
                  <a:gd name="connsiteY3-856" fmla="*/ 152400 h 938372"/>
                  <a:gd name="connsiteX4-857" fmla="*/ 216478 w 432956"/>
                  <a:gd name="connsiteY4-858" fmla="*/ 0 h 938372"/>
                  <a:gd name="connsiteX5-859" fmla="*/ 432956 w 432956"/>
                  <a:gd name="connsiteY5-860" fmla="*/ 152400 h 938372"/>
                  <a:gd name="connsiteX6-861" fmla="*/ 369551 w 432956"/>
                  <a:gd name="connsiteY6-862" fmla="*/ 260163 h 938372"/>
                  <a:gd name="connsiteX7-863" fmla="*/ 318874 w 432956"/>
                  <a:gd name="connsiteY7-864" fmla="*/ 454481 h 938372"/>
                  <a:gd name="connsiteX8-865" fmla="*/ 400630 w 432956"/>
                  <a:gd name="connsiteY8-866" fmla="*/ 925037 h 938372"/>
                  <a:gd name="connsiteX0-867" fmla="*/ 41218 w 432956"/>
                  <a:gd name="connsiteY0-868" fmla="*/ 938372 h 938372"/>
                  <a:gd name="connsiteX1-869" fmla="*/ 138592 w 432956"/>
                  <a:gd name="connsiteY1-870" fmla="*/ 458103 h 938372"/>
                  <a:gd name="connsiteX2-871" fmla="*/ 63405 w 432956"/>
                  <a:gd name="connsiteY2-872" fmla="*/ 260163 h 938372"/>
                  <a:gd name="connsiteX3-873" fmla="*/ 0 w 432956"/>
                  <a:gd name="connsiteY3-874" fmla="*/ 152400 h 938372"/>
                  <a:gd name="connsiteX4-875" fmla="*/ 216478 w 432956"/>
                  <a:gd name="connsiteY4-876" fmla="*/ 0 h 938372"/>
                  <a:gd name="connsiteX5-877" fmla="*/ 432956 w 432956"/>
                  <a:gd name="connsiteY5-878" fmla="*/ 152400 h 938372"/>
                  <a:gd name="connsiteX6-879" fmla="*/ 369551 w 432956"/>
                  <a:gd name="connsiteY6-880" fmla="*/ 260163 h 938372"/>
                  <a:gd name="connsiteX7-881" fmla="*/ 318874 w 432956"/>
                  <a:gd name="connsiteY7-882" fmla="*/ 454481 h 938372"/>
                  <a:gd name="connsiteX8-883" fmla="*/ 400630 w 432956"/>
                  <a:gd name="connsiteY8-884" fmla="*/ 925037 h 938372"/>
                  <a:gd name="connsiteX0-885" fmla="*/ 41218 w 432956"/>
                  <a:gd name="connsiteY0-886" fmla="*/ 938372 h 938372"/>
                  <a:gd name="connsiteX1-887" fmla="*/ 138592 w 432956"/>
                  <a:gd name="connsiteY1-888" fmla="*/ 458103 h 938372"/>
                  <a:gd name="connsiteX2-889" fmla="*/ 63405 w 432956"/>
                  <a:gd name="connsiteY2-890" fmla="*/ 260163 h 938372"/>
                  <a:gd name="connsiteX3-891" fmla="*/ 0 w 432956"/>
                  <a:gd name="connsiteY3-892" fmla="*/ 152400 h 938372"/>
                  <a:gd name="connsiteX4-893" fmla="*/ 216478 w 432956"/>
                  <a:gd name="connsiteY4-894" fmla="*/ 0 h 938372"/>
                  <a:gd name="connsiteX5-895" fmla="*/ 432956 w 432956"/>
                  <a:gd name="connsiteY5-896" fmla="*/ 152400 h 938372"/>
                  <a:gd name="connsiteX6-897" fmla="*/ 369551 w 432956"/>
                  <a:gd name="connsiteY6-898" fmla="*/ 260163 h 938372"/>
                  <a:gd name="connsiteX7-899" fmla="*/ 318874 w 432956"/>
                  <a:gd name="connsiteY7-900" fmla="*/ 454481 h 938372"/>
                  <a:gd name="connsiteX8-901" fmla="*/ 400630 w 432956"/>
                  <a:gd name="connsiteY8-902" fmla="*/ 925037 h 938372"/>
                  <a:gd name="connsiteX0-903" fmla="*/ 41218 w 432956"/>
                  <a:gd name="connsiteY0-904" fmla="*/ 938372 h 938372"/>
                  <a:gd name="connsiteX1-905" fmla="*/ 138592 w 432956"/>
                  <a:gd name="connsiteY1-906" fmla="*/ 458103 h 938372"/>
                  <a:gd name="connsiteX2-907" fmla="*/ 63405 w 432956"/>
                  <a:gd name="connsiteY2-908" fmla="*/ 260163 h 938372"/>
                  <a:gd name="connsiteX3-909" fmla="*/ 0 w 432956"/>
                  <a:gd name="connsiteY3-910" fmla="*/ 152400 h 938372"/>
                  <a:gd name="connsiteX4-911" fmla="*/ 216478 w 432956"/>
                  <a:gd name="connsiteY4-912" fmla="*/ 0 h 938372"/>
                  <a:gd name="connsiteX5-913" fmla="*/ 432956 w 432956"/>
                  <a:gd name="connsiteY5-914" fmla="*/ 152400 h 938372"/>
                  <a:gd name="connsiteX6-915" fmla="*/ 369551 w 432956"/>
                  <a:gd name="connsiteY6-916" fmla="*/ 260163 h 938372"/>
                  <a:gd name="connsiteX7-917" fmla="*/ 315699 w 432956"/>
                  <a:gd name="connsiteY7-918" fmla="*/ 454481 h 938372"/>
                  <a:gd name="connsiteX8-919" fmla="*/ 400630 w 432956"/>
                  <a:gd name="connsiteY8-920" fmla="*/ 925037 h 938372"/>
                  <a:gd name="connsiteX0-921" fmla="*/ 41218 w 432956"/>
                  <a:gd name="connsiteY0-922" fmla="*/ 938372 h 938372"/>
                  <a:gd name="connsiteX1-923" fmla="*/ 138592 w 432956"/>
                  <a:gd name="connsiteY1-924" fmla="*/ 458103 h 938372"/>
                  <a:gd name="connsiteX2-925" fmla="*/ 63405 w 432956"/>
                  <a:gd name="connsiteY2-926" fmla="*/ 260163 h 938372"/>
                  <a:gd name="connsiteX3-927" fmla="*/ 0 w 432956"/>
                  <a:gd name="connsiteY3-928" fmla="*/ 152400 h 938372"/>
                  <a:gd name="connsiteX4-929" fmla="*/ 216478 w 432956"/>
                  <a:gd name="connsiteY4-930" fmla="*/ 0 h 938372"/>
                  <a:gd name="connsiteX5-931" fmla="*/ 432956 w 432956"/>
                  <a:gd name="connsiteY5-932" fmla="*/ 152400 h 938372"/>
                  <a:gd name="connsiteX6-933" fmla="*/ 369551 w 432956"/>
                  <a:gd name="connsiteY6-934" fmla="*/ 260163 h 938372"/>
                  <a:gd name="connsiteX7-935" fmla="*/ 315699 w 432956"/>
                  <a:gd name="connsiteY7-936" fmla="*/ 454481 h 938372"/>
                  <a:gd name="connsiteX8-937" fmla="*/ 400630 w 432956"/>
                  <a:gd name="connsiteY8-938" fmla="*/ 925037 h 938372"/>
                  <a:gd name="connsiteX0-939" fmla="*/ 41218 w 432956"/>
                  <a:gd name="connsiteY0-940" fmla="*/ 938372 h 938372"/>
                  <a:gd name="connsiteX1-941" fmla="*/ 138592 w 432956"/>
                  <a:gd name="connsiteY1-942" fmla="*/ 458103 h 938372"/>
                  <a:gd name="connsiteX2-943" fmla="*/ 63405 w 432956"/>
                  <a:gd name="connsiteY2-944" fmla="*/ 260163 h 938372"/>
                  <a:gd name="connsiteX3-945" fmla="*/ 0 w 432956"/>
                  <a:gd name="connsiteY3-946" fmla="*/ 152400 h 938372"/>
                  <a:gd name="connsiteX4-947" fmla="*/ 216478 w 432956"/>
                  <a:gd name="connsiteY4-948" fmla="*/ 0 h 938372"/>
                  <a:gd name="connsiteX5-949" fmla="*/ 432956 w 432956"/>
                  <a:gd name="connsiteY5-950" fmla="*/ 152400 h 938372"/>
                  <a:gd name="connsiteX6-951" fmla="*/ 369551 w 432956"/>
                  <a:gd name="connsiteY6-952" fmla="*/ 260163 h 938372"/>
                  <a:gd name="connsiteX7-953" fmla="*/ 315699 w 432956"/>
                  <a:gd name="connsiteY7-954" fmla="*/ 454481 h 938372"/>
                  <a:gd name="connsiteX8-955" fmla="*/ 400630 w 432956"/>
                  <a:gd name="connsiteY8-956" fmla="*/ 925037 h 938372"/>
                  <a:gd name="connsiteX0-957" fmla="*/ 41218 w 432956"/>
                  <a:gd name="connsiteY0-958" fmla="*/ 938372 h 938372"/>
                  <a:gd name="connsiteX1-959" fmla="*/ 138592 w 432956"/>
                  <a:gd name="connsiteY1-960" fmla="*/ 458103 h 938372"/>
                  <a:gd name="connsiteX2-961" fmla="*/ 63405 w 432956"/>
                  <a:gd name="connsiteY2-962" fmla="*/ 260163 h 938372"/>
                  <a:gd name="connsiteX3-963" fmla="*/ 0 w 432956"/>
                  <a:gd name="connsiteY3-964" fmla="*/ 152400 h 938372"/>
                  <a:gd name="connsiteX4-965" fmla="*/ 216478 w 432956"/>
                  <a:gd name="connsiteY4-966" fmla="*/ 0 h 938372"/>
                  <a:gd name="connsiteX5-967" fmla="*/ 432956 w 432956"/>
                  <a:gd name="connsiteY5-968" fmla="*/ 152400 h 938372"/>
                  <a:gd name="connsiteX6-969" fmla="*/ 369551 w 432956"/>
                  <a:gd name="connsiteY6-970" fmla="*/ 260163 h 938372"/>
                  <a:gd name="connsiteX7-971" fmla="*/ 315699 w 432956"/>
                  <a:gd name="connsiteY7-972" fmla="*/ 454481 h 938372"/>
                  <a:gd name="connsiteX8-973" fmla="*/ 400630 w 432956"/>
                  <a:gd name="connsiteY8-974" fmla="*/ 925037 h 938372"/>
                  <a:gd name="connsiteX0-975" fmla="*/ 41218 w 432956"/>
                  <a:gd name="connsiteY0-976" fmla="*/ 938372 h 938372"/>
                  <a:gd name="connsiteX1-977" fmla="*/ 138592 w 432956"/>
                  <a:gd name="connsiteY1-978" fmla="*/ 458103 h 938372"/>
                  <a:gd name="connsiteX2-979" fmla="*/ 63405 w 432956"/>
                  <a:gd name="connsiteY2-980" fmla="*/ 260163 h 938372"/>
                  <a:gd name="connsiteX3-981" fmla="*/ 0 w 432956"/>
                  <a:gd name="connsiteY3-982" fmla="*/ 152400 h 938372"/>
                  <a:gd name="connsiteX4-983" fmla="*/ 216478 w 432956"/>
                  <a:gd name="connsiteY4-984" fmla="*/ 0 h 938372"/>
                  <a:gd name="connsiteX5-985" fmla="*/ 432956 w 432956"/>
                  <a:gd name="connsiteY5-986" fmla="*/ 152400 h 938372"/>
                  <a:gd name="connsiteX6-987" fmla="*/ 369551 w 432956"/>
                  <a:gd name="connsiteY6-988" fmla="*/ 260163 h 938372"/>
                  <a:gd name="connsiteX7-989" fmla="*/ 315699 w 432956"/>
                  <a:gd name="connsiteY7-990" fmla="*/ 454481 h 938372"/>
                  <a:gd name="connsiteX8-991" fmla="*/ 394280 w 432956"/>
                  <a:gd name="connsiteY8-992" fmla="*/ 928212 h 9383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35000">
                      <a:srgbClr val="C9C9C9"/>
                    </a:gs>
                    <a:gs pos="56000">
                      <a:schemeClr val="bg1">
                        <a:lumMod val="50000"/>
                      </a:schemeClr>
                    </a:gs>
                    <a:gs pos="22000">
                      <a:schemeClr val="bg1">
                        <a:lumMod val="50000"/>
                      </a:schemeClr>
                    </a:gs>
                    <a:gs pos="84000">
                      <a:schemeClr val="bg1">
                        <a:lumMod val="50000"/>
                      </a:schemeClr>
                    </a:gs>
                  </a:gsLst>
                  <a:lin ang="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237123" y="5341566"/>
              <a:ext cx="2244948" cy="458236"/>
              <a:chOff x="1232023" y="5736312"/>
              <a:chExt cx="2244948" cy="458236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1232023" y="5736312"/>
                <a:ext cx="2244948" cy="445116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268"/>
              <p:cNvSpPr txBox="1"/>
              <p:nvPr/>
            </p:nvSpPr>
            <p:spPr>
              <a:xfrm>
                <a:off x="1667770" y="5752707"/>
                <a:ext cx="1372952" cy="44184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Kartika" panose="02020503030404060203" pitchFamily="18" charset="0"/>
                  </a:defRPr>
                </a:lvl1pPr>
              </a:lstStyle>
              <a:p>
                <a:r>
                  <a:rPr lang="zh-CN" altLang="en-US" dirty="0"/>
                  <a:t>四辩</a:t>
                </a:r>
                <a:endParaRPr lang="zh-CN" altLang="en-US" dirty="0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1276675" y="3227019"/>
              <a:ext cx="2154411" cy="1449079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主要负责：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总结陈词，总结小能手，气势取胜，颜值担当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717540" y="1323975"/>
            <a:ext cx="2792095" cy="4860290"/>
            <a:chOff x="492200" y="1323658"/>
            <a:chExt cx="3719140" cy="5139596"/>
          </a:xfrm>
        </p:grpSpPr>
        <p:sp>
          <p:nvSpPr>
            <p:cNvPr id="71" name="直角三角形 69"/>
            <p:cNvSpPr/>
            <p:nvPr/>
          </p:nvSpPr>
          <p:spPr>
            <a:xfrm rot="5400000" flipH="1">
              <a:off x="1605526" y="3857440"/>
              <a:ext cx="4693421" cy="518207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  <a:gd name="connsiteX0-17" fmla="*/ 174418 w 2267687"/>
                <a:gd name="connsiteY0-18" fmla="*/ 303531 h 303531"/>
                <a:gd name="connsiteX1-19" fmla="*/ 0 w 2267687"/>
                <a:gd name="connsiteY1-20" fmla="*/ 0 h 303531"/>
                <a:gd name="connsiteX2-21" fmla="*/ 2267687 w 2267687"/>
                <a:gd name="connsiteY2-22" fmla="*/ 290831 h 303531"/>
                <a:gd name="connsiteX3-23" fmla="*/ 174418 w 2267687"/>
                <a:gd name="connsiteY3-24" fmla="*/ 303531 h 303531"/>
                <a:gd name="connsiteX0-25" fmla="*/ 172657 w 2265926"/>
                <a:gd name="connsiteY0-26" fmla="*/ 316231 h 316231"/>
                <a:gd name="connsiteX1-27" fmla="*/ 0 w 2265926"/>
                <a:gd name="connsiteY1-28" fmla="*/ 0 h 316231"/>
                <a:gd name="connsiteX2-29" fmla="*/ 2265926 w 2265926"/>
                <a:gd name="connsiteY2-30" fmla="*/ 303531 h 316231"/>
                <a:gd name="connsiteX3-31" fmla="*/ 172657 w 2265926"/>
                <a:gd name="connsiteY3-32" fmla="*/ 316231 h 316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5926" h="316231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69"/>
            <p:cNvSpPr/>
            <p:nvPr/>
          </p:nvSpPr>
          <p:spPr>
            <a:xfrm flipH="1" flipV="1">
              <a:off x="492200" y="6074359"/>
              <a:ext cx="3716054" cy="334172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035984" y="2225645"/>
              <a:ext cx="2701329" cy="3877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dist="508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035984" y="2225645"/>
              <a:ext cx="2701329" cy="582162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788983" y="1323658"/>
              <a:ext cx="1136932" cy="1334681"/>
              <a:chOff x="6591300" y="1966752"/>
              <a:chExt cx="830580" cy="975045"/>
            </a:xfrm>
          </p:grpSpPr>
          <p:sp>
            <p:nvSpPr>
              <p:cNvPr id="76" name="任意多边形 75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-1" fmla="*/ 216478 w 432956"/>
                  <a:gd name="connsiteY0-2" fmla="*/ 0 h 938372"/>
                  <a:gd name="connsiteX1-3" fmla="*/ 432956 w 432956"/>
                  <a:gd name="connsiteY1-4" fmla="*/ 152400 h 938372"/>
                  <a:gd name="connsiteX2-5" fmla="*/ 369551 w 432956"/>
                  <a:gd name="connsiteY2-6" fmla="*/ 260163 h 938372"/>
                  <a:gd name="connsiteX3-7" fmla="*/ 309290 w 432956"/>
                  <a:gd name="connsiteY3-8" fmla="*/ 288766 h 938372"/>
                  <a:gd name="connsiteX4-9" fmla="*/ 318874 w 432956"/>
                  <a:gd name="connsiteY4-10" fmla="*/ 390981 h 938372"/>
                  <a:gd name="connsiteX5-11" fmla="*/ 391740 w 432956"/>
                  <a:gd name="connsiteY5-12" fmla="*/ 938372 h 938372"/>
                  <a:gd name="connsiteX6-13" fmla="*/ 41218 w 432956"/>
                  <a:gd name="connsiteY6-14" fmla="*/ 938372 h 938372"/>
                  <a:gd name="connsiteX7-15" fmla="*/ 113192 w 432956"/>
                  <a:gd name="connsiteY7-16" fmla="*/ 391428 h 938372"/>
                  <a:gd name="connsiteX8-17" fmla="*/ 63405 w 432956"/>
                  <a:gd name="connsiteY8-18" fmla="*/ 260163 h 938372"/>
                  <a:gd name="connsiteX9-19" fmla="*/ 0 w 432956"/>
                  <a:gd name="connsiteY9-20" fmla="*/ 152400 h 938372"/>
                  <a:gd name="connsiteX10-21" fmla="*/ 216478 w 432956"/>
                  <a:gd name="connsiteY10-22" fmla="*/ 0 h 938372"/>
                  <a:gd name="connsiteX0-23" fmla="*/ 216478 w 432956"/>
                  <a:gd name="connsiteY0-24" fmla="*/ 0 h 938372"/>
                  <a:gd name="connsiteX1-25" fmla="*/ 432956 w 432956"/>
                  <a:gd name="connsiteY1-26" fmla="*/ 152400 h 938372"/>
                  <a:gd name="connsiteX2-27" fmla="*/ 369551 w 432956"/>
                  <a:gd name="connsiteY2-28" fmla="*/ 260163 h 938372"/>
                  <a:gd name="connsiteX3-29" fmla="*/ 309290 w 432956"/>
                  <a:gd name="connsiteY3-30" fmla="*/ 288766 h 938372"/>
                  <a:gd name="connsiteX4-31" fmla="*/ 318874 w 432956"/>
                  <a:gd name="connsiteY4-32" fmla="*/ 390981 h 938372"/>
                  <a:gd name="connsiteX5-33" fmla="*/ 391740 w 432956"/>
                  <a:gd name="connsiteY5-34" fmla="*/ 938372 h 938372"/>
                  <a:gd name="connsiteX6-35" fmla="*/ 41218 w 432956"/>
                  <a:gd name="connsiteY6-36" fmla="*/ 938372 h 938372"/>
                  <a:gd name="connsiteX7-37" fmla="*/ 113192 w 432956"/>
                  <a:gd name="connsiteY7-38" fmla="*/ 391428 h 938372"/>
                  <a:gd name="connsiteX8-39" fmla="*/ 63405 w 432956"/>
                  <a:gd name="connsiteY8-40" fmla="*/ 260163 h 938372"/>
                  <a:gd name="connsiteX9-41" fmla="*/ 0 w 432956"/>
                  <a:gd name="connsiteY9-42" fmla="*/ 152400 h 938372"/>
                  <a:gd name="connsiteX10-43" fmla="*/ 216478 w 432956"/>
                  <a:gd name="connsiteY10-44" fmla="*/ 0 h 938372"/>
                  <a:gd name="connsiteX0-45" fmla="*/ 216478 w 432956"/>
                  <a:gd name="connsiteY0-46" fmla="*/ 0 h 938372"/>
                  <a:gd name="connsiteX1-47" fmla="*/ 432956 w 432956"/>
                  <a:gd name="connsiteY1-48" fmla="*/ 152400 h 938372"/>
                  <a:gd name="connsiteX2-49" fmla="*/ 369551 w 432956"/>
                  <a:gd name="connsiteY2-50" fmla="*/ 260163 h 938372"/>
                  <a:gd name="connsiteX3-51" fmla="*/ 309290 w 432956"/>
                  <a:gd name="connsiteY3-52" fmla="*/ 288766 h 938372"/>
                  <a:gd name="connsiteX4-53" fmla="*/ 318874 w 432956"/>
                  <a:gd name="connsiteY4-54" fmla="*/ 390981 h 938372"/>
                  <a:gd name="connsiteX5-55" fmla="*/ 391740 w 432956"/>
                  <a:gd name="connsiteY5-56" fmla="*/ 938372 h 938372"/>
                  <a:gd name="connsiteX6-57" fmla="*/ 41218 w 432956"/>
                  <a:gd name="connsiteY6-58" fmla="*/ 938372 h 938372"/>
                  <a:gd name="connsiteX7-59" fmla="*/ 110017 w 432956"/>
                  <a:gd name="connsiteY7-60" fmla="*/ 429528 h 938372"/>
                  <a:gd name="connsiteX8-61" fmla="*/ 63405 w 432956"/>
                  <a:gd name="connsiteY8-62" fmla="*/ 260163 h 938372"/>
                  <a:gd name="connsiteX9-63" fmla="*/ 0 w 432956"/>
                  <a:gd name="connsiteY9-64" fmla="*/ 152400 h 938372"/>
                  <a:gd name="connsiteX10-65" fmla="*/ 216478 w 432956"/>
                  <a:gd name="connsiteY10-66" fmla="*/ 0 h 938372"/>
                  <a:gd name="connsiteX0-67" fmla="*/ 216478 w 432956"/>
                  <a:gd name="connsiteY0-68" fmla="*/ 0 h 938372"/>
                  <a:gd name="connsiteX1-69" fmla="*/ 432956 w 432956"/>
                  <a:gd name="connsiteY1-70" fmla="*/ 152400 h 938372"/>
                  <a:gd name="connsiteX2-71" fmla="*/ 369551 w 432956"/>
                  <a:gd name="connsiteY2-72" fmla="*/ 260163 h 938372"/>
                  <a:gd name="connsiteX3-73" fmla="*/ 309290 w 432956"/>
                  <a:gd name="connsiteY3-74" fmla="*/ 288766 h 938372"/>
                  <a:gd name="connsiteX4-75" fmla="*/ 318874 w 432956"/>
                  <a:gd name="connsiteY4-76" fmla="*/ 390981 h 938372"/>
                  <a:gd name="connsiteX5-77" fmla="*/ 391740 w 432956"/>
                  <a:gd name="connsiteY5-78" fmla="*/ 938372 h 938372"/>
                  <a:gd name="connsiteX6-79" fmla="*/ 41218 w 432956"/>
                  <a:gd name="connsiteY6-80" fmla="*/ 938372 h 938372"/>
                  <a:gd name="connsiteX7-81" fmla="*/ 110017 w 432956"/>
                  <a:gd name="connsiteY7-82" fmla="*/ 429528 h 938372"/>
                  <a:gd name="connsiteX8-83" fmla="*/ 63405 w 432956"/>
                  <a:gd name="connsiteY8-84" fmla="*/ 260163 h 938372"/>
                  <a:gd name="connsiteX9-85" fmla="*/ 0 w 432956"/>
                  <a:gd name="connsiteY9-86" fmla="*/ 152400 h 938372"/>
                  <a:gd name="connsiteX10-87" fmla="*/ 216478 w 432956"/>
                  <a:gd name="connsiteY10-88" fmla="*/ 0 h 938372"/>
                  <a:gd name="connsiteX0-89" fmla="*/ 216478 w 432956"/>
                  <a:gd name="connsiteY0-90" fmla="*/ 0 h 938372"/>
                  <a:gd name="connsiteX1-91" fmla="*/ 432956 w 432956"/>
                  <a:gd name="connsiteY1-92" fmla="*/ 152400 h 938372"/>
                  <a:gd name="connsiteX2-93" fmla="*/ 369551 w 432956"/>
                  <a:gd name="connsiteY2-94" fmla="*/ 260163 h 938372"/>
                  <a:gd name="connsiteX3-95" fmla="*/ 309290 w 432956"/>
                  <a:gd name="connsiteY3-96" fmla="*/ 288766 h 938372"/>
                  <a:gd name="connsiteX4-97" fmla="*/ 318874 w 432956"/>
                  <a:gd name="connsiteY4-98" fmla="*/ 390981 h 938372"/>
                  <a:gd name="connsiteX5-99" fmla="*/ 391740 w 432956"/>
                  <a:gd name="connsiteY5-100" fmla="*/ 938372 h 938372"/>
                  <a:gd name="connsiteX6-101" fmla="*/ 41218 w 432956"/>
                  <a:gd name="connsiteY6-102" fmla="*/ 938372 h 938372"/>
                  <a:gd name="connsiteX7-103" fmla="*/ 110017 w 432956"/>
                  <a:gd name="connsiteY7-104" fmla="*/ 429528 h 938372"/>
                  <a:gd name="connsiteX8-105" fmla="*/ 63405 w 432956"/>
                  <a:gd name="connsiteY8-106" fmla="*/ 260163 h 938372"/>
                  <a:gd name="connsiteX9-107" fmla="*/ 0 w 432956"/>
                  <a:gd name="connsiteY9-108" fmla="*/ 152400 h 938372"/>
                  <a:gd name="connsiteX10-109" fmla="*/ 216478 w 432956"/>
                  <a:gd name="connsiteY10-110" fmla="*/ 0 h 938372"/>
                  <a:gd name="connsiteX0-111" fmla="*/ 216478 w 432956"/>
                  <a:gd name="connsiteY0-112" fmla="*/ 0 h 938372"/>
                  <a:gd name="connsiteX1-113" fmla="*/ 432956 w 432956"/>
                  <a:gd name="connsiteY1-114" fmla="*/ 152400 h 938372"/>
                  <a:gd name="connsiteX2-115" fmla="*/ 369551 w 432956"/>
                  <a:gd name="connsiteY2-116" fmla="*/ 260163 h 938372"/>
                  <a:gd name="connsiteX3-117" fmla="*/ 309290 w 432956"/>
                  <a:gd name="connsiteY3-118" fmla="*/ 288766 h 938372"/>
                  <a:gd name="connsiteX4-119" fmla="*/ 318874 w 432956"/>
                  <a:gd name="connsiteY4-120" fmla="*/ 390981 h 938372"/>
                  <a:gd name="connsiteX5-121" fmla="*/ 391740 w 432956"/>
                  <a:gd name="connsiteY5-122" fmla="*/ 938372 h 938372"/>
                  <a:gd name="connsiteX6-123" fmla="*/ 41218 w 432956"/>
                  <a:gd name="connsiteY6-124" fmla="*/ 938372 h 938372"/>
                  <a:gd name="connsiteX7-125" fmla="*/ 110017 w 432956"/>
                  <a:gd name="connsiteY7-126" fmla="*/ 454928 h 938372"/>
                  <a:gd name="connsiteX8-127" fmla="*/ 63405 w 432956"/>
                  <a:gd name="connsiteY8-128" fmla="*/ 260163 h 938372"/>
                  <a:gd name="connsiteX9-129" fmla="*/ 0 w 432956"/>
                  <a:gd name="connsiteY9-130" fmla="*/ 152400 h 938372"/>
                  <a:gd name="connsiteX10-131" fmla="*/ 216478 w 432956"/>
                  <a:gd name="connsiteY10-132" fmla="*/ 0 h 938372"/>
                  <a:gd name="connsiteX0-133" fmla="*/ 216478 w 432956"/>
                  <a:gd name="connsiteY0-134" fmla="*/ 0 h 938372"/>
                  <a:gd name="connsiteX1-135" fmla="*/ 432956 w 432956"/>
                  <a:gd name="connsiteY1-136" fmla="*/ 152400 h 938372"/>
                  <a:gd name="connsiteX2-137" fmla="*/ 369551 w 432956"/>
                  <a:gd name="connsiteY2-138" fmla="*/ 260163 h 938372"/>
                  <a:gd name="connsiteX3-139" fmla="*/ 309290 w 432956"/>
                  <a:gd name="connsiteY3-140" fmla="*/ 288766 h 938372"/>
                  <a:gd name="connsiteX4-141" fmla="*/ 318874 w 432956"/>
                  <a:gd name="connsiteY4-142" fmla="*/ 390981 h 938372"/>
                  <a:gd name="connsiteX5-143" fmla="*/ 391740 w 432956"/>
                  <a:gd name="connsiteY5-144" fmla="*/ 938372 h 938372"/>
                  <a:gd name="connsiteX6-145" fmla="*/ 41218 w 432956"/>
                  <a:gd name="connsiteY6-146" fmla="*/ 938372 h 938372"/>
                  <a:gd name="connsiteX7-147" fmla="*/ 110017 w 432956"/>
                  <a:gd name="connsiteY7-148" fmla="*/ 454928 h 938372"/>
                  <a:gd name="connsiteX8-149" fmla="*/ 63405 w 432956"/>
                  <a:gd name="connsiteY8-150" fmla="*/ 260163 h 938372"/>
                  <a:gd name="connsiteX9-151" fmla="*/ 0 w 432956"/>
                  <a:gd name="connsiteY9-152" fmla="*/ 152400 h 938372"/>
                  <a:gd name="connsiteX10-153" fmla="*/ 216478 w 432956"/>
                  <a:gd name="connsiteY10-154" fmla="*/ 0 h 938372"/>
                  <a:gd name="connsiteX0-155" fmla="*/ 216478 w 432956"/>
                  <a:gd name="connsiteY0-156" fmla="*/ 0 h 938372"/>
                  <a:gd name="connsiteX1-157" fmla="*/ 432956 w 432956"/>
                  <a:gd name="connsiteY1-158" fmla="*/ 152400 h 938372"/>
                  <a:gd name="connsiteX2-159" fmla="*/ 369551 w 432956"/>
                  <a:gd name="connsiteY2-160" fmla="*/ 260163 h 938372"/>
                  <a:gd name="connsiteX3-161" fmla="*/ 309290 w 432956"/>
                  <a:gd name="connsiteY3-162" fmla="*/ 288766 h 938372"/>
                  <a:gd name="connsiteX4-163" fmla="*/ 318874 w 432956"/>
                  <a:gd name="connsiteY4-164" fmla="*/ 390981 h 938372"/>
                  <a:gd name="connsiteX5-165" fmla="*/ 391740 w 432956"/>
                  <a:gd name="connsiteY5-166" fmla="*/ 938372 h 938372"/>
                  <a:gd name="connsiteX6-167" fmla="*/ 41218 w 432956"/>
                  <a:gd name="connsiteY6-168" fmla="*/ 938372 h 938372"/>
                  <a:gd name="connsiteX7-169" fmla="*/ 110017 w 432956"/>
                  <a:gd name="connsiteY7-170" fmla="*/ 454928 h 938372"/>
                  <a:gd name="connsiteX8-171" fmla="*/ 63405 w 432956"/>
                  <a:gd name="connsiteY8-172" fmla="*/ 260163 h 938372"/>
                  <a:gd name="connsiteX9-173" fmla="*/ 0 w 432956"/>
                  <a:gd name="connsiteY9-174" fmla="*/ 152400 h 938372"/>
                  <a:gd name="connsiteX10-175" fmla="*/ 216478 w 432956"/>
                  <a:gd name="connsiteY10-176" fmla="*/ 0 h 938372"/>
                  <a:gd name="connsiteX0-177" fmla="*/ 216478 w 432956"/>
                  <a:gd name="connsiteY0-178" fmla="*/ 0 h 938372"/>
                  <a:gd name="connsiteX1-179" fmla="*/ 432956 w 432956"/>
                  <a:gd name="connsiteY1-180" fmla="*/ 152400 h 938372"/>
                  <a:gd name="connsiteX2-181" fmla="*/ 369551 w 432956"/>
                  <a:gd name="connsiteY2-182" fmla="*/ 260163 h 938372"/>
                  <a:gd name="connsiteX3-183" fmla="*/ 309290 w 432956"/>
                  <a:gd name="connsiteY3-184" fmla="*/ 288766 h 938372"/>
                  <a:gd name="connsiteX4-185" fmla="*/ 318874 w 432956"/>
                  <a:gd name="connsiteY4-186" fmla="*/ 390981 h 938372"/>
                  <a:gd name="connsiteX5-187" fmla="*/ 391740 w 432956"/>
                  <a:gd name="connsiteY5-188" fmla="*/ 938372 h 938372"/>
                  <a:gd name="connsiteX6-189" fmla="*/ 41218 w 432956"/>
                  <a:gd name="connsiteY6-190" fmla="*/ 938372 h 938372"/>
                  <a:gd name="connsiteX7-191" fmla="*/ 122717 w 432956"/>
                  <a:gd name="connsiteY7-192" fmla="*/ 458103 h 938372"/>
                  <a:gd name="connsiteX8-193" fmla="*/ 63405 w 432956"/>
                  <a:gd name="connsiteY8-194" fmla="*/ 260163 h 938372"/>
                  <a:gd name="connsiteX9-195" fmla="*/ 0 w 432956"/>
                  <a:gd name="connsiteY9-196" fmla="*/ 152400 h 938372"/>
                  <a:gd name="connsiteX10-197" fmla="*/ 216478 w 432956"/>
                  <a:gd name="connsiteY10-198" fmla="*/ 0 h 938372"/>
                  <a:gd name="connsiteX0-199" fmla="*/ 216478 w 432956"/>
                  <a:gd name="connsiteY0-200" fmla="*/ 0 h 938372"/>
                  <a:gd name="connsiteX1-201" fmla="*/ 432956 w 432956"/>
                  <a:gd name="connsiteY1-202" fmla="*/ 152400 h 938372"/>
                  <a:gd name="connsiteX2-203" fmla="*/ 369551 w 432956"/>
                  <a:gd name="connsiteY2-204" fmla="*/ 260163 h 938372"/>
                  <a:gd name="connsiteX3-205" fmla="*/ 309290 w 432956"/>
                  <a:gd name="connsiteY3-206" fmla="*/ 288766 h 938372"/>
                  <a:gd name="connsiteX4-207" fmla="*/ 318874 w 432956"/>
                  <a:gd name="connsiteY4-208" fmla="*/ 390981 h 938372"/>
                  <a:gd name="connsiteX5-209" fmla="*/ 391740 w 432956"/>
                  <a:gd name="connsiteY5-210" fmla="*/ 938372 h 938372"/>
                  <a:gd name="connsiteX6-211" fmla="*/ 41218 w 432956"/>
                  <a:gd name="connsiteY6-212" fmla="*/ 938372 h 938372"/>
                  <a:gd name="connsiteX7-213" fmla="*/ 122717 w 432956"/>
                  <a:gd name="connsiteY7-214" fmla="*/ 458103 h 938372"/>
                  <a:gd name="connsiteX8-215" fmla="*/ 63405 w 432956"/>
                  <a:gd name="connsiteY8-216" fmla="*/ 260163 h 938372"/>
                  <a:gd name="connsiteX9-217" fmla="*/ 0 w 432956"/>
                  <a:gd name="connsiteY9-218" fmla="*/ 152400 h 938372"/>
                  <a:gd name="connsiteX10-219" fmla="*/ 216478 w 432956"/>
                  <a:gd name="connsiteY10-220" fmla="*/ 0 h 938372"/>
                  <a:gd name="connsiteX0-221" fmla="*/ 216478 w 432956"/>
                  <a:gd name="connsiteY0-222" fmla="*/ 0 h 938372"/>
                  <a:gd name="connsiteX1-223" fmla="*/ 432956 w 432956"/>
                  <a:gd name="connsiteY1-224" fmla="*/ 152400 h 938372"/>
                  <a:gd name="connsiteX2-225" fmla="*/ 369551 w 432956"/>
                  <a:gd name="connsiteY2-226" fmla="*/ 260163 h 938372"/>
                  <a:gd name="connsiteX3-227" fmla="*/ 309290 w 432956"/>
                  <a:gd name="connsiteY3-228" fmla="*/ 288766 h 938372"/>
                  <a:gd name="connsiteX4-229" fmla="*/ 318874 w 432956"/>
                  <a:gd name="connsiteY4-230" fmla="*/ 390981 h 938372"/>
                  <a:gd name="connsiteX5-231" fmla="*/ 391740 w 432956"/>
                  <a:gd name="connsiteY5-232" fmla="*/ 938372 h 938372"/>
                  <a:gd name="connsiteX6-233" fmla="*/ 41218 w 432956"/>
                  <a:gd name="connsiteY6-234" fmla="*/ 938372 h 938372"/>
                  <a:gd name="connsiteX7-235" fmla="*/ 122717 w 432956"/>
                  <a:gd name="connsiteY7-236" fmla="*/ 458103 h 938372"/>
                  <a:gd name="connsiteX8-237" fmla="*/ 63405 w 432956"/>
                  <a:gd name="connsiteY8-238" fmla="*/ 260163 h 938372"/>
                  <a:gd name="connsiteX9-239" fmla="*/ 0 w 432956"/>
                  <a:gd name="connsiteY9-240" fmla="*/ 152400 h 938372"/>
                  <a:gd name="connsiteX10-241" fmla="*/ 216478 w 432956"/>
                  <a:gd name="connsiteY10-242" fmla="*/ 0 h 938372"/>
                  <a:gd name="connsiteX0-243" fmla="*/ 216478 w 432956"/>
                  <a:gd name="connsiteY0-244" fmla="*/ 0 h 938372"/>
                  <a:gd name="connsiteX1-245" fmla="*/ 432956 w 432956"/>
                  <a:gd name="connsiteY1-246" fmla="*/ 152400 h 938372"/>
                  <a:gd name="connsiteX2-247" fmla="*/ 369551 w 432956"/>
                  <a:gd name="connsiteY2-248" fmla="*/ 260163 h 938372"/>
                  <a:gd name="connsiteX3-249" fmla="*/ 309290 w 432956"/>
                  <a:gd name="connsiteY3-250" fmla="*/ 288766 h 938372"/>
                  <a:gd name="connsiteX4-251" fmla="*/ 318874 w 432956"/>
                  <a:gd name="connsiteY4-252" fmla="*/ 390981 h 938372"/>
                  <a:gd name="connsiteX5-253" fmla="*/ 391740 w 432956"/>
                  <a:gd name="connsiteY5-254" fmla="*/ 938372 h 938372"/>
                  <a:gd name="connsiteX6-255" fmla="*/ 41218 w 432956"/>
                  <a:gd name="connsiteY6-256" fmla="*/ 938372 h 938372"/>
                  <a:gd name="connsiteX7-257" fmla="*/ 122717 w 432956"/>
                  <a:gd name="connsiteY7-258" fmla="*/ 458103 h 938372"/>
                  <a:gd name="connsiteX8-259" fmla="*/ 63405 w 432956"/>
                  <a:gd name="connsiteY8-260" fmla="*/ 260163 h 938372"/>
                  <a:gd name="connsiteX9-261" fmla="*/ 0 w 432956"/>
                  <a:gd name="connsiteY9-262" fmla="*/ 152400 h 938372"/>
                  <a:gd name="connsiteX10-263" fmla="*/ 216478 w 432956"/>
                  <a:gd name="connsiteY10-264" fmla="*/ 0 h 938372"/>
                  <a:gd name="connsiteX0-265" fmla="*/ 216478 w 432956"/>
                  <a:gd name="connsiteY0-266" fmla="*/ 0 h 938372"/>
                  <a:gd name="connsiteX1-267" fmla="*/ 432956 w 432956"/>
                  <a:gd name="connsiteY1-268" fmla="*/ 152400 h 938372"/>
                  <a:gd name="connsiteX2-269" fmla="*/ 369551 w 432956"/>
                  <a:gd name="connsiteY2-270" fmla="*/ 260163 h 938372"/>
                  <a:gd name="connsiteX3-271" fmla="*/ 309290 w 432956"/>
                  <a:gd name="connsiteY3-272" fmla="*/ 288766 h 938372"/>
                  <a:gd name="connsiteX4-273" fmla="*/ 318874 w 432956"/>
                  <a:gd name="connsiteY4-274" fmla="*/ 390981 h 938372"/>
                  <a:gd name="connsiteX5-275" fmla="*/ 391740 w 432956"/>
                  <a:gd name="connsiteY5-276" fmla="*/ 938372 h 938372"/>
                  <a:gd name="connsiteX6-277" fmla="*/ 41218 w 432956"/>
                  <a:gd name="connsiteY6-278" fmla="*/ 938372 h 938372"/>
                  <a:gd name="connsiteX7-279" fmla="*/ 122717 w 432956"/>
                  <a:gd name="connsiteY7-280" fmla="*/ 458103 h 938372"/>
                  <a:gd name="connsiteX8-281" fmla="*/ 63405 w 432956"/>
                  <a:gd name="connsiteY8-282" fmla="*/ 260163 h 938372"/>
                  <a:gd name="connsiteX9-283" fmla="*/ 0 w 432956"/>
                  <a:gd name="connsiteY9-284" fmla="*/ 152400 h 938372"/>
                  <a:gd name="connsiteX10-285" fmla="*/ 216478 w 432956"/>
                  <a:gd name="connsiteY10-286" fmla="*/ 0 h 938372"/>
                  <a:gd name="connsiteX0-287" fmla="*/ 216478 w 432956"/>
                  <a:gd name="connsiteY0-288" fmla="*/ 0 h 938372"/>
                  <a:gd name="connsiteX1-289" fmla="*/ 432956 w 432956"/>
                  <a:gd name="connsiteY1-290" fmla="*/ 152400 h 938372"/>
                  <a:gd name="connsiteX2-291" fmla="*/ 369551 w 432956"/>
                  <a:gd name="connsiteY2-292" fmla="*/ 260163 h 938372"/>
                  <a:gd name="connsiteX3-293" fmla="*/ 309290 w 432956"/>
                  <a:gd name="connsiteY3-294" fmla="*/ 288766 h 938372"/>
                  <a:gd name="connsiteX4-295" fmla="*/ 318874 w 432956"/>
                  <a:gd name="connsiteY4-296" fmla="*/ 390981 h 938372"/>
                  <a:gd name="connsiteX5-297" fmla="*/ 391740 w 432956"/>
                  <a:gd name="connsiteY5-298" fmla="*/ 938372 h 938372"/>
                  <a:gd name="connsiteX6-299" fmla="*/ 41218 w 432956"/>
                  <a:gd name="connsiteY6-300" fmla="*/ 938372 h 938372"/>
                  <a:gd name="connsiteX7-301" fmla="*/ 138592 w 432956"/>
                  <a:gd name="connsiteY7-302" fmla="*/ 458103 h 938372"/>
                  <a:gd name="connsiteX8-303" fmla="*/ 63405 w 432956"/>
                  <a:gd name="connsiteY8-304" fmla="*/ 260163 h 938372"/>
                  <a:gd name="connsiteX9-305" fmla="*/ 0 w 432956"/>
                  <a:gd name="connsiteY9-306" fmla="*/ 152400 h 938372"/>
                  <a:gd name="connsiteX10-307" fmla="*/ 216478 w 432956"/>
                  <a:gd name="connsiteY10-308" fmla="*/ 0 h 938372"/>
                  <a:gd name="connsiteX0-309" fmla="*/ 216478 w 432956"/>
                  <a:gd name="connsiteY0-310" fmla="*/ 0 h 938372"/>
                  <a:gd name="connsiteX1-311" fmla="*/ 432956 w 432956"/>
                  <a:gd name="connsiteY1-312" fmla="*/ 152400 h 938372"/>
                  <a:gd name="connsiteX2-313" fmla="*/ 369551 w 432956"/>
                  <a:gd name="connsiteY2-314" fmla="*/ 260163 h 938372"/>
                  <a:gd name="connsiteX3-315" fmla="*/ 309290 w 432956"/>
                  <a:gd name="connsiteY3-316" fmla="*/ 288766 h 938372"/>
                  <a:gd name="connsiteX4-317" fmla="*/ 318874 w 432956"/>
                  <a:gd name="connsiteY4-318" fmla="*/ 390981 h 938372"/>
                  <a:gd name="connsiteX5-319" fmla="*/ 391740 w 432956"/>
                  <a:gd name="connsiteY5-320" fmla="*/ 938372 h 938372"/>
                  <a:gd name="connsiteX6-321" fmla="*/ 41218 w 432956"/>
                  <a:gd name="connsiteY6-322" fmla="*/ 938372 h 938372"/>
                  <a:gd name="connsiteX7-323" fmla="*/ 138592 w 432956"/>
                  <a:gd name="connsiteY7-324" fmla="*/ 458103 h 938372"/>
                  <a:gd name="connsiteX8-325" fmla="*/ 63405 w 432956"/>
                  <a:gd name="connsiteY8-326" fmla="*/ 260163 h 938372"/>
                  <a:gd name="connsiteX9-327" fmla="*/ 0 w 432956"/>
                  <a:gd name="connsiteY9-328" fmla="*/ 152400 h 938372"/>
                  <a:gd name="connsiteX10-329" fmla="*/ 216478 w 432956"/>
                  <a:gd name="connsiteY10-330" fmla="*/ 0 h 938372"/>
                  <a:gd name="connsiteX0-331" fmla="*/ 216478 w 432956"/>
                  <a:gd name="connsiteY0-332" fmla="*/ 0 h 938372"/>
                  <a:gd name="connsiteX1-333" fmla="*/ 432956 w 432956"/>
                  <a:gd name="connsiteY1-334" fmla="*/ 152400 h 938372"/>
                  <a:gd name="connsiteX2-335" fmla="*/ 369551 w 432956"/>
                  <a:gd name="connsiteY2-336" fmla="*/ 260163 h 938372"/>
                  <a:gd name="connsiteX3-337" fmla="*/ 309290 w 432956"/>
                  <a:gd name="connsiteY3-338" fmla="*/ 288766 h 938372"/>
                  <a:gd name="connsiteX4-339" fmla="*/ 318874 w 432956"/>
                  <a:gd name="connsiteY4-340" fmla="*/ 390981 h 938372"/>
                  <a:gd name="connsiteX5-341" fmla="*/ 391740 w 432956"/>
                  <a:gd name="connsiteY5-342" fmla="*/ 938372 h 938372"/>
                  <a:gd name="connsiteX6-343" fmla="*/ 41218 w 432956"/>
                  <a:gd name="connsiteY6-344" fmla="*/ 938372 h 938372"/>
                  <a:gd name="connsiteX7-345" fmla="*/ 138592 w 432956"/>
                  <a:gd name="connsiteY7-346" fmla="*/ 458103 h 938372"/>
                  <a:gd name="connsiteX8-347" fmla="*/ 63405 w 432956"/>
                  <a:gd name="connsiteY8-348" fmla="*/ 260163 h 938372"/>
                  <a:gd name="connsiteX9-349" fmla="*/ 0 w 432956"/>
                  <a:gd name="connsiteY9-350" fmla="*/ 152400 h 938372"/>
                  <a:gd name="connsiteX10-351" fmla="*/ 216478 w 432956"/>
                  <a:gd name="connsiteY10-352" fmla="*/ 0 h 938372"/>
                  <a:gd name="connsiteX0-353" fmla="*/ 216478 w 432956"/>
                  <a:gd name="connsiteY0-354" fmla="*/ 0 h 938372"/>
                  <a:gd name="connsiteX1-355" fmla="*/ 432956 w 432956"/>
                  <a:gd name="connsiteY1-356" fmla="*/ 152400 h 938372"/>
                  <a:gd name="connsiteX2-357" fmla="*/ 369551 w 432956"/>
                  <a:gd name="connsiteY2-358" fmla="*/ 260163 h 938372"/>
                  <a:gd name="connsiteX3-359" fmla="*/ 309290 w 432956"/>
                  <a:gd name="connsiteY3-360" fmla="*/ 288766 h 938372"/>
                  <a:gd name="connsiteX4-361" fmla="*/ 322049 w 432956"/>
                  <a:gd name="connsiteY4-362" fmla="*/ 457656 h 938372"/>
                  <a:gd name="connsiteX5-363" fmla="*/ 391740 w 432956"/>
                  <a:gd name="connsiteY5-364" fmla="*/ 938372 h 938372"/>
                  <a:gd name="connsiteX6-365" fmla="*/ 41218 w 432956"/>
                  <a:gd name="connsiteY6-366" fmla="*/ 938372 h 938372"/>
                  <a:gd name="connsiteX7-367" fmla="*/ 138592 w 432956"/>
                  <a:gd name="connsiteY7-368" fmla="*/ 458103 h 938372"/>
                  <a:gd name="connsiteX8-369" fmla="*/ 63405 w 432956"/>
                  <a:gd name="connsiteY8-370" fmla="*/ 260163 h 938372"/>
                  <a:gd name="connsiteX9-371" fmla="*/ 0 w 432956"/>
                  <a:gd name="connsiteY9-372" fmla="*/ 152400 h 938372"/>
                  <a:gd name="connsiteX10-373" fmla="*/ 216478 w 432956"/>
                  <a:gd name="connsiteY10-374" fmla="*/ 0 h 938372"/>
                  <a:gd name="connsiteX0-375" fmla="*/ 216478 w 432956"/>
                  <a:gd name="connsiteY0-376" fmla="*/ 0 h 938372"/>
                  <a:gd name="connsiteX1-377" fmla="*/ 432956 w 432956"/>
                  <a:gd name="connsiteY1-378" fmla="*/ 152400 h 938372"/>
                  <a:gd name="connsiteX2-379" fmla="*/ 369551 w 432956"/>
                  <a:gd name="connsiteY2-380" fmla="*/ 260163 h 938372"/>
                  <a:gd name="connsiteX3-381" fmla="*/ 309290 w 432956"/>
                  <a:gd name="connsiteY3-382" fmla="*/ 288766 h 938372"/>
                  <a:gd name="connsiteX4-383" fmla="*/ 322049 w 432956"/>
                  <a:gd name="connsiteY4-384" fmla="*/ 457656 h 938372"/>
                  <a:gd name="connsiteX5-385" fmla="*/ 391740 w 432956"/>
                  <a:gd name="connsiteY5-386" fmla="*/ 938372 h 938372"/>
                  <a:gd name="connsiteX6-387" fmla="*/ 41218 w 432956"/>
                  <a:gd name="connsiteY6-388" fmla="*/ 938372 h 938372"/>
                  <a:gd name="connsiteX7-389" fmla="*/ 138592 w 432956"/>
                  <a:gd name="connsiteY7-390" fmla="*/ 458103 h 938372"/>
                  <a:gd name="connsiteX8-391" fmla="*/ 63405 w 432956"/>
                  <a:gd name="connsiteY8-392" fmla="*/ 260163 h 938372"/>
                  <a:gd name="connsiteX9-393" fmla="*/ 0 w 432956"/>
                  <a:gd name="connsiteY9-394" fmla="*/ 152400 h 938372"/>
                  <a:gd name="connsiteX10-395" fmla="*/ 216478 w 432956"/>
                  <a:gd name="connsiteY10-396" fmla="*/ 0 h 938372"/>
                  <a:gd name="connsiteX0-397" fmla="*/ 216478 w 432956"/>
                  <a:gd name="connsiteY0-398" fmla="*/ 0 h 938372"/>
                  <a:gd name="connsiteX1-399" fmla="*/ 432956 w 432956"/>
                  <a:gd name="connsiteY1-400" fmla="*/ 152400 h 938372"/>
                  <a:gd name="connsiteX2-401" fmla="*/ 369551 w 432956"/>
                  <a:gd name="connsiteY2-402" fmla="*/ 260163 h 938372"/>
                  <a:gd name="connsiteX3-403" fmla="*/ 309290 w 432956"/>
                  <a:gd name="connsiteY3-404" fmla="*/ 285591 h 938372"/>
                  <a:gd name="connsiteX4-405" fmla="*/ 322049 w 432956"/>
                  <a:gd name="connsiteY4-406" fmla="*/ 457656 h 938372"/>
                  <a:gd name="connsiteX5-407" fmla="*/ 391740 w 432956"/>
                  <a:gd name="connsiteY5-408" fmla="*/ 938372 h 938372"/>
                  <a:gd name="connsiteX6-409" fmla="*/ 41218 w 432956"/>
                  <a:gd name="connsiteY6-410" fmla="*/ 938372 h 938372"/>
                  <a:gd name="connsiteX7-411" fmla="*/ 138592 w 432956"/>
                  <a:gd name="connsiteY7-412" fmla="*/ 458103 h 938372"/>
                  <a:gd name="connsiteX8-413" fmla="*/ 63405 w 432956"/>
                  <a:gd name="connsiteY8-414" fmla="*/ 260163 h 938372"/>
                  <a:gd name="connsiteX9-415" fmla="*/ 0 w 432956"/>
                  <a:gd name="connsiteY9-416" fmla="*/ 152400 h 938372"/>
                  <a:gd name="connsiteX10-417" fmla="*/ 216478 w 432956"/>
                  <a:gd name="connsiteY10-418" fmla="*/ 0 h 938372"/>
                  <a:gd name="connsiteX0-419" fmla="*/ 216478 w 432956"/>
                  <a:gd name="connsiteY0-420" fmla="*/ 0 h 938372"/>
                  <a:gd name="connsiteX1-421" fmla="*/ 432956 w 432956"/>
                  <a:gd name="connsiteY1-422" fmla="*/ 152400 h 938372"/>
                  <a:gd name="connsiteX2-423" fmla="*/ 369551 w 432956"/>
                  <a:gd name="connsiteY2-424" fmla="*/ 260163 h 938372"/>
                  <a:gd name="connsiteX3-425" fmla="*/ 309290 w 432956"/>
                  <a:gd name="connsiteY3-426" fmla="*/ 285591 h 938372"/>
                  <a:gd name="connsiteX4-427" fmla="*/ 322049 w 432956"/>
                  <a:gd name="connsiteY4-428" fmla="*/ 457656 h 938372"/>
                  <a:gd name="connsiteX5-429" fmla="*/ 391740 w 432956"/>
                  <a:gd name="connsiteY5-430" fmla="*/ 938372 h 938372"/>
                  <a:gd name="connsiteX6-431" fmla="*/ 41218 w 432956"/>
                  <a:gd name="connsiteY6-432" fmla="*/ 938372 h 938372"/>
                  <a:gd name="connsiteX7-433" fmla="*/ 138592 w 432956"/>
                  <a:gd name="connsiteY7-434" fmla="*/ 458103 h 938372"/>
                  <a:gd name="connsiteX8-435" fmla="*/ 63405 w 432956"/>
                  <a:gd name="connsiteY8-436" fmla="*/ 260163 h 938372"/>
                  <a:gd name="connsiteX9-437" fmla="*/ 0 w 432956"/>
                  <a:gd name="connsiteY9-438" fmla="*/ 152400 h 938372"/>
                  <a:gd name="connsiteX10-439" fmla="*/ 216478 w 432956"/>
                  <a:gd name="connsiteY10-440" fmla="*/ 0 h 938372"/>
                  <a:gd name="connsiteX0-441" fmla="*/ 216478 w 432956"/>
                  <a:gd name="connsiteY0-442" fmla="*/ 0 h 938372"/>
                  <a:gd name="connsiteX1-443" fmla="*/ 432956 w 432956"/>
                  <a:gd name="connsiteY1-444" fmla="*/ 152400 h 938372"/>
                  <a:gd name="connsiteX2-445" fmla="*/ 369551 w 432956"/>
                  <a:gd name="connsiteY2-446" fmla="*/ 260163 h 938372"/>
                  <a:gd name="connsiteX3-447" fmla="*/ 322049 w 432956"/>
                  <a:gd name="connsiteY3-448" fmla="*/ 457656 h 938372"/>
                  <a:gd name="connsiteX4-449" fmla="*/ 391740 w 432956"/>
                  <a:gd name="connsiteY4-450" fmla="*/ 938372 h 938372"/>
                  <a:gd name="connsiteX5-451" fmla="*/ 41218 w 432956"/>
                  <a:gd name="connsiteY5-452" fmla="*/ 938372 h 938372"/>
                  <a:gd name="connsiteX6-453" fmla="*/ 138592 w 432956"/>
                  <a:gd name="connsiteY6-454" fmla="*/ 458103 h 938372"/>
                  <a:gd name="connsiteX7-455" fmla="*/ 63405 w 432956"/>
                  <a:gd name="connsiteY7-456" fmla="*/ 260163 h 938372"/>
                  <a:gd name="connsiteX8-457" fmla="*/ 0 w 432956"/>
                  <a:gd name="connsiteY8-458" fmla="*/ 152400 h 938372"/>
                  <a:gd name="connsiteX9-459" fmla="*/ 216478 w 432956"/>
                  <a:gd name="connsiteY9-460" fmla="*/ 0 h 938372"/>
                  <a:gd name="connsiteX0-461" fmla="*/ 216478 w 432956"/>
                  <a:gd name="connsiteY0-462" fmla="*/ 0 h 938372"/>
                  <a:gd name="connsiteX1-463" fmla="*/ 432956 w 432956"/>
                  <a:gd name="connsiteY1-464" fmla="*/ 152400 h 938372"/>
                  <a:gd name="connsiteX2-465" fmla="*/ 369551 w 432956"/>
                  <a:gd name="connsiteY2-466" fmla="*/ 260163 h 938372"/>
                  <a:gd name="connsiteX3-467" fmla="*/ 322049 w 432956"/>
                  <a:gd name="connsiteY3-468" fmla="*/ 457656 h 938372"/>
                  <a:gd name="connsiteX4-469" fmla="*/ 391740 w 432956"/>
                  <a:gd name="connsiteY4-470" fmla="*/ 938372 h 938372"/>
                  <a:gd name="connsiteX5-471" fmla="*/ 41218 w 432956"/>
                  <a:gd name="connsiteY5-472" fmla="*/ 938372 h 938372"/>
                  <a:gd name="connsiteX6-473" fmla="*/ 138592 w 432956"/>
                  <a:gd name="connsiteY6-474" fmla="*/ 458103 h 938372"/>
                  <a:gd name="connsiteX7-475" fmla="*/ 63405 w 432956"/>
                  <a:gd name="connsiteY7-476" fmla="*/ 260163 h 938372"/>
                  <a:gd name="connsiteX8-477" fmla="*/ 0 w 432956"/>
                  <a:gd name="connsiteY8-478" fmla="*/ 152400 h 938372"/>
                  <a:gd name="connsiteX9-479" fmla="*/ 216478 w 432956"/>
                  <a:gd name="connsiteY9-480" fmla="*/ 0 h 938372"/>
                  <a:gd name="connsiteX0-481" fmla="*/ 216478 w 432956"/>
                  <a:gd name="connsiteY0-482" fmla="*/ 0 h 938372"/>
                  <a:gd name="connsiteX1-483" fmla="*/ 432956 w 432956"/>
                  <a:gd name="connsiteY1-484" fmla="*/ 152400 h 938372"/>
                  <a:gd name="connsiteX2-485" fmla="*/ 369551 w 432956"/>
                  <a:gd name="connsiteY2-486" fmla="*/ 260163 h 938372"/>
                  <a:gd name="connsiteX3-487" fmla="*/ 322049 w 432956"/>
                  <a:gd name="connsiteY3-488" fmla="*/ 457656 h 938372"/>
                  <a:gd name="connsiteX4-489" fmla="*/ 391740 w 432956"/>
                  <a:gd name="connsiteY4-490" fmla="*/ 938372 h 938372"/>
                  <a:gd name="connsiteX5-491" fmla="*/ 41218 w 432956"/>
                  <a:gd name="connsiteY5-492" fmla="*/ 938372 h 938372"/>
                  <a:gd name="connsiteX6-493" fmla="*/ 138592 w 432956"/>
                  <a:gd name="connsiteY6-494" fmla="*/ 458103 h 938372"/>
                  <a:gd name="connsiteX7-495" fmla="*/ 63405 w 432956"/>
                  <a:gd name="connsiteY7-496" fmla="*/ 260163 h 938372"/>
                  <a:gd name="connsiteX8-497" fmla="*/ 0 w 432956"/>
                  <a:gd name="connsiteY8-498" fmla="*/ 152400 h 938372"/>
                  <a:gd name="connsiteX9-499" fmla="*/ 216478 w 432956"/>
                  <a:gd name="connsiteY9-500" fmla="*/ 0 h 938372"/>
                  <a:gd name="connsiteX0-501" fmla="*/ 216478 w 432956"/>
                  <a:gd name="connsiteY0-502" fmla="*/ 0 h 938372"/>
                  <a:gd name="connsiteX1-503" fmla="*/ 432956 w 432956"/>
                  <a:gd name="connsiteY1-504" fmla="*/ 152400 h 938372"/>
                  <a:gd name="connsiteX2-505" fmla="*/ 369551 w 432956"/>
                  <a:gd name="connsiteY2-506" fmla="*/ 260163 h 938372"/>
                  <a:gd name="connsiteX3-507" fmla="*/ 322049 w 432956"/>
                  <a:gd name="connsiteY3-508" fmla="*/ 457656 h 938372"/>
                  <a:gd name="connsiteX4-509" fmla="*/ 391740 w 432956"/>
                  <a:gd name="connsiteY4-510" fmla="*/ 938372 h 938372"/>
                  <a:gd name="connsiteX5-511" fmla="*/ 41218 w 432956"/>
                  <a:gd name="connsiteY5-512" fmla="*/ 938372 h 938372"/>
                  <a:gd name="connsiteX6-513" fmla="*/ 138592 w 432956"/>
                  <a:gd name="connsiteY6-514" fmla="*/ 458103 h 938372"/>
                  <a:gd name="connsiteX7-515" fmla="*/ 63405 w 432956"/>
                  <a:gd name="connsiteY7-516" fmla="*/ 260163 h 938372"/>
                  <a:gd name="connsiteX8-517" fmla="*/ 0 w 432956"/>
                  <a:gd name="connsiteY8-518" fmla="*/ 152400 h 938372"/>
                  <a:gd name="connsiteX9-519" fmla="*/ 216478 w 432956"/>
                  <a:gd name="connsiteY9-520" fmla="*/ 0 h 938372"/>
                  <a:gd name="connsiteX0-521" fmla="*/ 216478 w 432956"/>
                  <a:gd name="connsiteY0-522" fmla="*/ 0 h 938372"/>
                  <a:gd name="connsiteX1-523" fmla="*/ 432956 w 432956"/>
                  <a:gd name="connsiteY1-524" fmla="*/ 152400 h 938372"/>
                  <a:gd name="connsiteX2-525" fmla="*/ 369551 w 432956"/>
                  <a:gd name="connsiteY2-526" fmla="*/ 260163 h 938372"/>
                  <a:gd name="connsiteX3-527" fmla="*/ 322049 w 432956"/>
                  <a:gd name="connsiteY3-528" fmla="*/ 470356 h 938372"/>
                  <a:gd name="connsiteX4-529" fmla="*/ 391740 w 432956"/>
                  <a:gd name="connsiteY4-530" fmla="*/ 938372 h 938372"/>
                  <a:gd name="connsiteX5-531" fmla="*/ 41218 w 432956"/>
                  <a:gd name="connsiteY5-532" fmla="*/ 938372 h 938372"/>
                  <a:gd name="connsiteX6-533" fmla="*/ 138592 w 432956"/>
                  <a:gd name="connsiteY6-534" fmla="*/ 458103 h 938372"/>
                  <a:gd name="connsiteX7-535" fmla="*/ 63405 w 432956"/>
                  <a:gd name="connsiteY7-536" fmla="*/ 260163 h 938372"/>
                  <a:gd name="connsiteX8-537" fmla="*/ 0 w 432956"/>
                  <a:gd name="connsiteY8-538" fmla="*/ 152400 h 938372"/>
                  <a:gd name="connsiteX9-539" fmla="*/ 216478 w 432956"/>
                  <a:gd name="connsiteY9-540" fmla="*/ 0 h 938372"/>
                  <a:gd name="connsiteX0-541" fmla="*/ 216478 w 432956"/>
                  <a:gd name="connsiteY0-542" fmla="*/ 0 h 938372"/>
                  <a:gd name="connsiteX1-543" fmla="*/ 432956 w 432956"/>
                  <a:gd name="connsiteY1-544" fmla="*/ 152400 h 938372"/>
                  <a:gd name="connsiteX2-545" fmla="*/ 369551 w 432956"/>
                  <a:gd name="connsiteY2-546" fmla="*/ 260163 h 938372"/>
                  <a:gd name="connsiteX3-547" fmla="*/ 322049 w 432956"/>
                  <a:gd name="connsiteY3-548" fmla="*/ 470356 h 938372"/>
                  <a:gd name="connsiteX4-549" fmla="*/ 391740 w 432956"/>
                  <a:gd name="connsiteY4-550" fmla="*/ 938372 h 938372"/>
                  <a:gd name="connsiteX5-551" fmla="*/ 41218 w 432956"/>
                  <a:gd name="connsiteY5-552" fmla="*/ 938372 h 938372"/>
                  <a:gd name="connsiteX6-553" fmla="*/ 138592 w 432956"/>
                  <a:gd name="connsiteY6-554" fmla="*/ 458103 h 938372"/>
                  <a:gd name="connsiteX7-555" fmla="*/ 63405 w 432956"/>
                  <a:gd name="connsiteY7-556" fmla="*/ 260163 h 938372"/>
                  <a:gd name="connsiteX8-557" fmla="*/ 0 w 432956"/>
                  <a:gd name="connsiteY8-558" fmla="*/ 152400 h 938372"/>
                  <a:gd name="connsiteX9-559" fmla="*/ 216478 w 432956"/>
                  <a:gd name="connsiteY9-560" fmla="*/ 0 h 938372"/>
                  <a:gd name="connsiteX0-561" fmla="*/ 216478 w 432956"/>
                  <a:gd name="connsiteY0-562" fmla="*/ 0 h 938372"/>
                  <a:gd name="connsiteX1-563" fmla="*/ 432956 w 432956"/>
                  <a:gd name="connsiteY1-564" fmla="*/ 152400 h 938372"/>
                  <a:gd name="connsiteX2-565" fmla="*/ 369551 w 432956"/>
                  <a:gd name="connsiteY2-566" fmla="*/ 260163 h 938372"/>
                  <a:gd name="connsiteX3-567" fmla="*/ 318874 w 432956"/>
                  <a:gd name="connsiteY3-568" fmla="*/ 454481 h 938372"/>
                  <a:gd name="connsiteX4-569" fmla="*/ 391740 w 432956"/>
                  <a:gd name="connsiteY4-570" fmla="*/ 938372 h 938372"/>
                  <a:gd name="connsiteX5-571" fmla="*/ 41218 w 432956"/>
                  <a:gd name="connsiteY5-572" fmla="*/ 938372 h 938372"/>
                  <a:gd name="connsiteX6-573" fmla="*/ 138592 w 432956"/>
                  <a:gd name="connsiteY6-574" fmla="*/ 458103 h 938372"/>
                  <a:gd name="connsiteX7-575" fmla="*/ 63405 w 432956"/>
                  <a:gd name="connsiteY7-576" fmla="*/ 260163 h 938372"/>
                  <a:gd name="connsiteX8-577" fmla="*/ 0 w 432956"/>
                  <a:gd name="connsiteY8-578" fmla="*/ 152400 h 938372"/>
                  <a:gd name="connsiteX9-579" fmla="*/ 216478 w 432956"/>
                  <a:gd name="connsiteY9-580" fmla="*/ 0 h 938372"/>
                  <a:gd name="connsiteX0-581" fmla="*/ 216478 w 432956"/>
                  <a:gd name="connsiteY0-582" fmla="*/ 0 h 938372"/>
                  <a:gd name="connsiteX1-583" fmla="*/ 432956 w 432956"/>
                  <a:gd name="connsiteY1-584" fmla="*/ 152400 h 938372"/>
                  <a:gd name="connsiteX2-585" fmla="*/ 369551 w 432956"/>
                  <a:gd name="connsiteY2-586" fmla="*/ 260163 h 938372"/>
                  <a:gd name="connsiteX3-587" fmla="*/ 318874 w 432956"/>
                  <a:gd name="connsiteY3-588" fmla="*/ 454481 h 938372"/>
                  <a:gd name="connsiteX4-589" fmla="*/ 391740 w 432956"/>
                  <a:gd name="connsiteY4-590" fmla="*/ 938372 h 938372"/>
                  <a:gd name="connsiteX5-591" fmla="*/ 41218 w 432956"/>
                  <a:gd name="connsiteY5-592" fmla="*/ 938372 h 938372"/>
                  <a:gd name="connsiteX6-593" fmla="*/ 138592 w 432956"/>
                  <a:gd name="connsiteY6-594" fmla="*/ 458103 h 938372"/>
                  <a:gd name="connsiteX7-595" fmla="*/ 63405 w 432956"/>
                  <a:gd name="connsiteY7-596" fmla="*/ 260163 h 938372"/>
                  <a:gd name="connsiteX8-597" fmla="*/ 0 w 432956"/>
                  <a:gd name="connsiteY8-598" fmla="*/ 152400 h 938372"/>
                  <a:gd name="connsiteX9-599" fmla="*/ 216478 w 432956"/>
                  <a:gd name="connsiteY9-600" fmla="*/ 0 h 938372"/>
                  <a:gd name="connsiteX0-601" fmla="*/ 216478 w 432956"/>
                  <a:gd name="connsiteY0-602" fmla="*/ 0 h 938372"/>
                  <a:gd name="connsiteX1-603" fmla="*/ 432956 w 432956"/>
                  <a:gd name="connsiteY1-604" fmla="*/ 152400 h 938372"/>
                  <a:gd name="connsiteX2-605" fmla="*/ 369551 w 432956"/>
                  <a:gd name="connsiteY2-606" fmla="*/ 260163 h 938372"/>
                  <a:gd name="connsiteX3-607" fmla="*/ 318874 w 432956"/>
                  <a:gd name="connsiteY3-608" fmla="*/ 454481 h 938372"/>
                  <a:gd name="connsiteX4-609" fmla="*/ 391740 w 432956"/>
                  <a:gd name="connsiteY4-610" fmla="*/ 938372 h 938372"/>
                  <a:gd name="connsiteX5-611" fmla="*/ 41218 w 432956"/>
                  <a:gd name="connsiteY5-612" fmla="*/ 938372 h 938372"/>
                  <a:gd name="connsiteX6-613" fmla="*/ 138592 w 432956"/>
                  <a:gd name="connsiteY6-614" fmla="*/ 458103 h 938372"/>
                  <a:gd name="connsiteX7-615" fmla="*/ 63405 w 432956"/>
                  <a:gd name="connsiteY7-616" fmla="*/ 260163 h 938372"/>
                  <a:gd name="connsiteX8-617" fmla="*/ 0 w 432956"/>
                  <a:gd name="connsiteY8-618" fmla="*/ 152400 h 938372"/>
                  <a:gd name="connsiteX9-619" fmla="*/ 216478 w 432956"/>
                  <a:gd name="connsiteY9-620" fmla="*/ 0 h 938372"/>
                  <a:gd name="connsiteX0-621" fmla="*/ 216478 w 432956"/>
                  <a:gd name="connsiteY0-622" fmla="*/ 0 h 938372"/>
                  <a:gd name="connsiteX1-623" fmla="*/ 432956 w 432956"/>
                  <a:gd name="connsiteY1-624" fmla="*/ 152400 h 938372"/>
                  <a:gd name="connsiteX2-625" fmla="*/ 369551 w 432956"/>
                  <a:gd name="connsiteY2-626" fmla="*/ 260163 h 938372"/>
                  <a:gd name="connsiteX3-627" fmla="*/ 318874 w 432956"/>
                  <a:gd name="connsiteY3-628" fmla="*/ 454481 h 938372"/>
                  <a:gd name="connsiteX4-629" fmla="*/ 391740 w 432956"/>
                  <a:gd name="connsiteY4-630" fmla="*/ 938372 h 938372"/>
                  <a:gd name="connsiteX5-631" fmla="*/ 41218 w 432956"/>
                  <a:gd name="connsiteY5-632" fmla="*/ 938372 h 938372"/>
                  <a:gd name="connsiteX6-633" fmla="*/ 138592 w 432956"/>
                  <a:gd name="connsiteY6-634" fmla="*/ 458103 h 938372"/>
                  <a:gd name="connsiteX7-635" fmla="*/ 63405 w 432956"/>
                  <a:gd name="connsiteY7-636" fmla="*/ 260163 h 938372"/>
                  <a:gd name="connsiteX8-637" fmla="*/ 0 w 432956"/>
                  <a:gd name="connsiteY8-638" fmla="*/ 152400 h 938372"/>
                  <a:gd name="connsiteX9-639" fmla="*/ 216478 w 432956"/>
                  <a:gd name="connsiteY9-640" fmla="*/ 0 h 938372"/>
                  <a:gd name="connsiteX0-641" fmla="*/ 216478 w 432956"/>
                  <a:gd name="connsiteY0-642" fmla="*/ 0 h 938372"/>
                  <a:gd name="connsiteX1-643" fmla="*/ 432956 w 432956"/>
                  <a:gd name="connsiteY1-644" fmla="*/ 152400 h 938372"/>
                  <a:gd name="connsiteX2-645" fmla="*/ 369551 w 432956"/>
                  <a:gd name="connsiteY2-646" fmla="*/ 260163 h 938372"/>
                  <a:gd name="connsiteX3-647" fmla="*/ 318874 w 432956"/>
                  <a:gd name="connsiteY3-648" fmla="*/ 454481 h 938372"/>
                  <a:gd name="connsiteX4-649" fmla="*/ 391740 w 432956"/>
                  <a:gd name="connsiteY4-650" fmla="*/ 938372 h 938372"/>
                  <a:gd name="connsiteX5-651" fmla="*/ 41218 w 432956"/>
                  <a:gd name="connsiteY5-652" fmla="*/ 938372 h 938372"/>
                  <a:gd name="connsiteX6-653" fmla="*/ 138592 w 432956"/>
                  <a:gd name="connsiteY6-654" fmla="*/ 458103 h 938372"/>
                  <a:gd name="connsiteX7-655" fmla="*/ 63405 w 432956"/>
                  <a:gd name="connsiteY7-656" fmla="*/ 260163 h 938372"/>
                  <a:gd name="connsiteX8-657" fmla="*/ 0 w 432956"/>
                  <a:gd name="connsiteY8-658" fmla="*/ 152400 h 938372"/>
                  <a:gd name="connsiteX9-659" fmla="*/ 216478 w 432956"/>
                  <a:gd name="connsiteY9-660" fmla="*/ 0 h 938372"/>
                  <a:gd name="connsiteX0-661" fmla="*/ 216478 w 432956"/>
                  <a:gd name="connsiteY0-662" fmla="*/ 0 h 938372"/>
                  <a:gd name="connsiteX1-663" fmla="*/ 432956 w 432956"/>
                  <a:gd name="connsiteY1-664" fmla="*/ 152400 h 938372"/>
                  <a:gd name="connsiteX2-665" fmla="*/ 369551 w 432956"/>
                  <a:gd name="connsiteY2-666" fmla="*/ 260163 h 938372"/>
                  <a:gd name="connsiteX3-667" fmla="*/ 318874 w 432956"/>
                  <a:gd name="connsiteY3-668" fmla="*/ 457656 h 938372"/>
                  <a:gd name="connsiteX4-669" fmla="*/ 391740 w 432956"/>
                  <a:gd name="connsiteY4-670" fmla="*/ 938372 h 938372"/>
                  <a:gd name="connsiteX5-671" fmla="*/ 41218 w 432956"/>
                  <a:gd name="connsiteY5-672" fmla="*/ 938372 h 938372"/>
                  <a:gd name="connsiteX6-673" fmla="*/ 138592 w 432956"/>
                  <a:gd name="connsiteY6-674" fmla="*/ 458103 h 938372"/>
                  <a:gd name="connsiteX7-675" fmla="*/ 63405 w 432956"/>
                  <a:gd name="connsiteY7-676" fmla="*/ 260163 h 938372"/>
                  <a:gd name="connsiteX8-677" fmla="*/ 0 w 432956"/>
                  <a:gd name="connsiteY8-678" fmla="*/ 152400 h 938372"/>
                  <a:gd name="connsiteX9-679" fmla="*/ 216478 w 432956"/>
                  <a:gd name="connsiteY9-680" fmla="*/ 0 h 938372"/>
                  <a:gd name="connsiteX0-681" fmla="*/ 216478 w 432956"/>
                  <a:gd name="connsiteY0-682" fmla="*/ 0 h 938372"/>
                  <a:gd name="connsiteX1-683" fmla="*/ 432956 w 432956"/>
                  <a:gd name="connsiteY1-684" fmla="*/ 152400 h 938372"/>
                  <a:gd name="connsiteX2-685" fmla="*/ 369551 w 432956"/>
                  <a:gd name="connsiteY2-686" fmla="*/ 260163 h 938372"/>
                  <a:gd name="connsiteX3-687" fmla="*/ 318874 w 432956"/>
                  <a:gd name="connsiteY3-688" fmla="*/ 457656 h 938372"/>
                  <a:gd name="connsiteX4-689" fmla="*/ 391740 w 432956"/>
                  <a:gd name="connsiteY4-690" fmla="*/ 938372 h 938372"/>
                  <a:gd name="connsiteX5-691" fmla="*/ 41218 w 432956"/>
                  <a:gd name="connsiteY5-692" fmla="*/ 938372 h 938372"/>
                  <a:gd name="connsiteX6-693" fmla="*/ 138592 w 432956"/>
                  <a:gd name="connsiteY6-694" fmla="*/ 458103 h 938372"/>
                  <a:gd name="connsiteX7-695" fmla="*/ 63405 w 432956"/>
                  <a:gd name="connsiteY7-696" fmla="*/ 260163 h 938372"/>
                  <a:gd name="connsiteX8-697" fmla="*/ 0 w 432956"/>
                  <a:gd name="connsiteY8-698" fmla="*/ 152400 h 938372"/>
                  <a:gd name="connsiteX9-699" fmla="*/ 216478 w 432956"/>
                  <a:gd name="connsiteY9-700" fmla="*/ 0 h 938372"/>
                  <a:gd name="connsiteX0-701" fmla="*/ 216478 w 432956"/>
                  <a:gd name="connsiteY0-702" fmla="*/ 0 h 938372"/>
                  <a:gd name="connsiteX1-703" fmla="*/ 432956 w 432956"/>
                  <a:gd name="connsiteY1-704" fmla="*/ 152400 h 938372"/>
                  <a:gd name="connsiteX2-705" fmla="*/ 369551 w 432956"/>
                  <a:gd name="connsiteY2-706" fmla="*/ 260163 h 938372"/>
                  <a:gd name="connsiteX3-707" fmla="*/ 318874 w 432956"/>
                  <a:gd name="connsiteY3-708" fmla="*/ 457656 h 938372"/>
                  <a:gd name="connsiteX4-709" fmla="*/ 391740 w 432956"/>
                  <a:gd name="connsiteY4-710" fmla="*/ 938372 h 938372"/>
                  <a:gd name="connsiteX5-711" fmla="*/ 41218 w 432956"/>
                  <a:gd name="connsiteY5-712" fmla="*/ 938372 h 938372"/>
                  <a:gd name="connsiteX6-713" fmla="*/ 138592 w 432956"/>
                  <a:gd name="connsiteY6-714" fmla="*/ 458103 h 938372"/>
                  <a:gd name="connsiteX7-715" fmla="*/ 63405 w 432956"/>
                  <a:gd name="connsiteY7-716" fmla="*/ 260163 h 938372"/>
                  <a:gd name="connsiteX8-717" fmla="*/ 0 w 432956"/>
                  <a:gd name="connsiteY8-718" fmla="*/ 152400 h 938372"/>
                  <a:gd name="connsiteX9-719" fmla="*/ 216478 w 432956"/>
                  <a:gd name="connsiteY9-720" fmla="*/ 0 h 938372"/>
                  <a:gd name="connsiteX0-721" fmla="*/ 391740 w 483180"/>
                  <a:gd name="connsiteY0-722" fmla="*/ 938372 h 1029812"/>
                  <a:gd name="connsiteX1-723" fmla="*/ 41218 w 483180"/>
                  <a:gd name="connsiteY1-724" fmla="*/ 938372 h 1029812"/>
                  <a:gd name="connsiteX2-725" fmla="*/ 138592 w 483180"/>
                  <a:gd name="connsiteY2-726" fmla="*/ 458103 h 1029812"/>
                  <a:gd name="connsiteX3-727" fmla="*/ 63405 w 483180"/>
                  <a:gd name="connsiteY3-728" fmla="*/ 260163 h 1029812"/>
                  <a:gd name="connsiteX4-729" fmla="*/ 0 w 483180"/>
                  <a:gd name="connsiteY4-730" fmla="*/ 152400 h 1029812"/>
                  <a:gd name="connsiteX5-731" fmla="*/ 216478 w 483180"/>
                  <a:gd name="connsiteY5-732" fmla="*/ 0 h 1029812"/>
                  <a:gd name="connsiteX6-733" fmla="*/ 432956 w 483180"/>
                  <a:gd name="connsiteY6-734" fmla="*/ 152400 h 1029812"/>
                  <a:gd name="connsiteX7-735" fmla="*/ 369551 w 483180"/>
                  <a:gd name="connsiteY7-736" fmla="*/ 260163 h 1029812"/>
                  <a:gd name="connsiteX8-737" fmla="*/ 318874 w 483180"/>
                  <a:gd name="connsiteY8-738" fmla="*/ 457656 h 1029812"/>
                  <a:gd name="connsiteX9-739" fmla="*/ 483180 w 483180"/>
                  <a:gd name="connsiteY9-740" fmla="*/ 1029812 h 1029812"/>
                  <a:gd name="connsiteX0-741" fmla="*/ 41218 w 483180"/>
                  <a:gd name="connsiteY0-742" fmla="*/ 938372 h 1029812"/>
                  <a:gd name="connsiteX1-743" fmla="*/ 138592 w 483180"/>
                  <a:gd name="connsiteY1-744" fmla="*/ 458103 h 1029812"/>
                  <a:gd name="connsiteX2-745" fmla="*/ 63405 w 483180"/>
                  <a:gd name="connsiteY2-746" fmla="*/ 260163 h 1029812"/>
                  <a:gd name="connsiteX3-747" fmla="*/ 0 w 483180"/>
                  <a:gd name="connsiteY3-748" fmla="*/ 152400 h 1029812"/>
                  <a:gd name="connsiteX4-749" fmla="*/ 216478 w 483180"/>
                  <a:gd name="connsiteY4-750" fmla="*/ 0 h 1029812"/>
                  <a:gd name="connsiteX5-751" fmla="*/ 432956 w 483180"/>
                  <a:gd name="connsiteY5-752" fmla="*/ 152400 h 1029812"/>
                  <a:gd name="connsiteX6-753" fmla="*/ 369551 w 483180"/>
                  <a:gd name="connsiteY6-754" fmla="*/ 260163 h 1029812"/>
                  <a:gd name="connsiteX7-755" fmla="*/ 318874 w 483180"/>
                  <a:gd name="connsiteY7-756" fmla="*/ 457656 h 1029812"/>
                  <a:gd name="connsiteX8-757" fmla="*/ 483180 w 483180"/>
                  <a:gd name="connsiteY8-758" fmla="*/ 1029812 h 1029812"/>
                  <a:gd name="connsiteX0-759" fmla="*/ 41218 w 432956"/>
                  <a:gd name="connsiteY0-760" fmla="*/ 938372 h 938372"/>
                  <a:gd name="connsiteX1-761" fmla="*/ 138592 w 432956"/>
                  <a:gd name="connsiteY1-762" fmla="*/ 458103 h 938372"/>
                  <a:gd name="connsiteX2-763" fmla="*/ 63405 w 432956"/>
                  <a:gd name="connsiteY2-764" fmla="*/ 260163 h 938372"/>
                  <a:gd name="connsiteX3-765" fmla="*/ 0 w 432956"/>
                  <a:gd name="connsiteY3-766" fmla="*/ 152400 h 938372"/>
                  <a:gd name="connsiteX4-767" fmla="*/ 216478 w 432956"/>
                  <a:gd name="connsiteY4-768" fmla="*/ 0 h 938372"/>
                  <a:gd name="connsiteX5-769" fmla="*/ 432956 w 432956"/>
                  <a:gd name="connsiteY5-770" fmla="*/ 152400 h 938372"/>
                  <a:gd name="connsiteX6-771" fmla="*/ 369551 w 432956"/>
                  <a:gd name="connsiteY6-772" fmla="*/ 260163 h 938372"/>
                  <a:gd name="connsiteX7-773" fmla="*/ 318874 w 432956"/>
                  <a:gd name="connsiteY7-774" fmla="*/ 457656 h 938372"/>
                  <a:gd name="connsiteX8-775" fmla="*/ 422855 w 432956"/>
                  <a:gd name="connsiteY8-776" fmla="*/ 925037 h 938372"/>
                  <a:gd name="connsiteX0-777" fmla="*/ 41218 w 432956"/>
                  <a:gd name="connsiteY0-778" fmla="*/ 938372 h 938372"/>
                  <a:gd name="connsiteX1-779" fmla="*/ 138592 w 432956"/>
                  <a:gd name="connsiteY1-780" fmla="*/ 458103 h 938372"/>
                  <a:gd name="connsiteX2-781" fmla="*/ 63405 w 432956"/>
                  <a:gd name="connsiteY2-782" fmla="*/ 260163 h 938372"/>
                  <a:gd name="connsiteX3-783" fmla="*/ 0 w 432956"/>
                  <a:gd name="connsiteY3-784" fmla="*/ 152400 h 938372"/>
                  <a:gd name="connsiteX4-785" fmla="*/ 216478 w 432956"/>
                  <a:gd name="connsiteY4-786" fmla="*/ 0 h 938372"/>
                  <a:gd name="connsiteX5-787" fmla="*/ 432956 w 432956"/>
                  <a:gd name="connsiteY5-788" fmla="*/ 152400 h 938372"/>
                  <a:gd name="connsiteX6-789" fmla="*/ 369551 w 432956"/>
                  <a:gd name="connsiteY6-790" fmla="*/ 260163 h 938372"/>
                  <a:gd name="connsiteX7-791" fmla="*/ 318874 w 432956"/>
                  <a:gd name="connsiteY7-792" fmla="*/ 457656 h 938372"/>
                  <a:gd name="connsiteX8-793" fmla="*/ 422855 w 432956"/>
                  <a:gd name="connsiteY8-794" fmla="*/ 925037 h 938372"/>
                  <a:gd name="connsiteX0-795" fmla="*/ 41218 w 432956"/>
                  <a:gd name="connsiteY0-796" fmla="*/ 938372 h 938372"/>
                  <a:gd name="connsiteX1-797" fmla="*/ 138592 w 432956"/>
                  <a:gd name="connsiteY1-798" fmla="*/ 458103 h 938372"/>
                  <a:gd name="connsiteX2-799" fmla="*/ 63405 w 432956"/>
                  <a:gd name="connsiteY2-800" fmla="*/ 260163 h 938372"/>
                  <a:gd name="connsiteX3-801" fmla="*/ 0 w 432956"/>
                  <a:gd name="connsiteY3-802" fmla="*/ 152400 h 938372"/>
                  <a:gd name="connsiteX4-803" fmla="*/ 216478 w 432956"/>
                  <a:gd name="connsiteY4-804" fmla="*/ 0 h 938372"/>
                  <a:gd name="connsiteX5-805" fmla="*/ 432956 w 432956"/>
                  <a:gd name="connsiteY5-806" fmla="*/ 152400 h 938372"/>
                  <a:gd name="connsiteX6-807" fmla="*/ 369551 w 432956"/>
                  <a:gd name="connsiteY6-808" fmla="*/ 260163 h 938372"/>
                  <a:gd name="connsiteX7-809" fmla="*/ 318874 w 432956"/>
                  <a:gd name="connsiteY7-810" fmla="*/ 457656 h 938372"/>
                  <a:gd name="connsiteX8-811" fmla="*/ 400630 w 432956"/>
                  <a:gd name="connsiteY8-812" fmla="*/ 925037 h 938372"/>
                  <a:gd name="connsiteX0-813" fmla="*/ 41218 w 432956"/>
                  <a:gd name="connsiteY0-814" fmla="*/ 938372 h 938372"/>
                  <a:gd name="connsiteX1-815" fmla="*/ 138592 w 432956"/>
                  <a:gd name="connsiteY1-816" fmla="*/ 458103 h 938372"/>
                  <a:gd name="connsiteX2-817" fmla="*/ 63405 w 432956"/>
                  <a:gd name="connsiteY2-818" fmla="*/ 260163 h 938372"/>
                  <a:gd name="connsiteX3-819" fmla="*/ 0 w 432956"/>
                  <a:gd name="connsiteY3-820" fmla="*/ 152400 h 938372"/>
                  <a:gd name="connsiteX4-821" fmla="*/ 216478 w 432956"/>
                  <a:gd name="connsiteY4-822" fmla="*/ 0 h 938372"/>
                  <a:gd name="connsiteX5-823" fmla="*/ 432956 w 432956"/>
                  <a:gd name="connsiteY5-824" fmla="*/ 152400 h 938372"/>
                  <a:gd name="connsiteX6-825" fmla="*/ 369551 w 432956"/>
                  <a:gd name="connsiteY6-826" fmla="*/ 260163 h 938372"/>
                  <a:gd name="connsiteX7-827" fmla="*/ 318874 w 432956"/>
                  <a:gd name="connsiteY7-828" fmla="*/ 457656 h 938372"/>
                  <a:gd name="connsiteX8-829" fmla="*/ 400630 w 432956"/>
                  <a:gd name="connsiteY8-830" fmla="*/ 925037 h 938372"/>
                  <a:gd name="connsiteX0-831" fmla="*/ 41218 w 432956"/>
                  <a:gd name="connsiteY0-832" fmla="*/ 938372 h 938372"/>
                  <a:gd name="connsiteX1-833" fmla="*/ 138592 w 432956"/>
                  <a:gd name="connsiteY1-834" fmla="*/ 458103 h 938372"/>
                  <a:gd name="connsiteX2-835" fmla="*/ 63405 w 432956"/>
                  <a:gd name="connsiteY2-836" fmla="*/ 260163 h 938372"/>
                  <a:gd name="connsiteX3-837" fmla="*/ 0 w 432956"/>
                  <a:gd name="connsiteY3-838" fmla="*/ 152400 h 938372"/>
                  <a:gd name="connsiteX4-839" fmla="*/ 216478 w 432956"/>
                  <a:gd name="connsiteY4-840" fmla="*/ 0 h 938372"/>
                  <a:gd name="connsiteX5-841" fmla="*/ 432956 w 432956"/>
                  <a:gd name="connsiteY5-842" fmla="*/ 152400 h 938372"/>
                  <a:gd name="connsiteX6-843" fmla="*/ 369551 w 432956"/>
                  <a:gd name="connsiteY6-844" fmla="*/ 260163 h 938372"/>
                  <a:gd name="connsiteX7-845" fmla="*/ 318874 w 432956"/>
                  <a:gd name="connsiteY7-846" fmla="*/ 454481 h 938372"/>
                  <a:gd name="connsiteX8-847" fmla="*/ 400630 w 432956"/>
                  <a:gd name="connsiteY8-848" fmla="*/ 925037 h 938372"/>
                  <a:gd name="connsiteX0-849" fmla="*/ 41218 w 432956"/>
                  <a:gd name="connsiteY0-850" fmla="*/ 938372 h 938372"/>
                  <a:gd name="connsiteX1-851" fmla="*/ 138592 w 432956"/>
                  <a:gd name="connsiteY1-852" fmla="*/ 458103 h 938372"/>
                  <a:gd name="connsiteX2-853" fmla="*/ 63405 w 432956"/>
                  <a:gd name="connsiteY2-854" fmla="*/ 260163 h 938372"/>
                  <a:gd name="connsiteX3-855" fmla="*/ 0 w 432956"/>
                  <a:gd name="connsiteY3-856" fmla="*/ 152400 h 938372"/>
                  <a:gd name="connsiteX4-857" fmla="*/ 216478 w 432956"/>
                  <a:gd name="connsiteY4-858" fmla="*/ 0 h 938372"/>
                  <a:gd name="connsiteX5-859" fmla="*/ 432956 w 432956"/>
                  <a:gd name="connsiteY5-860" fmla="*/ 152400 h 938372"/>
                  <a:gd name="connsiteX6-861" fmla="*/ 369551 w 432956"/>
                  <a:gd name="connsiteY6-862" fmla="*/ 260163 h 938372"/>
                  <a:gd name="connsiteX7-863" fmla="*/ 318874 w 432956"/>
                  <a:gd name="connsiteY7-864" fmla="*/ 454481 h 938372"/>
                  <a:gd name="connsiteX8-865" fmla="*/ 400630 w 432956"/>
                  <a:gd name="connsiteY8-866" fmla="*/ 925037 h 938372"/>
                  <a:gd name="connsiteX0-867" fmla="*/ 41218 w 432956"/>
                  <a:gd name="connsiteY0-868" fmla="*/ 938372 h 938372"/>
                  <a:gd name="connsiteX1-869" fmla="*/ 138592 w 432956"/>
                  <a:gd name="connsiteY1-870" fmla="*/ 458103 h 938372"/>
                  <a:gd name="connsiteX2-871" fmla="*/ 63405 w 432956"/>
                  <a:gd name="connsiteY2-872" fmla="*/ 260163 h 938372"/>
                  <a:gd name="connsiteX3-873" fmla="*/ 0 w 432956"/>
                  <a:gd name="connsiteY3-874" fmla="*/ 152400 h 938372"/>
                  <a:gd name="connsiteX4-875" fmla="*/ 216478 w 432956"/>
                  <a:gd name="connsiteY4-876" fmla="*/ 0 h 938372"/>
                  <a:gd name="connsiteX5-877" fmla="*/ 432956 w 432956"/>
                  <a:gd name="connsiteY5-878" fmla="*/ 152400 h 938372"/>
                  <a:gd name="connsiteX6-879" fmla="*/ 369551 w 432956"/>
                  <a:gd name="connsiteY6-880" fmla="*/ 260163 h 938372"/>
                  <a:gd name="connsiteX7-881" fmla="*/ 318874 w 432956"/>
                  <a:gd name="connsiteY7-882" fmla="*/ 454481 h 938372"/>
                  <a:gd name="connsiteX8-883" fmla="*/ 400630 w 432956"/>
                  <a:gd name="connsiteY8-884" fmla="*/ 925037 h 938372"/>
                  <a:gd name="connsiteX0-885" fmla="*/ 41218 w 432956"/>
                  <a:gd name="connsiteY0-886" fmla="*/ 938372 h 938372"/>
                  <a:gd name="connsiteX1-887" fmla="*/ 138592 w 432956"/>
                  <a:gd name="connsiteY1-888" fmla="*/ 458103 h 938372"/>
                  <a:gd name="connsiteX2-889" fmla="*/ 63405 w 432956"/>
                  <a:gd name="connsiteY2-890" fmla="*/ 260163 h 938372"/>
                  <a:gd name="connsiteX3-891" fmla="*/ 0 w 432956"/>
                  <a:gd name="connsiteY3-892" fmla="*/ 152400 h 938372"/>
                  <a:gd name="connsiteX4-893" fmla="*/ 216478 w 432956"/>
                  <a:gd name="connsiteY4-894" fmla="*/ 0 h 938372"/>
                  <a:gd name="connsiteX5-895" fmla="*/ 432956 w 432956"/>
                  <a:gd name="connsiteY5-896" fmla="*/ 152400 h 938372"/>
                  <a:gd name="connsiteX6-897" fmla="*/ 369551 w 432956"/>
                  <a:gd name="connsiteY6-898" fmla="*/ 260163 h 938372"/>
                  <a:gd name="connsiteX7-899" fmla="*/ 318874 w 432956"/>
                  <a:gd name="connsiteY7-900" fmla="*/ 454481 h 938372"/>
                  <a:gd name="connsiteX8-901" fmla="*/ 400630 w 432956"/>
                  <a:gd name="connsiteY8-902" fmla="*/ 925037 h 938372"/>
                  <a:gd name="connsiteX0-903" fmla="*/ 41218 w 432956"/>
                  <a:gd name="connsiteY0-904" fmla="*/ 938372 h 938372"/>
                  <a:gd name="connsiteX1-905" fmla="*/ 138592 w 432956"/>
                  <a:gd name="connsiteY1-906" fmla="*/ 458103 h 938372"/>
                  <a:gd name="connsiteX2-907" fmla="*/ 63405 w 432956"/>
                  <a:gd name="connsiteY2-908" fmla="*/ 260163 h 938372"/>
                  <a:gd name="connsiteX3-909" fmla="*/ 0 w 432956"/>
                  <a:gd name="connsiteY3-910" fmla="*/ 152400 h 938372"/>
                  <a:gd name="connsiteX4-911" fmla="*/ 216478 w 432956"/>
                  <a:gd name="connsiteY4-912" fmla="*/ 0 h 938372"/>
                  <a:gd name="connsiteX5-913" fmla="*/ 432956 w 432956"/>
                  <a:gd name="connsiteY5-914" fmla="*/ 152400 h 938372"/>
                  <a:gd name="connsiteX6-915" fmla="*/ 369551 w 432956"/>
                  <a:gd name="connsiteY6-916" fmla="*/ 260163 h 938372"/>
                  <a:gd name="connsiteX7-917" fmla="*/ 315699 w 432956"/>
                  <a:gd name="connsiteY7-918" fmla="*/ 454481 h 938372"/>
                  <a:gd name="connsiteX8-919" fmla="*/ 400630 w 432956"/>
                  <a:gd name="connsiteY8-920" fmla="*/ 925037 h 938372"/>
                  <a:gd name="connsiteX0-921" fmla="*/ 41218 w 432956"/>
                  <a:gd name="connsiteY0-922" fmla="*/ 938372 h 938372"/>
                  <a:gd name="connsiteX1-923" fmla="*/ 138592 w 432956"/>
                  <a:gd name="connsiteY1-924" fmla="*/ 458103 h 938372"/>
                  <a:gd name="connsiteX2-925" fmla="*/ 63405 w 432956"/>
                  <a:gd name="connsiteY2-926" fmla="*/ 260163 h 938372"/>
                  <a:gd name="connsiteX3-927" fmla="*/ 0 w 432956"/>
                  <a:gd name="connsiteY3-928" fmla="*/ 152400 h 938372"/>
                  <a:gd name="connsiteX4-929" fmla="*/ 216478 w 432956"/>
                  <a:gd name="connsiteY4-930" fmla="*/ 0 h 938372"/>
                  <a:gd name="connsiteX5-931" fmla="*/ 432956 w 432956"/>
                  <a:gd name="connsiteY5-932" fmla="*/ 152400 h 938372"/>
                  <a:gd name="connsiteX6-933" fmla="*/ 369551 w 432956"/>
                  <a:gd name="connsiteY6-934" fmla="*/ 260163 h 938372"/>
                  <a:gd name="connsiteX7-935" fmla="*/ 315699 w 432956"/>
                  <a:gd name="connsiteY7-936" fmla="*/ 454481 h 938372"/>
                  <a:gd name="connsiteX8-937" fmla="*/ 400630 w 432956"/>
                  <a:gd name="connsiteY8-938" fmla="*/ 925037 h 938372"/>
                  <a:gd name="connsiteX0-939" fmla="*/ 41218 w 432956"/>
                  <a:gd name="connsiteY0-940" fmla="*/ 938372 h 938372"/>
                  <a:gd name="connsiteX1-941" fmla="*/ 138592 w 432956"/>
                  <a:gd name="connsiteY1-942" fmla="*/ 458103 h 938372"/>
                  <a:gd name="connsiteX2-943" fmla="*/ 63405 w 432956"/>
                  <a:gd name="connsiteY2-944" fmla="*/ 260163 h 938372"/>
                  <a:gd name="connsiteX3-945" fmla="*/ 0 w 432956"/>
                  <a:gd name="connsiteY3-946" fmla="*/ 152400 h 938372"/>
                  <a:gd name="connsiteX4-947" fmla="*/ 216478 w 432956"/>
                  <a:gd name="connsiteY4-948" fmla="*/ 0 h 938372"/>
                  <a:gd name="connsiteX5-949" fmla="*/ 432956 w 432956"/>
                  <a:gd name="connsiteY5-950" fmla="*/ 152400 h 938372"/>
                  <a:gd name="connsiteX6-951" fmla="*/ 369551 w 432956"/>
                  <a:gd name="connsiteY6-952" fmla="*/ 260163 h 938372"/>
                  <a:gd name="connsiteX7-953" fmla="*/ 315699 w 432956"/>
                  <a:gd name="connsiteY7-954" fmla="*/ 454481 h 938372"/>
                  <a:gd name="connsiteX8-955" fmla="*/ 400630 w 432956"/>
                  <a:gd name="connsiteY8-956" fmla="*/ 925037 h 938372"/>
                  <a:gd name="connsiteX0-957" fmla="*/ 41218 w 432956"/>
                  <a:gd name="connsiteY0-958" fmla="*/ 938372 h 938372"/>
                  <a:gd name="connsiteX1-959" fmla="*/ 138592 w 432956"/>
                  <a:gd name="connsiteY1-960" fmla="*/ 458103 h 938372"/>
                  <a:gd name="connsiteX2-961" fmla="*/ 63405 w 432956"/>
                  <a:gd name="connsiteY2-962" fmla="*/ 260163 h 938372"/>
                  <a:gd name="connsiteX3-963" fmla="*/ 0 w 432956"/>
                  <a:gd name="connsiteY3-964" fmla="*/ 152400 h 938372"/>
                  <a:gd name="connsiteX4-965" fmla="*/ 216478 w 432956"/>
                  <a:gd name="connsiteY4-966" fmla="*/ 0 h 938372"/>
                  <a:gd name="connsiteX5-967" fmla="*/ 432956 w 432956"/>
                  <a:gd name="connsiteY5-968" fmla="*/ 152400 h 938372"/>
                  <a:gd name="connsiteX6-969" fmla="*/ 369551 w 432956"/>
                  <a:gd name="connsiteY6-970" fmla="*/ 260163 h 938372"/>
                  <a:gd name="connsiteX7-971" fmla="*/ 315699 w 432956"/>
                  <a:gd name="connsiteY7-972" fmla="*/ 454481 h 938372"/>
                  <a:gd name="connsiteX8-973" fmla="*/ 400630 w 432956"/>
                  <a:gd name="connsiteY8-974" fmla="*/ 925037 h 938372"/>
                  <a:gd name="connsiteX0-975" fmla="*/ 41218 w 432956"/>
                  <a:gd name="connsiteY0-976" fmla="*/ 938372 h 938372"/>
                  <a:gd name="connsiteX1-977" fmla="*/ 138592 w 432956"/>
                  <a:gd name="connsiteY1-978" fmla="*/ 458103 h 938372"/>
                  <a:gd name="connsiteX2-979" fmla="*/ 63405 w 432956"/>
                  <a:gd name="connsiteY2-980" fmla="*/ 260163 h 938372"/>
                  <a:gd name="connsiteX3-981" fmla="*/ 0 w 432956"/>
                  <a:gd name="connsiteY3-982" fmla="*/ 152400 h 938372"/>
                  <a:gd name="connsiteX4-983" fmla="*/ 216478 w 432956"/>
                  <a:gd name="connsiteY4-984" fmla="*/ 0 h 938372"/>
                  <a:gd name="connsiteX5-985" fmla="*/ 432956 w 432956"/>
                  <a:gd name="connsiteY5-986" fmla="*/ 152400 h 938372"/>
                  <a:gd name="connsiteX6-987" fmla="*/ 369551 w 432956"/>
                  <a:gd name="connsiteY6-988" fmla="*/ 260163 h 938372"/>
                  <a:gd name="connsiteX7-989" fmla="*/ 315699 w 432956"/>
                  <a:gd name="connsiteY7-990" fmla="*/ 454481 h 938372"/>
                  <a:gd name="connsiteX8-991" fmla="*/ 394280 w 432956"/>
                  <a:gd name="connsiteY8-992" fmla="*/ 928212 h 9383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35000">
                      <a:srgbClr val="C9C9C9"/>
                    </a:gs>
                    <a:gs pos="56000">
                      <a:schemeClr val="bg1">
                        <a:lumMod val="50000"/>
                      </a:schemeClr>
                    </a:gs>
                    <a:gs pos="22000">
                      <a:schemeClr val="bg1">
                        <a:lumMod val="50000"/>
                      </a:schemeClr>
                    </a:gs>
                    <a:gs pos="84000">
                      <a:schemeClr val="bg1">
                        <a:lumMod val="50000"/>
                      </a:schemeClr>
                    </a:gs>
                  </a:gsLst>
                  <a:lin ang="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237123" y="5341566"/>
              <a:ext cx="2244948" cy="458236"/>
              <a:chOff x="1232023" y="5736312"/>
              <a:chExt cx="2244948" cy="458236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1232023" y="5736312"/>
                <a:ext cx="2244948" cy="445116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268"/>
              <p:cNvSpPr txBox="1"/>
              <p:nvPr/>
            </p:nvSpPr>
            <p:spPr>
              <a:xfrm>
                <a:off x="1667770" y="5752707"/>
                <a:ext cx="1372952" cy="44184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Kartika" panose="02020503030404060203" pitchFamily="18" charset="0"/>
                  </a:defRPr>
                </a:lvl1pPr>
              </a:lstStyle>
              <a:p>
                <a:r>
                  <a:rPr lang="zh-CN" altLang="en-US" dirty="0"/>
                  <a:t>三辩</a:t>
                </a:r>
                <a:endParaRPr lang="zh-CN" altLang="en-US" dirty="0"/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1276675" y="3227019"/>
              <a:ext cx="2154411" cy="1449079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主要负责：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质询与反质询，吵架小能手，颜值担当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068320" y="1323975"/>
            <a:ext cx="2792095" cy="4860290"/>
            <a:chOff x="492200" y="1323658"/>
            <a:chExt cx="3719140" cy="5139596"/>
          </a:xfrm>
        </p:grpSpPr>
        <p:sp>
          <p:nvSpPr>
            <p:cNvPr id="83" name="直角三角形 69"/>
            <p:cNvSpPr/>
            <p:nvPr/>
          </p:nvSpPr>
          <p:spPr>
            <a:xfrm rot="5400000" flipH="1">
              <a:off x="1605526" y="3857440"/>
              <a:ext cx="4693421" cy="518207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  <a:gd name="connsiteX0-17" fmla="*/ 174418 w 2267687"/>
                <a:gd name="connsiteY0-18" fmla="*/ 303531 h 303531"/>
                <a:gd name="connsiteX1-19" fmla="*/ 0 w 2267687"/>
                <a:gd name="connsiteY1-20" fmla="*/ 0 h 303531"/>
                <a:gd name="connsiteX2-21" fmla="*/ 2267687 w 2267687"/>
                <a:gd name="connsiteY2-22" fmla="*/ 290831 h 303531"/>
                <a:gd name="connsiteX3-23" fmla="*/ 174418 w 2267687"/>
                <a:gd name="connsiteY3-24" fmla="*/ 303531 h 303531"/>
                <a:gd name="connsiteX0-25" fmla="*/ 172657 w 2265926"/>
                <a:gd name="connsiteY0-26" fmla="*/ 316231 h 316231"/>
                <a:gd name="connsiteX1-27" fmla="*/ 0 w 2265926"/>
                <a:gd name="connsiteY1-28" fmla="*/ 0 h 316231"/>
                <a:gd name="connsiteX2-29" fmla="*/ 2265926 w 2265926"/>
                <a:gd name="connsiteY2-30" fmla="*/ 303531 h 316231"/>
                <a:gd name="connsiteX3-31" fmla="*/ 172657 w 2265926"/>
                <a:gd name="connsiteY3-32" fmla="*/ 316231 h 316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5926" h="316231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直角三角形 69"/>
            <p:cNvSpPr/>
            <p:nvPr/>
          </p:nvSpPr>
          <p:spPr>
            <a:xfrm flipH="1" flipV="1">
              <a:off x="492200" y="6074359"/>
              <a:ext cx="3716054" cy="334172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035984" y="2225645"/>
              <a:ext cx="2701329" cy="3877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dist="508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035984" y="2225645"/>
              <a:ext cx="2701329" cy="582162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788983" y="1323658"/>
              <a:ext cx="1136932" cy="1334681"/>
              <a:chOff x="6591300" y="1966752"/>
              <a:chExt cx="830580" cy="975045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-1" fmla="*/ 216478 w 432956"/>
                  <a:gd name="connsiteY0-2" fmla="*/ 0 h 938372"/>
                  <a:gd name="connsiteX1-3" fmla="*/ 432956 w 432956"/>
                  <a:gd name="connsiteY1-4" fmla="*/ 152400 h 938372"/>
                  <a:gd name="connsiteX2-5" fmla="*/ 369551 w 432956"/>
                  <a:gd name="connsiteY2-6" fmla="*/ 260163 h 938372"/>
                  <a:gd name="connsiteX3-7" fmla="*/ 309290 w 432956"/>
                  <a:gd name="connsiteY3-8" fmla="*/ 288766 h 938372"/>
                  <a:gd name="connsiteX4-9" fmla="*/ 318874 w 432956"/>
                  <a:gd name="connsiteY4-10" fmla="*/ 390981 h 938372"/>
                  <a:gd name="connsiteX5-11" fmla="*/ 391740 w 432956"/>
                  <a:gd name="connsiteY5-12" fmla="*/ 938372 h 938372"/>
                  <a:gd name="connsiteX6-13" fmla="*/ 41218 w 432956"/>
                  <a:gd name="connsiteY6-14" fmla="*/ 938372 h 938372"/>
                  <a:gd name="connsiteX7-15" fmla="*/ 113192 w 432956"/>
                  <a:gd name="connsiteY7-16" fmla="*/ 391428 h 938372"/>
                  <a:gd name="connsiteX8-17" fmla="*/ 63405 w 432956"/>
                  <a:gd name="connsiteY8-18" fmla="*/ 260163 h 938372"/>
                  <a:gd name="connsiteX9-19" fmla="*/ 0 w 432956"/>
                  <a:gd name="connsiteY9-20" fmla="*/ 152400 h 938372"/>
                  <a:gd name="connsiteX10-21" fmla="*/ 216478 w 432956"/>
                  <a:gd name="connsiteY10-22" fmla="*/ 0 h 938372"/>
                  <a:gd name="connsiteX0-23" fmla="*/ 216478 w 432956"/>
                  <a:gd name="connsiteY0-24" fmla="*/ 0 h 938372"/>
                  <a:gd name="connsiteX1-25" fmla="*/ 432956 w 432956"/>
                  <a:gd name="connsiteY1-26" fmla="*/ 152400 h 938372"/>
                  <a:gd name="connsiteX2-27" fmla="*/ 369551 w 432956"/>
                  <a:gd name="connsiteY2-28" fmla="*/ 260163 h 938372"/>
                  <a:gd name="connsiteX3-29" fmla="*/ 309290 w 432956"/>
                  <a:gd name="connsiteY3-30" fmla="*/ 288766 h 938372"/>
                  <a:gd name="connsiteX4-31" fmla="*/ 318874 w 432956"/>
                  <a:gd name="connsiteY4-32" fmla="*/ 390981 h 938372"/>
                  <a:gd name="connsiteX5-33" fmla="*/ 391740 w 432956"/>
                  <a:gd name="connsiteY5-34" fmla="*/ 938372 h 938372"/>
                  <a:gd name="connsiteX6-35" fmla="*/ 41218 w 432956"/>
                  <a:gd name="connsiteY6-36" fmla="*/ 938372 h 938372"/>
                  <a:gd name="connsiteX7-37" fmla="*/ 113192 w 432956"/>
                  <a:gd name="connsiteY7-38" fmla="*/ 391428 h 938372"/>
                  <a:gd name="connsiteX8-39" fmla="*/ 63405 w 432956"/>
                  <a:gd name="connsiteY8-40" fmla="*/ 260163 h 938372"/>
                  <a:gd name="connsiteX9-41" fmla="*/ 0 w 432956"/>
                  <a:gd name="connsiteY9-42" fmla="*/ 152400 h 938372"/>
                  <a:gd name="connsiteX10-43" fmla="*/ 216478 w 432956"/>
                  <a:gd name="connsiteY10-44" fmla="*/ 0 h 938372"/>
                  <a:gd name="connsiteX0-45" fmla="*/ 216478 w 432956"/>
                  <a:gd name="connsiteY0-46" fmla="*/ 0 h 938372"/>
                  <a:gd name="connsiteX1-47" fmla="*/ 432956 w 432956"/>
                  <a:gd name="connsiteY1-48" fmla="*/ 152400 h 938372"/>
                  <a:gd name="connsiteX2-49" fmla="*/ 369551 w 432956"/>
                  <a:gd name="connsiteY2-50" fmla="*/ 260163 h 938372"/>
                  <a:gd name="connsiteX3-51" fmla="*/ 309290 w 432956"/>
                  <a:gd name="connsiteY3-52" fmla="*/ 288766 h 938372"/>
                  <a:gd name="connsiteX4-53" fmla="*/ 318874 w 432956"/>
                  <a:gd name="connsiteY4-54" fmla="*/ 390981 h 938372"/>
                  <a:gd name="connsiteX5-55" fmla="*/ 391740 w 432956"/>
                  <a:gd name="connsiteY5-56" fmla="*/ 938372 h 938372"/>
                  <a:gd name="connsiteX6-57" fmla="*/ 41218 w 432956"/>
                  <a:gd name="connsiteY6-58" fmla="*/ 938372 h 938372"/>
                  <a:gd name="connsiteX7-59" fmla="*/ 110017 w 432956"/>
                  <a:gd name="connsiteY7-60" fmla="*/ 429528 h 938372"/>
                  <a:gd name="connsiteX8-61" fmla="*/ 63405 w 432956"/>
                  <a:gd name="connsiteY8-62" fmla="*/ 260163 h 938372"/>
                  <a:gd name="connsiteX9-63" fmla="*/ 0 w 432956"/>
                  <a:gd name="connsiteY9-64" fmla="*/ 152400 h 938372"/>
                  <a:gd name="connsiteX10-65" fmla="*/ 216478 w 432956"/>
                  <a:gd name="connsiteY10-66" fmla="*/ 0 h 938372"/>
                  <a:gd name="connsiteX0-67" fmla="*/ 216478 w 432956"/>
                  <a:gd name="connsiteY0-68" fmla="*/ 0 h 938372"/>
                  <a:gd name="connsiteX1-69" fmla="*/ 432956 w 432956"/>
                  <a:gd name="connsiteY1-70" fmla="*/ 152400 h 938372"/>
                  <a:gd name="connsiteX2-71" fmla="*/ 369551 w 432956"/>
                  <a:gd name="connsiteY2-72" fmla="*/ 260163 h 938372"/>
                  <a:gd name="connsiteX3-73" fmla="*/ 309290 w 432956"/>
                  <a:gd name="connsiteY3-74" fmla="*/ 288766 h 938372"/>
                  <a:gd name="connsiteX4-75" fmla="*/ 318874 w 432956"/>
                  <a:gd name="connsiteY4-76" fmla="*/ 390981 h 938372"/>
                  <a:gd name="connsiteX5-77" fmla="*/ 391740 w 432956"/>
                  <a:gd name="connsiteY5-78" fmla="*/ 938372 h 938372"/>
                  <a:gd name="connsiteX6-79" fmla="*/ 41218 w 432956"/>
                  <a:gd name="connsiteY6-80" fmla="*/ 938372 h 938372"/>
                  <a:gd name="connsiteX7-81" fmla="*/ 110017 w 432956"/>
                  <a:gd name="connsiteY7-82" fmla="*/ 429528 h 938372"/>
                  <a:gd name="connsiteX8-83" fmla="*/ 63405 w 432956"/>
                  <a:gd name="connsiteY8-84" fmla="*/ 260163 h 938372"/>
                  <a:gd name="connsiteX9-85" fmla="*/ 0 w 432956"/>
                  <a:gd name="connsiteY9-86" fmla="*/ 152400 h 938372"/>
                  <a:gd name="connsiteX10-87" fmla="*/ 216478 w 432956"/>
                  <a:gd name="connsiteY10-88" fmla="*/ 0 h 938372"/>
                  <a:gd name="connsiteX0-89" fmla="*/ 216478 w 432956"/>
                  <a:gd name="connsiteY0-90" fmla="*/ 0 h 938372"/>
                  <a:gd name="connsiteX1-91" fmla="*/ 432956 w 432956"/>
                  <a:gd name="connsiteY1-92" fmla="*/ 152400 h 938372"/>
                  <a:gd name="connsiteX2-93" fmla="*/ 369551 w 432956"/>
                  <a:gd name="connsiteY2-94" fmla="*/ 260163 h 938372"/>
                  <a:gd name="connsiteX3-95" fmla="*/ 309290 w 432956"/>
                  <a:gd name="connsiteY3-96" fmla="*/ 288766 h 938372"/>
                  <a:gd name="connsiteX4-97" fmla="*/ 318874 w 432956"/>
                  <a:gd name="connsiteY4-98" fmla="*/ 390981 h 938372"/>
                  <a:gd name="connsiteX5-99" fmla="*/ 391740 w 432956"/>
                  <a:gd name="connsiteY5-100" fmla="*/ 938372 h 938372"/>
                  <a:gd name="connsiteX6-101" fmla="*/ 41218 w 432956"/>
                  <a:gd name="connsiteY6-102" fmla="*/ 938372 h 938372"/>
                  <a:gd name="connsiteX7-103" fmla="*/ 110017 w 432956"/>
                  <a:gd name="connsiteY7-104" fmla="*/ 429528 h 938372"/>
                  <a:gd name="connsiteX8-105" fmla="*/ 63405 w 432956"/>
                  <a:gd name="connsiteY8-106" fmla="*/ 260163 h 938372"/>
                  <a:gd name="connsiteX9-107" fmla="*/ 0 w 432956"/>
                  <a:gd name="connsiteY9-108" fmla="*/ 152400 h 938372"/>
                  <a:gd name="connsiteX10-109" fmla="*/ 216478 w 432956"/>
                  <a:gd name="connsiteY10-110" fmla="*/ 0 h 938372"/>
                  <a:gd name="connsiteX0-111" fmla="*/ 216478 w 432956"/>
                  <a:gd name="connsiteY0-112" fmla="*/ 0 h 938372"/>
                  <a:gd name="connsiteX1-113" fmla="*/ 432956 w 432956"/>
                  <a:gd name="connsiteY1-114" fmla="*/ 152400 h 938372"/>
                  <a:gd name="connsiteX2-115" fmla="*/ 369551 w 432956"/>
                  <a:gd name="connsiteY2-116" fmla="*/ 260163 h 938372"/>
                  <a:gd name="connsiteX3-117" fmla="*/ 309290 w 432956"/>
                  <a:gd name="connsiteY3-118" fmla="*/ 288766 h 938372"/>
                  <a:gd name="connsiteX4-119" fmla="*/ 318874 w 432956"/>
                  <a:gd name="connsiteY4-120" fmla="*/ 390981 h 938372"/>
                  <a:gd name="connsiteX5-121" fmla="*/ 391740 w 432956"/>
                  <a:gd name="connsiteY5-122" fmla="*/ 938372 h 938372"/>
                  <a:gd name="connsiteX6-123" fmla="*/ 41218 w 432956"/>
                  <a:gd name="connsiteY6-124" fmla="*/ 938372 h 938372"/>
                  <a:gd name="connsiteX7-125" fmla="*/ 110017 w 432956"/>
                  <a:gd name="connsiteY7-126" fmla="*/ 454928 h 938372"/>
                  <a:gd name="connsiteX8-127" fmla="*/ 63405 w 432956"/>
                  <a:gd name="connsiteY8-128" fmla="*/ 260163 h 938372"/>
                  <a:gd name="connsiteX9-129" fmla="*/ 0 w 432956"/>
                  <a:gd name="connsiteY9-130" fmla="*/ 152400 h 938372"/>
                  <a:gd name="connsiteX10-131" fmla="*/ 216478 w 432956"/>
                  <a:gd name="connsiteY10-132" fmla="*/ 0 h 938372"/>
                  <a:gd name="connsiteX0-133" fmla="*/ 216478 w 432956"/>
                  <a:gd name="connsiteY0-134" fmla="*/ 0 h 938372"/>
                  <a:gd name="connsiteX1-135" fmla="*/ 432956 w 432956"/>
                  <a:gd name="connsiteY1-136" fmla="*/ 152400 h 938372"/>
                  <a:gd name="connsiteX2-137" fmla="*/ 369551 w 432956"/>
                  <a:gd name="connsiteY2-138" fmla="*/ 260163 h 938372"/>
                  <a:gd name="connsiteX3-139" fmla="*/ 309290 w 432956"/>
                  <a:gd name="connsiteY3-140" fmla="*/ 288766 h 938372"/>
                  <a:gd name="connsiteX4-141" fmla="*/ 318874 w 432956"/>
                  <a:gd name="connsiteY4-142" fmla="*/ 390981 h 938372"/>
                  <a:gd name="connsiteX5-143" fmla="*/ 391740 w 432956"/>
                  <a:gd name="connsiteY5-144" fmla="*/ 938372 h 938372"/>
                  <a:gd name="connsiteX6-145" fmla="*/ 41218 w 432956"/>
                  <a:gd name="connsiteY6-146" fmla="*/ 938372 h 938372"/>
                  <a:gd name="connsiteX7-147" fmla="*/ 110017 w 432956"/>
                  <a:gd name="connsiteY7-148" fmla="*/ 454928 h 938372"/>
                  <a:gd name="connsiteX8-149" fmla="*/ 63405 w 432956"/>
                  <a:gd name="connsiteY8-150" fmla="*/ 260163 h 938372"/>
                  <a:gd name="connsiteX9-151" fmla="*/ 0 w 432956"/>
                  <a:gd name="connsiteY9-152" fmla="*/ 152400 h 938372"/>
                  <a:gd name="connsiteX10-153" fmla="*/ 216478 w 432956"/>
                  <a:gd name="connsiteY10-154" fmla="*/ 0 h 938372"/>
                  <a:gd name="connsiteX0-155" fmla="*/ 216478 w 432956"/>
                  <a:gd name="connsiteY0-156" fmla="*/ 0 h 938372"/>
                  <a:gd name="connsiteX1-157" fmla="*/ 432956 w 432956"/>
                  <a:gd name="connsiteY1-158" fmla="*/ 152400 h 938372"/>
                  <a:gd name="connsiteX2-159" fmla="*/ 369551 w 432956"/>
                  <a:gd name="connsiteY2-160" fmla="*/ 260163 h 938372"/>
                  <a:gd name="connsiteX3-161" fmla="*/ 309290 w 432956"/>
                  <a:gd name="connsiteY3-162" fmla="*/ 288766 h 938372"/>
                  <a:gd name="connsiteX4-163" fmla="*/ 318874 w 432956"/>
                  <a:gd name="connsiteY4-164" fmla="*/ 390981 h 938372"/>
                  <a:gd name="connsiteX5-165" fmla="*/ 391740 w 432956"/>
                  <a:gd name="connsiteY5-166" fmla="*/ 938372 h 938372"/>
                  <a:gd name="connsiteX6-167" fmla="*/ 41218 w 432956"/>
                  <a:gd name="connsiteY6-168" fmla="*/ 938372 h 938372"/>
                  <a:gd name="connsiteX7-169" fmla="*/ 110017 w 432956"/>
                  <a:gd name="connsiteY7-170" fmla="*/ 454928 h 938372"/>
                  <a:gd name="connsiteX8-171" fmla="*/ 63405 w 432956"/>
                  <a:gd name="connsiteY8-172" fmla="*/ 260163 h 938372"/>
                  <a:gd name="connsiteX9-173" fmla="*/ 0 w 432956"/>
                  <a:gd name="connsiteY9-174" fmla="*/ 152400 h 938372"/>
                  <a:gd name="connsiteX10-175" fmla="*/ 216478 w 432956"/>
                  <a:gd name="connsiteY10-176" fmla="*/ 0 h 938372"/>
                  <a:gd name="connsiteX0-177" fmla="*/ 216478 w 432956"/>
                  <a:gd name="connsiteY0-178" fmla="*/ 0 h 938372"/>
                  <a:gd name="connsiteX1-179" fmla="*/ 432956 w 432956"/>
                  <a:gd name="connsiteY1-180" fmla="*/ 152400 h 938372"/>
                  <a:gd name="connsiteX2-181" fmla="*/ 369551 w 432956"/>
                  <a:gd name="connsiteY2-182" fmla="*/ 260163 h 938372"/>
                  <a:gd name="connsiteX3-183" fmla="*/ 309290 w 432956"/>
                  <a:gd name="connsiteY3-184" fmla="*/ 288766 h 938372"/>
                  <a:gd name="connsiteX4-185" fmla="*/ 318874 w 432956"/>
                  <a:gd name="connsiteY4-186" fmla="*/ 390981 h 938372"/>
                  <a:gd name="connsiteX5-187" fmla="*/ 391740 w 432956"/>
                  <a:gd name="connsiteY5-188" fmla="*/ 938372 h 938372"/>
                  <a:gd name="connsiteX6-189" fmla="*/ 41218 w 432956"/>
                  <a:gd name="connsiteY6-190" fmla="*/ 938372 h 938372"/>
                  <a:gd name="connsiteX7-191" fmla="*/ 122717 w 432956"/>
                  <a:gd name="connsiteY7-192" fmla="*/ 458103 h 938372"/>
                  <a:gd name="connsiteX8-193" fmla="*/ 63405 w 432956"/>
                  <a:gd name="connsiteY8-194" fmla="*/ 260163 h 938372"/>
                  <a:gd name="connsiteX9-195" fmla="*/ 0 w 432956"/>
                  <a:gd name="connsiteY9-196" fmla="*/ 152400 h 938372"/>
                  <a:gd name="connsiteX10-197" fmla="*/ 216478 w 432956"/>
                  <a:gd name="connsiteY10-198" fmla="*/ 0 h 938372"/>
                  <a:gd name="connsiteX0-199" fmla="*/ 216478 w 432956"/>
                  <a:gd name="connsiteY0-200" fmla="*/ 0 h 938372"/>
                  <a:gd name="connsiteX1-201" fmla="*/ 432956 w 432956"/>
                  <a:gd name="connsiteY1-202" fmla="*/ 152400 h 938372"/>
                  <a:gd name="connsiteX2-203" fmla="*/ 369551 w 432956"/>
                  <a:gd name="connsiteY2-204" fmla="*/ 260163 h 938372"/>
                  <a:gd name="connsiteX3-205" fmla="*/ 309290 w 432956"/>
                  <a:gd name="connsiteY3-206" fmla="*/ 288766 h 938372"/>
                  <a:gd name="connsiteX4-207" fmla="*/ 318874 w 432956"/>
                  <a:gd name="connsiteY4-208" fmla="*/ 390981 h 938372"/>
                  <a:gd name="connsiteX5-209" fmla="*/ 391740 w 432956"/>
                  <a:gd name="connsiteY5-210" fmla="*/ 938372 h 938372"/>
                  <a:gd name="connsiteX6-211" fmla="*/ 41218 w 432956"/>
                  <a:gd name="connsiteY6-212" fmla="*/ 938372 h 938372"/>
                  <a:gd name="connsiteX7-213" fmla="*/ 122717 w 432956"/>
                  <a:gd name="connsiteY7-214" fmla="*/ 458103 h 938372"/>
                  <a:gd name="connsiteX8-215" fmla="*/ 63405 w 432956"/>
                  <a:gd name="connsiteY8-216" fmla="*/ 260163 h 938372"/>
                  <a:gd name="connsiteX9-217" fmla="*/ 0 w 432956"/>
                  <a:gd name="connsiteY9-218" fmla="*/ 152400 h 938372"/>
                  <a:gd name="connsiteX10-219" fmla="*/ 216478 w 432956"/>
                  <a:gd name="connsiteY10-220" fmla="*/ 0 h 938372"/>
                  <a:gd name="connsiteX0-221" fmla="*/ 216478 w 432956"/>
                  <a:gd name="connsiteY0-222" fmla="*/ 0 h 938372"/>
                  <a:gd name="connsiteX1-223" fmla="*/ 432956 w 432956"/>
                  <a:gd name="connsiteY1-224" fmla="*/ 152400 h 938372"/>
                  <a:gd name="connsiteX2-225" fmla="*/ 369551 w 432956"/>
                  <a:gd name="connsiteY2-226" fmla="*/ 260163 h 938372"/>
                  <a:gd name="connsiteX3-227" fmla="*/ 309290 w 432956"/>
                  <a:gd name="connsiteY3-228" fmla="*/ 288766 h 938372"/>
                  <a:gd name="connsiteX4-229" fmla="*/ 318874 w 432956"/>
                  <a:gd name="connsiteY4-230" fmla="*/ 390981 h 938372"/>
                  <a:gd name="connsiteX5-231" fmla="*/ 391740 w 432956"/>
                  <a:gd name="connsiteY5-232" fmla="*/ 938372 h 938372"/>
                  <a:gd name="connsiteX6-233" fmla="*/ 41218 w 432956"/>
                  <a:gd name="connsiteY6-234" fmla="*/ 938372 h 938372"/>
                  <a:gd name="connsiteX7-235" fmla="*/ 122717 w 432956"/>
                  <a:gd name="connsiteY7-236" fmla="*/ 458103 h 938372"/>
                  <a:gd name="connsiteX8-237" fmla="*/ 63405 w 432956"/>
                  <a:gd name="connsiteY8-238" fmla="*/ 260163 h 938372"/>
                  <a:gd name="connsiteX9-239" fmla="*/ 0 w 432956"/>
                  <a:gd name="connsiteY9-240" fmla="*/ 152400 h 938372"/>
                  <a:gd name="connsiteX10-241" fmla="*/ 216478 w 432956"/>
                  <a:gd name="connsiteY10-242" fmla="*/ 0 h 938372"/>
                  <a:gd name="connsiteX0-243" fmla="*/ 216478 w 432956"/>
                  <a:gd name="connsiteY0-244" fmla="*/ 0 h 938372"/>
                  <a:gd name="connsiteX1-245" fmla="*/ 432956 w 432956"/>
                  <a:gd name="connsiteY1-246" fmla="*/ 152400 h 938372"/>
                  <a:gd name="connsiteX2-247" fmla="*/ 369551 w 432956"/>
                  <a:gd name="connsiteY2-248" fmla="*/ 260163 h 938372"/>
                  <a:gd name="connsiteX3-249" fmla="*/ 309290 w 432956"/>
                  <a:gd name="connsiteY3-250" fmla="*/ 288766 h 938372"/>
                  <a:gd name="connsiteX4-251" fmla="*/ 318874 w 432956"/>
                  <a:gd name="connsiteY4-252" fmla="*/ 390981 h 938372"/>
                  <a:gd name="connsiteX5-253" fmla="*/ 391740 w 432956"/>
                  <a:gd name="connsiteY5-254" fmla="*/ 938372 h 938372"/>
                  <a:gd name="connsiteX6-255" fmla="*/ 41218 w 432956"/>
                  <a:gd name="connsiteY6-256" fmla="*/ 938372 h 938372"/>
                  <a:gd name="connsiteX7-257" fmla="*/ 122717 w 432956"/>
                  <a:gd name="connsiteY7-258" fmla="*/ 458103 h 938372"/>
                  <a:gd name="connsiteX8-259" fmla="*/ 63405 w 432956"/>
                  <a:gd name="connsiteY8-260" fmla="*/ 260163 h 938372"/>
                  <a:gd name="connsiteX9-261" fmla="*/ 0 w 432956"/>
                  <a:gd name="connsiteY9-262" fmla="*/ 152400 h 938372"/>
                  <a:gd name="connsiteX10-263" fmla="*/ 216478 w 432956"/>
                  <a:gd name="connsiteY10-264" fmla="*/ 0 h 938372"/>
                  <a:gd name="connsiteX0-265" fmla="*/ 216478 w 432956"/>
                  <a:gd name="connsiteY0-266" fmla="*/ 0 h 938372"/>
                  <a:gd name="connsiteX1-267" fmla="*/ 432956 w 432956"/>
                  <a:gd name="connsiteY1-268" fmla="*/ 152400 h 938372"/>
                  <a:gd name="connsiteX2-269" fmla="*/ 369551 w 432956"/>
                  <a:gd name="connsiteY2-270" fmla="*/ 260163 h 938372"/>
                  <a:gd name="connsiteX3-271" fmla="*/ 309290 w 432956"/>
                  <a:gd name="connsiteY3-272" fmla="*/ 288766 h 938372"/>
                  <a:gd name="connsiteX4-273" fmla="*/ 318874 w 432956"/>
                  <a:gd name="connsiteY4-274" fmla="*/ 390981 h 938372"/>
                  <a:gd name="connsiteX5-275" fmla="*/ 391740 w 432956"/>
                  <a:gd name="connsiteY5-276" fmla="*/ 938372 h 938372"/>
                  <a:gd name="connsiteX6-277" fmla="*/ 41218 w 432956"/>
                  <a:gd name="connsiteY6-278" fmla="*/ 938372 h 938372"/>
                  <a:gd name="connsiteX7-279" fmla="*/ 122717 w 432956"/>
                  <a:gd name="connsiteY7-280" fmla="*/ 458103 h 938372"/>
                  <a:gd name="connsiteX8-281" fmla="*/ 63405 w 432956"/>
                  <a:gd name="connsiteY8-282" fmla="*/ 260163 h 938372"/>
                  <a:gd name="connsiteX9-283" fmla="*/ 0 w 432956"/>
                  <a:gd name="connsiteY9-284" fmla="*/ 152400 h 938372"/>
                  <a:gd name="connsiteX10-285" fmla="*/ 216478 w 432956"/>
                  <a:gd name="connsiteY10-286" fmla="*/ 0 h 938372"/>
                  <a:gd name="connsiteX0-287" fmla="*/ 216478 w 432956"/>
                  <a:gd name="connsiteY0-288" fmla="*/ 0 h 938372"/>
                  <a:gd name="connsiteX1-289" fmla="*/ 432956 w 432956"/>
                  <a:gd name="connsiteY1-290" fmla="*/ 152400 h 938372"/>
                  <a:gd name="connsiteX2-291" fmla="*/ 369551 w 432956"/>
                  <a:gd name="connsiteY2-292" fmla="*/ 260163 h 938372"/>
                  <a:gd name="connsiteX3-293" fmla="*/ 309290 w 432956"/>
                  <a:gd name="connsiteY3-294" fmla="*/ 288766 h 938372"/>
                  <a:gd name="connsiteX4-295" fmla="*/ 318874 w 432956"/>
                  <a:gd name="connsiteY4-296" fmla="*/ 390981 h 938372"/>
                  <a:gd name="connsiteX5-297" fmla="*/ 391740 w 432956"/>
                  <a:gd name="connsiteY5-298" fmla="*/ 938372 h 938372"/>
                  <a:gd name="connsiteX6-299" fmla="*/ 41218 w 432956"/>
                  <a:gd name="connsiteY6-300" fmla="*/ 938372 h 938372"/>
                  <a:gd name="connsiteX7-301" fmla="*/ 138592 w 432956"/>
                  <a:gd name="connsiteY7-302" fmla="*/ 458103 h 938372"/>
                  <a:gd name="connsiteX8-303" fmla="*/ 63405 w 432956"/>
                  <a:gd name="connsiteY8-304" fmla="*/ 260163 h 938372"/>
                  <a:gd name="connsiteX9-305" fmla="*/ 0 w 432956"/>
                  <a:gd name="connsiteY9-306" fmla="*/ 152400 h 938372"/>
                  <a:gd name="connsiteX10-307" fmla="*/ 216478 w 432956"/>
                  <a:gd name="connsiteY10-308" fmla="*/ 0 h 938372"/>
                  <a:gd name="connsiteX0-309" fmla="*/ 216478 w 432956"/>
                  <a:gd name="connsiteY0-310" fmla="*/ 0 h 938372"/>
                  <a:gd name="connsiteX1-311" fmla="*/ 432956 w 432956"/>
                  <a:gd name="connsiteY1-312" fmla="*/ 152400 h 938372"/>
                  <a:gd name="connsiteX2-313" fmla="*/ 369551 w 432956"/>
                  <a:gd name="connsiteY2-314" fmla="*/ 260163 h 938372"/>
                  <a:gd name="connsiteX3-315" fmla="*/ 309290 w 432956"/>
                  <a:gd name="connsiteY3-316" fmla="*/ 288766 h 938372"/>
                  <a:gd name="connsiteX4-317" fmla="*/ 318874 w 432956"/>
                  <a:gd name="connsiteY4-318" fmla="*/ 390981 h 938372"/>
                  <a:gd name="connsiteX5-319" fmla="*/ 391740 w 432956"/>
                  <a:gd name="connsiteY5-320" fmla="*/ 938372 h 938372"/>
                  <a:gd name="connsiteX6-321" fmla="*/ 41218 w 432956"/>
                  <a:gd name="connsiteY6-322" fmla="*/ 938372 h 938372"/>
                  <a:gd name="connsiteX7-323" fmla="*/ 138592 w 432956"/>
                  <a:gd name="connsiteY7-324" fmla="*/ 458103 h 938372"/>
                  <a:gd name="connsiteX8-325" fmla="*/ 63405 w 432956"/>
                  <a:gd name="connsiteY8-326" fmla="*/ 260163 h 938372"/>
                  <a:gd name="connsiteX9-327" fmla="*/ 0 w 432956"/>
                  <a:gd name="connsiteY9-328" fmla="*/ 152400 h 938372"/>
                  <a:gd name="connsiteX10-329" fmla="*/ 216478 w 432956"/>
                  <a:gd name="connsiteY10-330" fmla="*/ 0 h 938372"/>
                  <a:gd name="connsiteX0-331" fmla="*/ 216478 w 432956"/>
                  <a:gd name="connsiteY0-332" fmla="*/ 0 h 938372"/>
                  <a:gd name="connsiteX1-333" fmla="*/ 432956 w 432956"/>
                  <a:gd name="connsiteY1-334" fmla="*/ 152400 h 938372"/>
                  <a:gd name="connsiteX2-335" fmla="*/ 369551 w 432956"/>
                  <a:gd name="connsiteY2-336" fmla="*/ 260163 h 938372"/>
                  <a:gd name="connsiteX3-337" fmla="*/ 309290 w 432956"/>
                  <a:gd name="connsiteY3-338" fmla="*/ 288766 h 938372"/>
                  <a:gd name="connsiteX4-339" fmla="*/ 318874 w 432956"/>
                  <a:gd name="connsiteY4-340" fmla="*/ 390981 h 938372"/>
                  <a:gd name="connsiteX5-341" fmla="*/ 391740 w 432956"/>
                  <a:gd name="connsiteY5-342" fmla="*/ 938372 h 938372"/>
                  <a:gd name="connsiteX6-343" fmla="*/ 41218 w 432956"/>
                  <a:gd name="connsiteY6-344" fmla="*/ 938372 h 938372"/>
                  <a:gd name="connsiteX7-345" fmla="*/ 138592 w 432956"/>
                  <a:gd name="connsiteY7-346" fmla="*/ 458103 h 938372"/>
                  <a:gd name="connsiteX8-347" fmla="*/ 63405 w 432956"/>
                  <a:gd name="connsiteY8-348" fmla="*/ 260163 h 938372"/>
                  <a:gd name="connsiteX9-349" fmla="*/ 0 w 432956"/>
                  <a:gd name="connsiteY9-350" fmla="*/ 152400 h 938372"/>
                  <a:gd name="connsiteX10-351" fmla="*/ 216478 w 432956"/>
                  <a:gd name="connsiteY10-352" fmla="*/ 0 h 938372"/>
                  <a:gd name="connsiteX0-353" fmla="*/ 216478 w 432956"/>
                  <a:gd name="connsiteY0-354" fmla="*/ 0 h 938372"/>
                  <a:gd name="connsiteX1-355" fmla="*/ 432956 w 432956"/>
                  <a:gd name="connsiteY1-356" fmla="*/ 152400 h 938372"/>
                  <a:gd name="connsiteX2-357" fmla="*/ 369551 w 432956"/>
                  <a:gd name="connsiteY2-358" fmla="*/ 260163 h 938372"/>
                  <a:gd name="connsiteX3-359" fmla="*/ 309290 w 432956"/>
                  <a:gd name="connsiteY3-360" fmla="*/ 288766 h 938372"/>
                  <a:gd name="connsiteX4-361" fmla="*/ 322049 w 432956"/>
                  <a:gd name="connsiteY4-362" fmla="*/ 457656 h 938372"/>
                  <a:gd name="connsiteX5-363" fmla="*/ 391740 w 432956"/>
                  <a:gd name="connsiteY5-364" fmla="*/ 938372 h 938372"/>
                  <a:gd name="connsiteX6-365" fmla="*/ 41218 w 432956"/>
                  <a:gd name="connsiteY6-366" fmla="*/ 938372 h 938372"/>
                  <a:gd name="connsiteX7-367" fmla="*/ 138592 w 432956"/>
                  <a:gd name="connsiteY7-368" fmla="*/ 458103 h 938372"/>
                  <a:gd name="connsiteX8-369" fmla="*/ 63405 w 432956"/>
                  <a:gd name="connsiteY8-370" fmla="*/ 260163 h 938372"/>
                  <a:gd name="connsiteX9-371" fmla="*/ 0 w 432956"/>
                  <a:gd name="connsiteY9-372" fmla="*/ 152400 h 938372"/>
                  <a:gd name="connsiteX10-373" fmla="*/ 216478 w 432956"/>
                  <a:gd name="connsiteY10-374" fmla="*/ 0 h 938372"/>
                  <a:gd name="connsiteX0-375" fmla="*/ 216478 w 432956"/>
                  <a:gd name="connsiteY0-376" fmla="*/ 0 h 938372"/>
                  <a:gd name="connsiteX1-377" fmla="*/ 432956 w 432956"/>
                  <a:gd name="connsiteY1-378" fmla="*/ 152400 h 938372"/>
                  <a:gd name="connsiteX2-379" fmla="*/ 369551 w 432956"/>
                  <a:gd name="connsiteY2-380" fmla="*/ 260163 h 938372"/>
                  <a:gd name="connsiteX3-381" fmla="*/ 309290 w 432956"/>
                  <a:gd name="connsiteY3-382" fmla="*/ 288766 h 938372"/>
                  <a:gd name="connsiteX4-383" fmla="*/ 322049 w 432956"/>
                  <a:gd name="connsiteY4-384" fmla="*/ 457656 h 938372"/>
                  <a:gd name="connsiteX5-385" fmla="*/ 391740 w 432956"/>
                  <a:gd name="connsiteY5-386" fmla="*/ 938372 h 938372"/>
                  <a:gd name="connsiteX6-387" fmla="*/ 41218 w 432956"/>
                  <a:gd name="connsiteY6-388" fmla="*/ 938372 h 938372"/>
                  <a:gd name="connsiteX7-389" fmla="*/ 138592 w 432956"/>
                  <a:gd name="connsiteY7-390" fmla="*/ 458103 h 938372"/>
                  <a:gd name="connsiteX8-391" fmla="*/ 63405 w 432956"/>
                  <a:gd name="connsiteY8-392" fmla="*/ 260163 h 938372"/>
                  <a:gd name="connsiteX9-393" fmla="*/ 0 w 432956"/>
                  <a:gd name="connsiteY9-394" fmla="*/ 152400 h 938372"/>
                  <a:gd name="connsiteX10-395" fmla="*/ 216478 w 432956"/>
                  <a:gd name="connsiteY10-396" fmla="*/ 0 h 938372"/>
                  <a:gd name="connsiteX0-397" fmla="*/ 216478 w 432956"/>
                  <a:gd name="connsiteY0-398" fmla="*/ 0 h 938372"/>
                  <a:gd name="connsiteX1-399" fmla="*/ 432956 w 432956"/>
                  <a:gd name="connsiteY1-400" fmla="*/ 152400 h 938372"/>
                  <a:gd name="connsiteX2-401" fmla="*/ 369551 w 432956"/>
                  <a:gd name="connsiteY2-402" fmla="*/ 260163 h 938372"/>
                  <a:gd name="connsiteX3-403" fmla="*/ 309290 w 432956"/>
                  <a:gd name="connsiteY3-404" fmla="*/ 285591 h 938372"/>
                  <a:gd name="connsiteX4-405" fmla="*/ 322049 w 432956"/>
                  <a:gd name="connsiteY4-406" fmla="*/ 457656 h 938372"/>
                  <a:gd name="connsiteX5-407" fmla="*/ 391740 w 432956"/>
                  <a:gd name="connsiteY5-408" fmla="*/ 938372 h 938372"/>
                  <a:gd name="connsiteX6-409" fmla="*/ 41218 w 432956"/>
                  <a:gd name="connsiteY6-410" fmla="*/ 938372 h 938372"/>
                  <a:gd name="connsiteX7-411" fmla="*/ 138592 w 432956"/>
                  <a:gd name="connsiteY7-412" fmla="*/ 458103 h 938372"/>
                  <a:gd name="connsiteX8-413" fmla="*/ 63405 w 432956"/>
                  <a:gd name="connsiteY8-414" fmla="*/ 260163 h 938372"/>
                  <a:gd name="connsiteX9-415" fmla="*/ 0 w 432956"/>
                  <a:gd name="connsiteY9-416" fmla="*/ 152400 h 938372"/>
                  <a:gd name="connsiteX10-417" fmla="*/ 216478 w 432956"/>
                  <a:gd name="connsiteY10-418" fmla="*/ 0 h 938372"/>
                  <a:gd name="connsiteX0-419" fmla="*/ 216478 w 432956"/>
                  <a:gd name="connsiteY0-420" fmla="*/ 0 h 938372"/>
                  <a:gd name="connsiteX1-421" fmla="*/ 432956 w 432956"/>
                  <a:gd name="connsiteY1-422" fmla="*/ 152400 h 938372"/>
                  <a:gd name="connsiteX2-423" fmla="*/ 369551 w 432956"/>
                  <a:gd name="connsiteY2-424" fmla="*/ 260163 h 938372"/>
                  <a:gd name="connsiteX3-425" fmla="*/ 309290 w 432956"/>
                  <a:gd name="connsiteY3-426" fmla="*/ 285591 h 938372"/>
                  <a:gd name="connsiteX4-427" fmla="*/ 322049 w 432956"/>
                  <a:gd name="connsiteY4-428" fmla="*/ 457656 h 938372"/>
                  <a:gd name="connsiteX5-429" fmla="*/ 391740 w 432956"/>
                  <a:gd name="connsiteY5-430" fmla="*/ 938372 h 938372"/>
                  <a:gd name="connsiteX6-431" fmla="*/ 41218 w 432956"/>
                  <a:gd name="connsiteY6-432" fmla="*/ 938372 h 938372"/>
                  <a:gd name="connsiteX7-433" fmla="*/ 138592 w 432956"/>
                  <a:gd name="connsiteY7-434" fmla="*/ 458103 h 938372"/>
                  <a:gd name="connsiteX8-435" fmla="*/ 63405 w 432956"/>
                  <a:gd name="connsiteY8-436" fmla="*/ 260163 h 938372"/>
                  <a:gd name="connsiteX9-437" fmla="*/ 0 w 432956"/>
                  <a:gd name="connsiteY9-438" fmla="*/ 152400 h 938372"/>
                  <a:gd name="connsiteX10-439" fmla="*/ 216478 w 432956"/>
                  <a:gd name="connsiteY10-440" fmla="*/ 0 h 938372"/>
                  <a:gd name="connsiteX0-441" fmla="*/ 216478 w 432956"/>
                  <a:gd name="connsiteY0-442" fmla="*/ 0 h 938372"/>
                  <a:gd name="connsiteX1-443" fmla="*/ 432956 w 432956"/>
                  <a:gd name="connsiteY1-444" fmla="*/ 152400 h 938372"/>
                  <a:gd name="connsiteX2-445" fmla="*/ 369551 w 432956"/>
                  <a:gd name="connsiteY2-446" fmla="*/ 260163 h 938372"/>
                  <a:gd name="connsiteX3-447" fmla="*/ 322049 w 432956"/>
                  <a:gd name="connsiteY3-448" fmla="*/ 457656 h 938372"/>
                  <a:gd name="connsiteX4-449" fmla="*/ 391740 w 432956"/>
                  <a:gd name="connsiteY4-450" fmla="*/ 938372 h 938372"/>
                  <a:gd name="connsiteX5-451" fmla="*/ 41218 w 432956"/>
                  <a:gd name="connsiteY5-452" fmla="*/ 938372 h 938372"/>
                  <a:gd name="connsiteX6-453" fmla="*/ 138592 w 432956"/>
                  <a:gd name="connsiteY6-454" fmla="*/ 458103 h 938372"/>
                  <a:gd name="connsiteX7-455" fmla="*/ 63405 w 432956"/>
                  <a:gd name="connsiteY7-456" fmla="*/ 260163 h 938372"/>
                  <a:gd name="connsiteX8-457" fmla="*/ 0 w 432956"/>
                  <a:gd name="connsiteY8-458" fmla="*/ 152400 h 938372"/>
                  <a:gd name="connsiteX9-459" fmla="*/ 216478 w 432956"/>
                  <a:gd name="connsiteY9-460" fmla="*/ 0 h 938372"/>
                  <a:gd name="connsiteX0-461" fmla="*/ 216478 w 432956"/>
                  <a:gd name="connsiteY0-462" fmla="*/ 0 h 938372"/>
                  <a:gd name="connsiteX1-463" fmla="*/ 432956 w 432956"/>
                  <a:gd name="connsiteY1-464" fmla="*/ 152400 h 938372"/>
                  <a:gd name="connsiteX2-465" fmla="*/ 369551 w 432956"/>
                  <a:gd name="connsiteY2-466" fmla="*/ 260163 h 938372"/>
                  <a:gd name="connsiteX3-467" fmla="*/ 322049 w 432956"/>
                  <a:gd name="connsiteY3-468" fmla="*/ 457656 h 938372"/>
                  <a:gd name="connsiteX4-469" fmla="*/ 391740 w 432956"/>
                  <a:gd name="connsiteY4-470" fmla="*/ 938372 h 938372"/>
                  <a:gd name="connsiteX5-471" fmla="*/ 41218 w 432956"/>
                  <a:gd name="connsiteY5-472" fmla="*/ 938372 h 938372"/>
                  <a:gd name="connsiteX6-473" fmla="*/ 138592 w 432956"/>
                  <a:gd name="connsiteY6-474" fmla="*/ 458103 h 938372"/>
                  <a:gd name="connsiteX7-475" fmla="*/ 63405 w 432956"/>
                  <a:gd name="connsiteY7-476" fmla="*/ 260163 h 938372"/>
                  <a:gd name="connsiteX8-477" fmla="*/ 0 w 432956"/>
                  <a:gd name="connsiteY8-478" fmla="*/ 152400 h 938372"/>
                  <a:gd name="connsiteX9-479" fmla="*/ 216478 w 432956"/>
                  <a:gd name="connsiteY9-480" fmla="*/ 0 h 938372"/>
                  <a:gd name="connsiteX0-481" fmla="*/ 216478 w 432956"/>
                  <a:gd name="connsiteY0-482" fmla="*/ 0 h 938372"/>
                  <a:gd name="connsiteX1-483" fmla="*/ 432956 w 432956"/>
                  <a:gd name="connsiteY1-484" fmla="*/ 152400 h 938372"/>
                  <a:gd name="connsiteX2-485" fmla="*/ 369551 w 432956"/>
                  <a:gd name="connsiteY2-486" fmla="*/ 260163 h 938372"/>
                  <a:gd name="connsiteX3-487" fmla="*/ 322049 w 432956"/>
                  <a:gd name="connsiteY3-488" fmla="*/ 457656 h 938372"/>
                  <a:gd name="connsiteX4-489" fmla="*/ 391740 w 432956"/>
                  <a:gd name="connsiteY4-490" fmla="*/ 938372 h 938372"/>
                  <a:gd name="connsiteX5-491" fmla="*/ 41218 w 432956"/>
                  <a:gd name="connsiteY5-492" fmla="*/ 938372 h 938372"/>
                  <a:gd name="connsiteX6-493" fmla="*/ 138592 w 432956"/>
                  <a:gd name="connsiteY6-494" fmla="*/ 458103 h 938372"/>
                  <a:gd name="connsiteX7-495" fmla="*/ 63405 w 432956"/>
                  <a:gd name="connsiteY7-496" fmla="*/ 260163 h 938372"/>
                  <a:gd name="connsiteX8-497" fmla="*/ 0 w 432956"/>
                  <a:gd name="connsiteY8-498" fmla="*/ 152400 h 938372"/>
                  <a:gd name="connsiteX9-499" fmla="*/ 216478 w 432956"/>
                  <a:gd name="connsiteY9-500" fmla="*/ 0 h 938372"/>
                  <a:gd name="connsiteX0-501" fmla="*/ 216478 w 432956"/>
                  <a:gd name="connsiteY0-502" fmla="*/ 0 h 938372"/>
                  <a:gd name="connsiteX1-503" fmla="*/ 432956 w 432956"/>
                  <a:gd name="connsiteY1-504" fmla="*/ 152400 h 938372"/>
                  <a:gd name="connsiteX2-505" fmla="*/ 369551 w 432956"/>
                  <a:gd name="connsiteY2-506" fmla="*/ 260163 h 938372"/>
                  <a:gd name="connsiteX3-507" fmla="*/ 322049 w 432956"/>
                  <a:gd name="connsiteY3-508" fmla="*/ 457656 h 938372"/>
                  <a:gd name="connsiteX4-509" fmla="*/ 391740 w 432956"/>
                  <a:gd name="connsiteY4-510" fmla="*/ 938372 h 938372"/>
                  <a:gd name="connsiteX5-511" fmla="*/ 41218 w 432956"/>
                  <a:gd name="connsiteY5-512" fmla="*/ 938372 h 938372"/>
                  <a:gd name="connsiteX6-513" fmla="*/ 138592 w 432956"/>
                  <a:gd name="connsiteY6-514" fmla="*/ 458103 h 938372"/>
                  <a:gd name="connsiteX7-515" fmla="*/ 63405 w 432956"/>
                  <a:gd name="connsiteY7-516" fmla="*/ 260163 h 938372"/>
                  <a:gd name="connsiteX8-517" fmla="*/ 0 w 432956"/>
                  <a:gd name="connsiteY8-518" fmla="*/ 152400 h 938372"/>
                  <a:gd name="connsiteX9-519" fmla="*/ 216478 w 432956"/>
                  <a:gd name="connsiteY9-520" fmla="*/ 0 h 938372"/>
                  <a:gd name="connsiteX0-521" fmla="*/ 216478 w 432956"/>
                  <a:gd name="connsiteY0-522" fmla="*/ 0 h 938372"/>
                  <a:gd name="connsiteX1-523" fmla="*/ 432956 w 432956"/>
                  <a:gd name="connsiteY1-524" fmla="*/ 152400 h 938372"/>
                  <a:gd name="connsiteX2-525" fmla="*/ 369551 w 432956"/>
                  <a:gd name="connsiteY2-526" fmla="*/ 260163 h 938372"/>
                  <a:gd name="connsiteX3-527" fmla="*/ 322049 w 432956"/>
                  <a:gd name="connsiteY3-528" fmla="*/ 470356 h 938372"/>
                  <a:gd name="connsiteX4-529" fmla="*/ 391740 w 432956"/>
                  <a:gd name="connsiteY4-530" fmla="*/ 938372 h 938372"/>
                  <a:gd name="connsiteX5-531" fmla="*/ 41218 w 432956"/>
                  <a:gd name="connsiteY5-532" fmla="*/ 938372 h 938372"/>
                  <a:gd name="connsiteX6-533" fmla="*/ 138592 w 432956"/>
                  <a:gd name="connsiteY6-534" fmla="*/ 458103 h 938372"/>
                  <a:gd name="connsiteX7-535" fmla="*/ 63405 w 432956"/>
                  <a:gd name="connsiteY7-536" fmla="*/ 260163 h 938372"/>
                  <a:gd name="connsiteX8-537" fmla="*/ 0 w 432956"/>
                  <a:gd name="connsiteY8-538" fmla="*/ 152400 h 938372"/>
                  <a:gd name="connsiteX9-539" fmla="*/ 216478 w 432956"/>
                  <a:gd name="connsiteY9-540" fmla="*/ 0 h 938372"/>
                  <a:gd name="connsiteX0-541" fmla="*/ 216478 w 432956"/>
                  <a:gd name="connsiteY0-542" fmla="*/ 0 h 938372"/>
                  <a:gd name="connsiteX1-543" fmla="*/ 432956 w 432956"/>
                  <a:gd name="connsiteY1-544" fmla="*/ 152400 h 938372"/>
                  <a:gd name="connsiteX2-545" fmla="*/ 369551 w 432956"/>
                  <a:gd name="connsiteY2-546" fmla="*/ 260163 h 938372"/>
                  <a:gd name="connsiteX3-547" fmla="*/ 322049 w 432956"/>
                  <a:gd name="connsiteY3-548" fmla="*/ 470356 h 938372"/>
                  <a:gd name="connsiteX4-549" fmla="*/ 391740 w 432956"/>
                  <a:gd name="connsiteY4-550" fmla="*/ 938372 h 938372"/>
                  <a:gd name="connsiteX5-551" fmla="*/ 41218 w 432956"/>
                  <a:gd name="connsiteY5-552" fmla="*/ 938372 h 938372"/>
                  <a:gd name="connsiteX6-553" fmla="*/ 138592 w 432956"/>
                  <a:gd name="connsiteY6-554" fmla="*/ 458103 h 938372"/>
                  <a:gd name="connsiteX7-555" fmla="*/ 63405 w 432956"/>
                  <a:gd name="connsiteY7-556" fmla="*/ 260163 h 938372"/>
                  <a:gd name="connsiteX8-557" fmla="*/ 0 w 432956"/>
                  <a:gd name="connsiteY8-558" fmla="*/ 152400 h 938372"/>
                  <a:gd name="connsiteX9-559" fmla="*/ 216478 w 432956"/>
                  <a:gd name="connsiteY9-560" fmla="*/ 0 h 938372"/>
                  <a:gd name="connsiteX0-561" fmla="*/ 216478 w 432956"/>
                  <a:gd name="connsiteY0-562" fmla="*/ 0 h 938372"/>
                  <a:gd name="connsiteX1-563" fmla="*/ 432956 w 432956"/>
                  <a:gd name="connsiteY1-564" fmla="*/ 152400 h 938372"/>
                  <a:gd name="connsiteX2-565" fmla="*/ 369551 w 432956"/>
                  <a:gd name="connsiteY2-566" fmla="*/ 260163 h 938372"/>
                  <a:gd name="connsiteX3-567" fmla="*/ 318874 w 432956"/>
                  <a:gd name="connsiteY3-568" fmla="*/ 454481 h 938372"/>
                  <a:gd name="connsiteX4-569" fmla="*/ 391740 w 432956"/>
                  <a:gd name="connsiteY4-570" fmla="*/ 938372 h 938372"/>
                  <a:gd name="connsiteX5-571" fmla="*/ 41218 w 432956"/>
                  <a:gd name="connsiteY5-572" fmla="*/ 938372 h 938372"/>
                  <a:gd name="connsiteX6-573" fmla="*/ 138592 w 432956"/>
                  <a:gd name="connsiteY6-574" fmla="*/ 458103 h 938372"/>
                  <a:gd name="connsiteX7-575" fmla="*/ 63405 w 432956"/>
                  <a:gd name="connsiteY7-576" fmla="*/ 260163 h 938372"/>
                  <a:gd name="connsiteX8-577" fmla="*/ 0 w 432956"/>
                  <a:gd name="connsiteY8-578" fmla="*/ 152400 h 938372"/>
                  <a:gd name="connsiteX9-579" fmla="*/ 216478 w 432956"/>
                  <a:gd name="connsiteY9-580" fmla="*/ 0 h 938372"/>
                  <a:gd name="connsiteX0-581" fmla="*/ 216478 w 432956"/>
                  <a:gd name="connsiteY0-582" fmla="*/ 0 h 938372"/>
                  <a:gd name="connsiteX1-583" fmla="*/ 432956 w 432956"/>
                  <a:gd name="connsiteY1-584" fmla="*/ 152400 h 938372"/>
                  <a:gd name="connsiteX2-585" fmla="*/ 369551 w 432956"/>
                  <a:gd name="connsiteY2-586" fmla="*/ 260163 h 938372"/>
                  <a:gd name="connsiteX3-587" fmla="*/ 318874 w 432956"/>
                  <a:gd name="connsiteY3-588" fmla="*/ 454481 h 938372"/>
                  <a:gd name="connsiteX4-589" fmla="*/ 391740 w 432956"/>
                  <a:gd name="connsiteY4-590" fmla="*/ 938372 h 938372"/>
                  <a:gd name="connsiteX5-591" fmla="*/ 41218 w 432956"/>
                  <a:gd name="connsiteY5-592" fmla="*/ 938372 h 938372"/>
                  <a:gd name="connsiteX6-593" fmla="*/ 138592 w 432956"/>
                  <a:gd name="connsiteY6-594" fmla="*/ 458103 h 938372"/>
                  <a:gd name="connsiteX7-595" fmla="*/ 63405 w 432956"/>
                  <a:gd name="connsiteY7-596" fmla="*/ 260163 h 938372"/>
                  <a:gd name="connsiteX8-597" fmla="*/ 0 w 432956"/>
                  <a:gd name="connsiteY8-598" fmla="*/ 152400 h 938372"/>
                  <a:gd name="connsiteX9-599" fmla="*/ 216478 w 432956"/>
                  <a:gd name="connsiteY9-600" fmla="*/ 0 h 938372"/>
                  <a:gd name="connsiteX0-601" fmla="*/ 216478 w 432956"/>
                  <a:gd name="connsiteY0-602" fmla="*/ 0 h 938372"/>
                  <a:gd name="connsiteX1-603" fmla="*/ 432956 w 432956"/>
                  <a:gd name="connsiteY1-604" fmla="*/ 152400 h 938372"/>
                  <a:gd name="connsiteX2-605" fmla="*/ 369551 w 432956"/>
                  <a:gd name="connsiteY2-606" fmla="*/ 260163 h 938372"/>
                  <a:gd name="connsiteX3-607" fmla="*/ 318874 w 432956"/>
                  <a:gd name="connsiteY3-608" fmla="*/ 454481 h 938372"/>
                  <a:gd name="connsiteX4-609" fmla="*/ 391740 w 432956"/>
                  <a:gd name="connsiteY4-610" fmla="*/ 938372 h 938372"/>
                  <a:gd name="connsiteX5-611" fmla="*/ 41218 w 432956"/>
                  <a:gd name="connsiteY5-612" fmla="*/ 938372 h 938372"/>
                  <a:gd name="connsiteX6-613" fmla="*/ 138592 w 432956"/>
                  <a:gd name="connsiteY6-614" fmla="*/ 458103 h 938372"/>
                  <a:gd name="connsiteX7-615" fmla="*/ 63405 w 432956"/>
                  <a:gd name="connsiteY7-616" fmla="*/ 260163 h 938372"/>
                  <a:gd name="connsiteX8-617" fmla="*/ 0 w 432956"/>
                  <a:gd name="connsiteY8-618" fmla="*/ 152400 h 938372"/>
                  <a:gd name="connsiteX9-619" fmla="*/ 216478 w 432956"/>
                  <a:gd name="connsiteY9-620" fmla="*/ 0 h 938372"/>
                  <a:gd name="connsiteX0-621" fmla="*/ 216478 w 432956"/>
                  <a:gd name="connsiteY0-622" fmla="*/ 0 h 938372"/>
                  <a:gd name="connsiteX1-623" fmla="*/ 432956 w 432956"/>
                  <a:gd name="connsiteY1-624" fmla="*/ 152400 h 938372"/>
                  <a:gd name="connsiteX2-625" fmla="*/ 369551 w 432956"/>
                  <a:gd name="connsiteY2-626" fmla="*/ 260163 h 938372"/>
                  <a:gd name="connsiteX3-627" fmla="*/ 318874 w 432956"/>
                  <a:gd name="connsiteY3-628" fmla="*/ 454481 h 938372"/>
                  <a:gd name="connsiteX4-629" fmla="*/ 391740 w 432956"/>
                  <a:gd name="connsiteY4-630" fmla="*/ 938372 h 938372"/>
                  <a:gd name="connsiteX5-631" fmla="*/ 41218 w 432956"/>
                  <a:gd name="connsiteY5-632" fmla="*/ 938372 h 938372"/>
                  <a:gd name="connsiteX6-633" fmla="*/ 138592 w 432956"/>
                  <a:gd name="connsiteY6-634" fmla="*/ 458103 h 938372"/>
                  <a:gd name="connsiteX7-635" fmla="*/ 63405 w 432956"/>
                  <a:gd name="connsiteY7-636" fmla="*/ 260163 h 938372"/>
                  <a:gd name="connsiteX8-637" fmla="*/ 0 w 432956"/>
                  <a:gd name="connsiteY8-638" fmla="*/ 152400 h 938372"/>
                  <a:gd name="connsiteX9-639" fmla="*/ 216478 w 432956"/>
                  <a:gd name="connsiteY9-640" fmla="*/ 0 h 938372"/>
                  <a:gd name="connsiteX0-641" fmla="*/ 216478 w 432956"/>
                  <a:gd name="connsiteY0-642" fmla="*/ 0 h 938372"/>
                  <a:gd name="connsiteX1-643" fmla="*/ 432956 w 432956"/>
                  <a:gd name="connsiteY1-644" fmla="*/ 152400 h 938372"/>
                  <a:gd name="connsiteX2-645" fmla="*/ 369551 w 432956"/>
                  <a:gd name="connsiteY2-646" fmla="*/ 260163 h 938372"/>
                  <a:gd name="connsiteX3-647" fmla="*/ 318874 w 432956"/>
                  <a:gd name="connsiteY3-648" fmla="*/ 454481 h 938372"/>
                  <a:gd name="connsiteX4-649" fmla="*/ 391740 w 432956"/>
                  <a:gd name="connsiteY4-650" fmla="*/ 938372 h 938372"/>
                  <a:gd name="connsiteX5-651" fmla="*/ 41218 w 432956"/>
                  <a:gd name="connsiteY5-652" fmla="*/ 938372 h 938372"/>
                  <a:gd name="connsiteX6-653" fmla="*/ 138592 w 432956"/>
                  <a:gd name="connsiteY6-654" fmla="*/ 458103 h 938372"/>
                  <a:gd name="connsiteX7-655" fmla="*/ 63405 w 432956"/>
                  <a:gd name="connsiteY7-656" fmla="*/ 260163 h 938372"/>
                  <a:gd name="connsiteX8-657" fmla="*/ 0 w 432956"/>
                  <a:gd name="connsiteY8-658" fmla="*/ 152400 h 938372"/>
                  <a:gd name="connsiteX9-659" fmla="*/ 216478 w 432956"/>
                  <a:gd name="connsiteY9-660" fmla="*/ 0 h 938372"/>
                  <a:gd name="connsiteX0-661" fmla="*/ 216478 w 432956"/>
                  <a:gd name="connsiteY0-662" fmla="*/ 0 h 938372"/>
                  <a:gd name="connsiteX1-663" fmla="*/ 432956 w 432956"/>
                  <a:gd name="connsiteY1-664" fmla="*/ 152400 h 938372"/>
                  <a:gd name="connsiteX2-665" fmla="*/ 369551 w 432956"/>
                  <a:gd name="connsiteY2-666" fmla="*/ 260163 h 938372"/>
                  <a:gd name="connsiteX3-667" fmla="*/ 318874 w 432956"/>
                  <a:gd name="connsiteY3-668" fmla="*/ 457656 h 938372"/>
                  <a:gd name="connsiteX4-669" fmla="*/ 391740 w 432956"/>
                  <a:gd name="connsiteY4-670" fmla="*/ 938372 h 938372"/>
                  <a:gd name="connsiteX5-671" fmla="*/ 41218 w 432956"/>
                  <a:gd name="connsiteY5-672" fmla="*/ 938372 h 938372"/>
                  <a:gd name="connsiteX6-673" fmla="*/ 138592 w 432956"/>
                  <a:gd name="connsiteY6-674" fmla="*/ 458103 h 938372"/>
                  <a:gd name="connsiteX7-675" fmla="*/ 63405 w 432956"/>
                  <a:gd name="connsiteY7-676" fmla="*/ 260163 h 938372"/>
                  <a:gd name="connsiteX8-677" fmla="*/ 0 w 432956"/>
                  <a:gd name="connsiteY8-678" fmla="*/ 152400 h 938372"/>
                  <a:gd name="connsiteX9-679" fmla="*/ 216478 w 432956"/>
                  <a:gd name="connsiteY9-680" fmla="*/ 0 h 938372"/>
                  <a:gd name="connsiteX0-681" fmla="*/ 216478 w 432956"/>
                  <a:gd name="connsiteY0-682" fmla="*/ 0 h 938372"/>
                  <a:gd name="connsiteX1-683" fmla="*/ 432956 w 432956"/>
                  <a:gd name="connsiteY1-684" fmla="*/ 152400 h 938372"/>
                  <a:gd name="connsiteX2-685" fmla="*/ 369551 w 432956"/>
                  <a:gd name="connsiteY2-686" fmla="*/ 260163 h 938372"/>
                  <a:gd name="connsiteX3-687" fmla="*/ 318874 w 432956"/>
                  <a:gd name="connsiteY3-688" fmla="*/ 457656 h 938372"/>
                  <a:gd name="connsiteX4-689" fmla="*/ 391740 w 432956"/>
                  <a:gd name="connsiteY4-690" fmla="*/ 938372 h 938372"/>
                  <a:gd name="connsiteX5-691" fmla="*/ 41218 w 432956"/>
                  <a:gd name="connsiteY5-692" fmla="*/ 938372 h 938372"/>
                  <a:gd name="connsiteX6-693" fmla="*/ 138592 w 432956"/>
                  <a:gd name="connsiteY6-694" fmla="*/ 458103 h 938372"/>
                  <a:gd name="connsiteX7-695" fmla="*/ 63405 w 432956"/>
                  <a:gd name="connsiteY7-696" fmla="*/ 260163 h 938372"/>
                  <a:gd name="connsiteX8-697" fmla="*/ 0 w 432956"/>
                  <a:gd name="connsiteY8-698" fmla="*/ 152400 h 938372"/>
                  <a:gd name="connsiteX9-699" fmla="*/ 216478 w 432956"/>
                  <a:gd name="connsiteY9-700" fmla="*/ 0 h 938372"/>
                  <a:gd name="connsiteX0-701" fmla="*/ 216478 w 432956"/>
                  <a:gd name="connsiteY0-702" fmla="*/ 0 h 938372"/>
                  <a:gd name="connsiteX1-703" fmla="*/ 432956 w 432956"/>
                  <a:gd name="connsiteY1-704" fmla="*/ 152400 h 938372"/>
                  <a:gd name="connsiteX2-705" fmla="*/ 369551 w 432956"/>
                  <a:gd name="connsiteY2-706" fmla="*/ 260163 h 938372"/>
                  <a:gd name="connsiteX3-707" fmla="*/ 318874 w 432956"/>
                  <a:gd name="connsiteY3-708" fmla="*/ 457656 h 938372"/>
                  <a:gd name="connsiteX4-709" fmla="*/ 391740 w 432956"/>
                  <a:gd name="connsiteY4-710" fmla="*/ 938372 h 938372"/>
                  <a:gd name="connsiteX5-711" fmla="*/ 41218 w 432956"/>
                  <a:gd name="connsiteY5-712" fmla="*/ 938372 h 938372"/>
                  <a:gd name="connsiteX6-713" fmla="*/ 138592 w 432956"/>
                  <a:gd name="connsiteY6-714" fmla="*/ 458103 h 938372"/>
                  <a:gd name="connsiteX7-715" fmla="*/ 63405 w 432956"/>
                  <a:gd name="connsiteY7-716" fmla="*/ 260163 h 938372"/>
                  <a:gd name="connsiteX8-717" fmla="*/ 0 w 432956"/>
                  <a:gd name="connsiteY8-718" fmla="*/ 152400 h 938372"/>
                  <a:gd name="connsiteX9-719" fmla="*/ 216478 w 432956"/>
                  <a:gd name="connsiteY9-720" fmla="*/ 0 h 938372"/>
                  <a:gd name="connsiteX0-721" fmla="*/ 391740 w 483180"/>
                  <a:gd name="connsiteY0-722" fmla="*/ 938372 h 1029812"/>
                  <a:gd name="connsiteX1-723" fmla="*/ 41218 w 483180"/>
                  <a:gd name="connsiteY1-724" fmla="*/ 938372 h 1029812"/>
                  <a:gd name="connsiteX2-725" fmla="*/ 138592 w 483180"/>
                  <a:gd name="connsiteY2-726" fmla="*/ 458103 h 1029812"/>
                  <a:gd name="connsiteX3-727" fmla="*/ 63405 w 483180"/>
                  <a:gd name="connsiteY3-728" fmla="*/ 260163 h 1029812"/>
                  <a:gd name="connsiteX4-729" fmla="*/ 0 w 483180"/>
                  <a:gd name="connsiteY4-730" fmla="*/ 152400 h 1029812"/>
                  <a:gd name="connsiteX5-731" fmla="*/ 216478 w 483180"/>
                  <a:gd name="connsiteY5-732" fmla="*/ 0 h 1029812"/>
                  <a:gd name="connsiteX6-733" fmla="*/ 432956 w 483180"/>
                  <a:gd name="connsiteY6-734" fmla="*/ 152400 h 1029812"/>
                  <a:gd name="connsiteX7-735" fmla="*/ 369551 w 483180"/>
                  <a:gd name="connsiteY7-736" fmla="*/ 260163 h 1029812"/>
                  <a:gd name="connsiteX8-737" fmla="*/ 318874 w 483180"/>
                  <a:gd name="connsiteY8-738" fmla="*/ 457656 h 1029812"/>
                  <a:gd name="connsiteX9-739" fmla="*/ 483180 w 483180"/>
                  <a:gd name="connsiteY9-740" fmla="*/ 1029812 h 1029812"/>
                  <a:gd name="connsiteX0-741" fmla="*/ 41218 w 483180"/>
                  <a:gd name="connsiteY0-742" fmla="*/ 938372 h 1029812"/>
                  <a:gd name="connsiteX1-743" fmla="*/ 138592 w 483180"/>
                  <a:gd name="connsiteY1-744" fmla="*/ 458103 h 1029812"/>
                  <a:gd name="connsiteX2-745" fmla="*/ 63405 w 483180"/>
                  <a:gd name="connsiteY2-746" fmla="*/ 260163 h 1029812"/>
                  <a:gd name="connsiteX3-747" fmla="*/ 0 w 483180"/>
                  <a:gd name="connsiteY3-748" fmla="*/ 152400 h 1029812"/>
                  <a:gd name="connsiteX4-749" fmla="*/ 216478 w 483180"/>
                  <a:gd name="connsiteY4-750" fmla="*/ 0 h 1029812"/>
                  <a:gd name="connsiteX5-751" fmla="*/ 432956 w 483180"/>
                  <a:gd name="connsiteY5-752" fmla="*/ 152400 h 1029812"/>
                  <a:gd name="connsiteX6-753" fmla="*/ 369551 w 483180"/>
                  <a:gd name="connsiteY6-754" fmla="*/ 260163 h 1029812"/>
                  <a:gd name="connsiteX7-755" fmla="*/ 318874 w 483180"/>
                  <a:gd name="connsiteY7-756" fmla="*/ 457656 h 1029812"/>
                  <a:gd name="connsiteX8-757" fmla="*/ 483180 w 483180"/>
                  <a:gd name="connsiteY8-758" fmla="*/ 1029812 h 1029812"/>
                  <a:gd name="connsiteX0-759" fmla="*/ 41218 w 432956"/>
                  <a:gd name="connsiteY0-760" fmla="*/ 938372 h 938372"/>
                  <a:gd name="connsiteX1-761" fmla="*/ 138592 w 432956"/>
                  <a:gd name="connsiteY1-762" fmla="*/ 458103 h 938372"/>
                  <a:gd name="connsiteX2-763" fmla="*/ 63405 w 432956"/>
                  <a:gd name="connsiteY2-764" fmla="*/ 260163 h 938372"/>
                  <a:gd name="connsiteX3-765" fmla="*/ 0 w 432956"/>
                  <a:gd name="connsiteY3-766" fmla="*/ 152400 h 938372"/>
                  <a:gd name="connsiteX4-767" fmla="*/ 216478 w 432956"/>
                  <a:gd name="connsiteY4-768" fmla="*/ 0 h 938372"/>
                  <a:gd name="connsiteX5-769" fmla="*/ 432956 w 432956"/>
                  <a:gd name="connsiteY5-770" fmla="*/ 152400 h 938372"/>
                  <a:gd name="connsiteX6-771" fmla="*/ 369551 w 432956"/>
                  <a:gd name="connsiteY6-772" fmla="*/ 260163 h 938372"/>
                  <a:gd name="connsiteX7-773" fmla="*/ 318874 w 432956"/>
                  <a:gd name="connsiteY7-774" fmla="*/ 457656 h 938372"/>
                  <a:gd name="connsiteX8-775" fmla="*/ 422855 w 432956"/>
                  <a:gd name="connsiteY8-776" fmla="*/ 925037 h 938372"/>
                  <a:gd name="connsiteX0-777" fmla="*/ 41218 w 432956"/>
                  <a:gd name="connsiteY0-778" fmla="*/ 938372 h 938372"/>
                  <a:gd name="connsiteX1-779" fmla="*/ 138592 w 432956"/>
                  <a:gd name="connsiteY1-780" fmla="*/ 458103 h 938372"/>
                  <a:gd name="connsiteX2-781" fmla="*/ 63405 w 432956"/>
                  <a:gd name="connsiteY2-782" fmla="*/ 260163 h 938372"/>
                  <a:gd name="connsiteX3-783" fmla="*/ 0 w 432956"/>
                  <a:gd name="connsiteY3-784" fmla="*/ 152400 h 938372"/>
                  <a:gd name="connsiteX4-785" fmla="*/ 216478 w 432956"/>
                  <a:gd name="connsiteY4-786" fmla="*/ 0 h 938372"/>
                  <a:gd name="connsiteX5-787" fmla="*/ 432956 w 432956"/>
                  <a:gd name="connsiteY5-788" fmla="*/ 152400 h 938372"/>
                  <a:gd name="connsiteX6-789" fmla="*/ 369551 w 432956"/>
                  <a:gd name="connsiteY6-790" fmla="*/ 260163 h 938372"/>
                  <a:gd name="connsiteX7-791" fmla="*/ 318874 w 432956"/>
                  <a:gd name="connsiteY7-792" fmla="*/ 457656 h 938372"/>
                  <a:gd name="connsiteX8-793" fmla="*/ 422855 w 432956"/>
                  <a:gd name="connsiteY8-794" fmla="*/ 925037 h 938372"/>
                  <a:gd name="connsiteX0-795" fmla="*/ 41218 w 432956"/>
                  <a:gd name="connsiteY0-796" fmla="*/ 938372 h 938372"/>
                  <a:gd name="connsiteX1-797" fmla="*/ 138592 w 432956"/>
                  <a:gd name="connsiteY1-798" fmla="*/ 458103 h 938372"/>
                  <a:gd name="connsiteX2-799" fmla="*/ 63405 w 432956"/>
                  <a:gd name="connsiteY2-800" fmla="*/ 260163 h 938372"/>
                  <a:gd name="connsiteX3-801" fmla="*/ 0 w 432956"/>
                  <a:gd name="connsiteY3-802" fmla="*/ 152400 h 938372"/>
                  <a:gd name="connsiteX4-803" fmla="*/ 216478 w 432956"/>
                  <a:gd name="connsiteY4-804" fmla="*/ 0 h 938372"/>
                  <a:gd name="connsiteX5-805" fmla="*/ 432956 w 432956"/>
                  <a:gd name="connsiteY5-806" fmla="*/ 152400 h 938372"/>
                  <a:gd name="connsiteX6-807" fmla="*/ 369551 w 432956"/>
                  <a:gd name="connsiteY6-808" fmla="*/ 260163 h 938372"/>
                  <a:gd name="connsiteX7-809" fmla="*/ 318874 w 432956"/>
                  <a:gd name="connsiteY7-810" fmla="*/ 457656 h 938372"/>
                  <a:gd name="connsiteX8-811" fmla="*/ 400630 w 432956"/>
                  <a:gd name="connsiteY8-812" fmla="*/ 925037 h 938372"/>
                  <a:gd name="connsiteX0-813" fmla="*/ 41218 w 432956"/>
                  <a:gd name="connsiteY0-814" fmla="*/ 938372 h 938372"/>
                  <a:gd name="connsiteX1-815" fmla="*/ 138592 w 432956"/>
                  <a:gd name="connsiteY1-816" fmla="*/ 458103 h 938372"/>
                  <a:gd name="connsiteX2-817" fmla="*/ 63405 w 432956"/>
                  <a:gd name="connsiteY2-818" fmla="*/ 260163 h 938372"/>
                  <a:gd name="connsiteX3-819" fmla="*/ 0 w 432956"/>
                  <a:gd name="connsiteY3-820" fmla="*/ 152400 h 938372"/>
                  <a:gd name="connsiteX4-821" fmla="*/ 216478 w 432956"/>
                  <a:gd name="connsiteY4-822" fmla="*/ 0 h 938372"/>
                  <a:gd name="connsiteX5-823" fmla="*/ 432956 w 432956"/>
                  <a:gd name="connsiteY5-824" fmla="*/ 152400 h 938372"/>
                  <a:gd name="connsiteX6-825" fmla="*/ 369551 w 432956"/>
                  <a:gd name="connsiteY6-826" fmla="*/ 260163 h 938372"/>
                  <a:gd name="connsiteX7-827" fmla="*/ 318874 w 432956"/>
                  <a:gd name="connsiteY7-828" fmla="*/ 457656 h 938372"/>
                  <a:gd name="connsiteX8-829" fmla="*/ 400630 w 432956"/>
                  <a:gd name="connsiteY8-830" fmla="*/ 925037 h 938372"/>
                  <a:gd name="connsiteX0-831" fmla="*/ 41218 w 432956"/>
                  <a:gd name="connsiteY0-832" fmla="*/ 938372 h 938372"/>
                  <a:gd name="connsiteX1-833" fmla="*/ 138592 w 432956"/>
                  <a:gd name="connsiteY1-834" fmla="*/ 458103 h 938372"/>
                  <a:gd name="connsiteX2-835" fmla="*/ 63405 w 432956"/>
                  <a:gd name="connsiteY2-836" fmla="*/ 260163 h 938372"/>
                  <a:gd name="connsiteX3-837" fmla="*/ 0 w 432956"/>
                  <a:gd name="connsiteY3-838" fmla="*/ 152400 h 938372"/>
                  <a:gd name="connsiteX4-839" fmla="*/ 216478 w 432956"/>
                  <a:gd name="connsiteY4-840" fmla="*/ 0 h 938372"/>
                  <a:gd name="connsiteX5-841" fmla="*/ 432956 w 432956"/>
                  <a:gd name="connsiteY5-842" fmla="*/ 152400 h 938372"/>
                  <a:gd name="connsiteX6-843" fmla="*/ 369551 w 432956"/>
                  <a:gd name="connsiteY6-844" fmla="*/ 260163 h 938372"/>
                  <a:gd name="connsiteX7-845" fmla="*/ 318874 w 432956"/>
                  <a:gd name="connsiteY7-846" fmla="*/ 454481 h 938372"/>
                  <a:gd name="connsiteX8-847" fmla="*/ 400630 w 432956"/>
                  <a:gd name="connsiteY8-848" fmla="*/ 925037 h 938372"/>
                  <a:gd name="connsiteX0-849" fmla="*/ 41218 w 432956"/>
                  <a:gd name="connsiteY0-850" fmla="*/ 938372 h 938372"/>
                  <a:gd name="connsiteX1-851" fmla="*/ 138592 w 432956"/>
                  <a:gd name="connsiteY1-852" fmla="*/ 458103 h 938372"/>
                  <a:gd name="connsiteX2-853" fmla="*/ 63405 w 432956"/>
                  <a:gd name="connsiteY2-854" fmla="*/ 260163 h 938372"/>
                  <a:gd name="connsiteX3-855" fmla="*/ 0 w 432956"/>
                  <a:gd name="connsiteY3-856" fmla="*/ 152400 h 938372"/>
                  <a:gd name="connsiteX4-857" fmla="*/ 216478 w 432956"/>
                  <a:gd name="connsiteY4-858" fmla="*/ 0 h 938372"/>
                  <a:gd name="connsiteX5-859" fmla="*/ 432956 w 432956"/>
                  <a:gd name="connsiteY5-860" fmla="*/ 152400 h 938372"/>
                  <a:gd name="connsiteX6-861" fmla="*/ 369551 w 432956"/>
                  <a:gd name="connsiteY6-862" fmla="*/ 260163 h 938372"/>
                  <a:gd name="connsiteX7-863" fmla="*/ 318874 w 432956"/>
                  <a:gd name="connsiteY7-864" fmla="*/ 454481 h 938372"/>
                  <a:gd name="connsiteX8-865" fmla="*/ 400630 w 432956"/>
                  <a:gd name="connsiteY8-866" fmla="*/ 925037 h 938372"/>
                  <a:gd name="connsiteX0-867" fmla="*/ 41218 w 432956"/>
                  <a:gd name="connsiteY0-868" fmla="*/ 938372 h 938372"/>
                  <a:gd name="connsiteX1-869" fmla="*/ 138592 w 432956"/>
                  <a:gd name="connsiteY1-870" fmla="*/ 458103 h 938372"/>
                  <a:gd name="connsiteX2-871" fmla="*/ 63405 w 432956"/>
                  <a:gd name="connsiteY2-872" fmla="*/ 260163 h 938372"/>
                  <a:gd name="connsiteX3-873" fmla="*/ 0 w 432956"/>
                  <a:gd name="connsiteY3-874" fmla="*/ 152400 h 938372"/>
                  <a:gd name="connsiteX4-875" fmla="*/ 216478 w 432956"/>
                  <a:gd name="connsiteY4-876" fmla="*/ 0 h 938372"/>
                  <a:gd name="connsiteX5-877" fmla="*/ 432956 w 432956"/>
                  <a:gd name="connsiteY5-878" fmla="*/ 152400 h 938372"/>
                  <a:gd name="connsiteX6-879" fmla="*/ 369551 w 432956"/>
                  <a:gd name="connsiteY6-880" fmla="*/ 260163 h 938372"/>
                  <a:gd name="connsiteX7-881" fmla="*/ 318874 w 432956"/>
                  <a:gd name="connsiteY7-882" fmla="*/ 454481 h 938372"/>
                  <a:gd name="connsiteX8-883" fmla="*/ 400630 w 432956"/>
                  <a:gd name="connsiteY8-884" fmla="*/ 925037 h 938372"/>
                  <a:gd name="connsiteX0-885" fmla="*/ 41218 w 432956"/>
                  <a:gd name="connsiteY0-886" fmla="*/ 938372 h 938372"/>
                  <a:gd name="connsiteX1-887" fmla="*/ 138592 w 432956"/>
                  <a:gd name="connsiteY1-888" fmla="*/ 458103 h 938372"/>
                  <a:gd name="connsiteX2-889" fmla="*/ 63405 w 432956"/>
                  <a:gd name="connsiteY2-890" fmla="*/ 260163 h 938372"/>
                  <a:gd name="connsiteX3-891" fmla="*/ 0 w 432956"/>
                  <a:gd name="connsiteY3-892" fmla="*/ 152400 h 938372"/>
                  <a:gd name="connsiteX4-893" fmla="*/ 216478 w 432956"/>
                  <a:gd name="connsiteY4-894" fmla="*/ 0 h 938372"/>
                  <a:gd name="connsiteX5-895" fmla="*/ 432956 w 432956"/>
                  <a:gd name="connsiteY5-896" fmla="*/ 152400 h 938372"/>
                  <a:gd name="connsiteX6-897" fmla="*/ 369551 w 432956"/>
                  <a:gd name="connsiteY6-898" fmla="*/ 260163 h 938372"/>
                  <a:gd name="connsiteX7-899" fmla="*/ 318874 w 432956"/>
                  <a:gd name="connsiteY7-900" fmla="*/ 454481 h 938372"/>
                  <a:gd name="connsiteX8-901" fmla="*/ 400630 w 432956"/>
                  <a:gd name="connsiteY8-902" fmla="*/ 925037 h 938372"/>
                  <a:gd name="connsiteX0-903" fmla="*/ 41218 w 432956"/>
                  <a:gd name="connsiteY0-904" fmla="*/ 938372 h 938372"/>
                  <a:gd name="connsiteX1-905" fmla="*/ 138592 w 432956"/>
                  <a:gd name="connsiteY1-906" fmla="*/ 458103 h 938372"/>
                  <a:gd name="connsiteX2-907" fmla="*/ 63405 w 432956"/>
                  <a:gd name="connsiteY2-908" fmla="*/ 260163 h 938372"/>
                  <a:gd name="connsiteX3-909" fmla="*/ 0 w 432956"/>
                  <a:gd name="connsiteY3-910" fmla="*/ 152400 h 938372"/>
                  <a:gd name="connsiteX4-911" fmla="*/ 216478 w 432956"/>
                  <a:gd name="connsiteY4-912" fmla="*/ 0 h 938372"/>
                  <a:gd name="connsiteX5-913" fmla="*/ 432956 w 432956"/>
                  <a:gd name="connsiteY5-914" fmla="*/ 152400 h 938372"/>
                  <a:gd name="connsiteX6-915" fmla="*/ 369551 w 432956"/>
                  <a:gd name="connsiteY6-916" fmla="*/ 260163 h 938372"/>
                  <a:gd name="connsiteX7-917" fmla="*/ 315699 w 432956"/>
                  <a:gd name="connsiteY7-918" fmla="*/ 454481 h 938372"/>
                  <a:gd name="connsiteX8-919" fmla="*/ 400630 w 432956"/>
                  <a:gd name="connsiteY8-920" fmla="*/ 925037 h 938372"/>
                  <a:gd name="connsiteX0-921" fmla="*/ 41218 w 432956"/>
                  <a:gd name="connsiteY0-922" fmla="*/ 938372 h 938372"/>
                  <a:gd name="connsiteX1-923" fmla="*/ 138592 w 432956"/>
                  <a:gd name="connsiteY1-924" fmla="*/ 458103 h 938372"/>
                  <a:gd name="connsiteX2-925" fmla="*/ 63405 w 432956"/>
                  <a:gd name="connsiteY2-926" fmla="*/ 260163 h 938372"/>
                  <a:gd name="connsiteX3-927" fmla="*/ 0 w 432956"/>
                  <a:gd name="connsiteY3-928" fmla="*/ 152400 h 938372"/>
                  <a:gd name="connsiteX4-929" fmla="*/ 216478 w 432956"/>
                  <a:gd name="connsiteY4-930" fmla="*/ 0 h 938372"/>
                  <a:gd name="connsiteX5-931" fmla="*/ 432956 w 432956"/>
                  <a:gd name="connsiteY5-932" fmla="*/ 152400 h 938372"/>
                  <a:gd name="connsiteX6-933" fmla="*/ 369551 w 432956"/>
                  <a:gd name="connsiteY6-934" fmla="*/ 260163 h 938372"/>
                  <a:gd name="connsiteX7-935" fmla="*/ 315699 w 432956"/>
                  <a:gd name="connsiteY7-936" fmla="*/ 454481 h 938372"/>
                  <a:gd name="connsiteX8-937" fmla="*/ 400630 w 432956"/>
                  <a:gd name="connsiteY8-938" fmla="*/ 925037 h 938372"/>
                  <a:gd name="connsiteX0-939" fmla="*/ 41218 w 432956"/>
                  <a:gd name="connsiteY0-940" fmla="*/ 938372 h 938372"/>
                  <a:gd name="connsiteX1-941" fmla="*/ 138592 w 432956"/>
                  <a:gd name="connsiteY1-942" fmla="*/ 458103 h 938372"/>
                  <a:gd name="connsiteX2-943" fmla="*/ 63405 w 432956"/>
                  <a:gd name="connsiteY2-944" fmla="*/ 260163 h 938372"/>
                  <a:gd name="connsiteX3-945" fmla="*/ 0 w 432956"/>
                  <a:gd name="connsiteY3-946" fmla="*/ 152400 h 938372"/>
                  <a:gd name="connsiteX4-947" fmla="*/ 216478 w 432956"/>
                  <a:gd name="connsiteY4-948" fmla="*/ 0 h 938372"/>
                  <a:gd name="connsiteX5-949" fmla="*/ 432956 w 432956"/>
                  <a:gd name="connsiteY5-950" fmla="*/ 152400 h 938372"/>
                  <a:gd name="connsiteX6-951" fmla="*/ 369551 w 432956"/>
                  <a:gd name="connsiteY6-952" fmla="*/ 260163 h 938372"/>
                  <a:gd name="connsiteX7-953" fmla="*/ 315699 w 432956"/>
                  <a:gd name="connsiteY7-954" fmla="*/ 454481 h 938372"/>
                  <a:gd name="connsiteX8-955" fmla="*/ 400630 w 432956"/>
                  <a:gd name="connsiteY8-956" fmla="*/ 925037 h 938372"/>
                  <a:gd name="connsiteX0-957" fmla="*/ 41218 w 432956"/>
                  <a:gd name="connsiteY0-958" fmla="*/ 938372 h 938372"/>
                  <a:gd name="connsiteX1-959" fmla="*/ 138592 w 432956"/>
                  <a:gd name="connsiteY1-960" fmla="*/ 458103 h 938372"/>
                  <a:gd name="connsiteX2-961" fmla="*/ 63405 w 432956"/>
                  <a:gd name="connsiteY2-962" fmla="*/ 260163 h 938372"/>
                  <a:gd name="connsiteX3-963" fmla="*/ 0 w 432956"/>
                  <a:gd name="connsiteY3-964" fmla="*/ 152400 h 938372"/>
                  <a:gd name="connsiteX4-965" fmla="*/ 216478 w 432956"/>
                  <a:gd name="connsiteY4-966" fmla="*/ 0 h 938372"/>
                  <a:gd name="connsiteX5-967" fmla="*/ 432956 w 432956"/>
                  <a:gd name="connsiteY5-968" fmla="*/ 152400 h 938372"/>
                  <a:gd name="connsiteX6-969" fmla="*/ 369551 w 432956"/>
                  <a:gd name="connsiteY6-970" fmla="*/ 260163 h 938372"/>
                  <a:gd name="connsiteX7-971" fmla="*/ 315699 w 432956"/>
                  <a:gd name="connsiteY7-972" fmla="*/ 454481 h 938372"/>
                  <a:gd name="connsiteX8-973" fmla="*/ 400630 w 432956"/>
                  <a:gd name="connsiteY8-974" fmla="*/ 925037 h 938372"/>
                  <a:gd name="connsiteX0-975" fmla="*/ 41218 w 432956"/>
                  <a:gd name="connsiteY0-976" fmla="*/ 938372 h 938372"/>
                  <a:gd name="connsiteX1-977" fmla="*/ 138592 w 432956"/>
                  <a:gd name="connsiteY1-978" fmla="*/ 458103 h 938372"/>
                  <a:gd name="connsiteX2-979" fmla="*/ 63405 w 432956"/>
                  <a:gd name="connsiteY2-980" fmla="*/ 260163 h 938372"/>
                  <a:gd name="connsiteX3-981" fmla="*/ 0 w 432956"/>
                  <a:gd name="connsiteY3-982" fmla="*/ 152400 h 938372"/>
                  <a:gd name="connsiteX4-983" fmla="*/ 216478 w 432956"/>
                  <a:gd name="connsiteY4-984" fmla="*/ 0 h 938372"/>
                  <a:gd name="connsiteX5-985" fmla="*/ 432956 w 432956"/>
                  <a:gd name="connsiteY5-986" fmla="*/ 152400 h 938372"/>
                  <a:gd name="connsiteX6-987" fmla="*/ 369551 w 432956"/>
                  <a:gd name="connsiteY6-988" fmla="*/ 260163 h 938372"/>
                  <a:gd name="connsiteX7-989" fmla="*/ 315699 w 432956"/>
                  <a:gd name="connsiteY7-990" fmla="*/ 454481 h 938372"/>
                  <a:gd name="connsiteX8-991" fmla="*/ 394280 w 432956"/>
                  <a:gd name="connsiteY8-992" fmla="*/ 928212 h 9383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35000">
                      <a:srgbClr val="C9C9C9"/>
                    </a:gs>
                    <a:gs pos="56000">
                      <a:schemeClr val="bg1">
                        <a:lumMod val="50000"/>
                      </a:schemeClr>
                    </a:gs>
                    <a:gs pos="22000">
                      <a:schemeClr val="bg1">
                        <a:lumMod val="50000"/>
                      </a:schemeClr>
                    </a:gs>
                    <a:gs pos="84000">
                      <a:schemeClr val="bg1">
                        <a:lumMod val="50000"/>
                      </a:schemeClr>
                    </a:gs>
                  </a:gsLst>
                  <a:lin ang="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237123" y="5341566"/>
              <a:ext cx="2244948" cy="458236"/>
              <a:chOff x="1232023" y="5736312"/>
              <a:chExt cx="2244948" cy="458236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1232023" y="5736312"/>
                <a:ext cx="2244948" cy="445116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268"/>
              <p:cNvSpPr txBox="1"/>
              <p:nvPr/>
            </p:nvSpPr>
            <p:spPr>
              <a:xfrm>
                <a:off x="1667770" y="5752707"/>
                <a:ext cx="1372952" cy="44184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Kartika" panose="02020503030404060203" pitchFamily="18" charset="0"/>
                  </a:defRPr>
                </a:lvl1pPr>
              </a:lstStyle>
              <a:p>
                <a:r>
                  <a:rPr lang="zh-CN" altLang="en-US" dirty="0"/>
                  <a:t>二辩</a:t>
                </a:r>
                <a:endParaRPr lang="zh-CN" altLang="en-US" dirty="0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1276675" y="3227019"/>
              <a:ext cx="2154411" cy="1110647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主要负责：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质询与反质询，机智反应，颜值担当</a:t>
              </a:r>
              <a:endPara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/>
          <p:nvPr/>
        </p:nvSpPr>
        <p:spPr bwMode="auto">
          <a:xfrm flipH="1">
            <a:off x="3556635" y="1753870"/>
            <a:ext cx="1564005" cy="4377690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2715260" y="2085975"/>
            <a:ext cx="653415" cy="104838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068955" y="3134360"/>
            <a:ext cx="895350" cy="709930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81241" y="2986226"/>
            <a:ext cx="1749122" cy="1747587"/>
            <a:chOff x="1314269" y="3137941"/>
            <a:chExt cx="1907896" cy="1906222"/>
          </a:xfrm>
        </p:grpSpPr>
        <p:sp>
          <p:nvSpPr>
            <p:cNvPr id="22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4"/>
            <p:cNvSpPr txBox="1"/>
            <p:nvPr/>
          </p:nvSpPr>
          <p:spPr>
            <a:xfrm flipH="1">
              <a:off x="1750980" y="3610858"/>
              <a:ext cx="1045036" cy="92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赛制小览</a:t>
              </a:r>
              <a:endPara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Line 11"/>
          <p:cNvSpPr>
            <a:spLocks noChangeShapeType="1"/>
          </p:cNvSpPr>
          <p:nvPr/>
        </p:nvSpPr>
        <p:spPr bwMode="auto">
          <a:xfrm flipH="1" flipV="1">
            <a:off x="2703195" y="4560570"/>
            <a:ext cx="366395" cy="1290320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89992" y="942001"/>
            <a:ext cx="1236128" cy="1235044"/>
            <a:chOff x="1314269" y="3137941"/>
            <a:chExt cx="1907896" cy="1906222"/>
          </a:xfrm>
        </p:grpSpPr>
        <p:sp>
          <p:nvSpPr>
            <p:cNvPr id="30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1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14"/>
            <p:cNvSpPr txBox="1"/>
            <p:nvPr/>
          </p:nvSpPr>
          <p:spPr>
            <a:xfrm flipH="1">
              <a:off x="1730444" y="3601689"/>
              <a:ext cx="1045036" cy="1017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立论阶段</a:t>
              </a:r>
              <a:endPara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48878" y="2275642"/>
            <a:ext cx="1236128" cy="1235044"/>
            <a:chOff x="1314269" y="3137941"/>
            <a:chExt cx="1907896" cy="1906222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 flipH="1">
              <a:off x="1782344" y="3589088"/>
              <a:ext cx="1045036" cy="1017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质询阶段</a:t>
              </a:r>
              <a:endPara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86132" y="5745434"/>
            <a:ext cx="1236128" cy="1235044"/>
            <a:chOff x="1314269" y="3137941"/>
            <a:chExt cx="1907896" cy="1906222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4"/>
            <p:cNvSpPr txBox="1"/>
            <p:nvPr/>
          </p:nvSpPr>
          <p:spPr>
            <a:xfrm flipH="1">
              <a:off x="1770583" y="3462657"/>
              <a:ext cx="1045036" cy="144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总结陈词阶段</a:t>
              </a:r>
              <a:endPara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610100" y="1115060"/>
            <a:ext cx="4342130" cy="638810"/>
          </a:xfrm>
          <a:prstGeom prst="rect">
            <a:avLst/>
          </a:prstGeom>
        </p:spPr>
        <p:txBody>
          <a:bodyPr wrap="square" lIns="91436" tIns="45718" rIns="91436" bIns="45718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(共8分钟)</a:t>
            </a:r>
            <a:r>
              <a:rPr lang="zh-CN" altLang="en-US" sz="1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每方陈词4分钟。由一辩一次完成。按正反顺序进行。时间用尽,发言必须停止。</a:t>
            </a:r>
            <a:endParaRPr lang="zh-CN" altLang="en-US" sz="1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54" name="圆角矩形 53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二、互动表演赛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60333" y="3590092"/>
            <a:ext cx="1236128" cy="1235044"/>
            <a:chOff x="1314269" y="3137941"/>
            <a:chExt cx="1907896" cy="1906222"/>
          </a:xfrm>
        </p:grpSpPr>
        <p:sp>
          <p:nvSpPr>
            <p:cNvPr id="3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4"/>
            <p:cNvSpPr txBox="1"/>
            <p:nvPr/>
          </p:nvSpPr>
          <p:spPr>
            <a:xfrm flipH="1">
              <a:off x="1750981" y="3579287"/>
              <a:ext cx="1045036" cy="1017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小结阶段</a:t>
              </a:r>
              <a:endPara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32038" y="4887397"/>
            <a:ext cx="1236128" cy="1235044"/>
            <a:chOff x="1314269" y="3137941"/>
            <a:chExt cx="1907896" cy="190622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4"/>
            <p:cNvSpPr txBox="1"/>
            <p:nvPr/>
          </p:nvSpPr>
          <p:spPr>
            <a:xfrm flipH="1">
              <a:off x="1784304" y="3462657"/>
              <a:ext cx="1045036" cy="144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自由辩论阶段</a:t>
              </a:r>
              <a:endPara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3068955" y="4137025"/>
            <a:ext cx="1091565" cy="13144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3037205" y="4525010"/>
            <a:ext cx="886460" cy="631190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6865" y="1728470"/>
            <a:ext cx="4342130" cy="2147570"/>
          </a:xfrm>
          <a:prstGeom prst="rect">
            <a:avLst/>
          </a:prstGeom>
        </p:spPr>
        <p:txBody>
          <a:bodyPr wrap="square" lIns="91436" tIns="45718" rIns="91436" bIns="45718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(共10分钟)</a:t>
            </a: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质询设为两轮四次,为一对一质询。第一轮质询由质询方二辩提问,第二轮质询由质询方三辩提问。被质询方每轮可自行确定一位队员应对,两轮应由二位不同的队员应对,中途不得换人。质询按正→反→正→反顺序进行。每次质询时间为2.5分钟,时间用尽,此轮质询必须停止。质询者必须控制时间,应提出与题目有关之合理而清晰之问题,并且可以随时停止被质询者的回答,再询问其它相关问题,直到时间用尽。被质询者没有固定的回答时间,质询者要求停止回答,被质询者就应该停止回答,让质询者再问下一个问题。当质询方提问进入逻辑循环或悖论时,被质询方可以跳出逻辑循环或悖论来阐述观点。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6865" y="3820795"/>
            <a:ext cx="4342130" cy="913130"/>
          </a:xfrm>
          <a:prstGeom prst="rect">
            <a:avLst/>
          </a:prstGeom>
        </p:spPr>
        <p:txBody>
          <a:bodyPr wrap="square" lIns="91436" tIns="45718" rIns="91436" bIns="45718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(共5分钟)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每方可任选一位辩手负责针对已经进行的质询进行小结。小结由正方先开始,每方限时2.5分钟。时间用尽，发言必须停止。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81625" y="4745990"/>
            <a:ext cx="4342130" cy="1461770"/>
          </a:xfrm>
          <a:prstGeom prst="rect">
            <a:avLst/>
          </a:prstGeom>
        </p:spPr>
        <p:txBody>
          <a:bodyPr wrap="square" lIns="91436" tIns="45718" rIns="91436" bIns="45718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(共8分钟)</a:t>
            </a: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方先开始,此后正、反方自动轮流发言。每位辩手在此期间至少发言一次,发言次数、时间及每方四位辩手的发言次序均无限制,但某一方辩手发言落座后,对方发言之前这一方任何一位辩手不得再次发言。双方各有时间4分钟。一方辩手发言落座时该方计时暂停,另一方计时开始。时间用尽发言必须停止。此时如对方尚有时间,可继续发言也可向主席示意放弃剩余时间。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28870" y="6202680"/>
            <a:ext cx="4342130" cy="638810"/>
          </a:xfrm>
          <a:prstGeom prst="rect">
            <a:avLst/>
          </a:prstGeom>
        </p:spPr>
        <p:txBody>
          <a:bodyPr wrap="square" lIns="91436" tIns="45718" rIns="91436" bIns="45718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(共8分钟)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每方总结陈词由四辩进行,时间为4分钟,由反方先发言。时间用尽,发言必须停止。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28" grpId="0" bldLvl="0" animBg="1"/>
      <p:bldP spid="13" grpId="0" bldLvl="0" animBg="1"/>
      <p:bldP spid="14" grpId="0" bldLvl="0" animBg="1"/>
      <p:bldP spid="41" grpId="0"/>
      <p:bldP spid="41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5321518" y="1733794"/>
            <a:ext cx="1526307" cy="1063544"/>
            <a:chOff x="3652" y="2029"/>
            <a:chExt cx="376" cy="262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2" y="2029"/>
              <a:ext cx="37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3748" y="2187"/>
              <a:ext cx="172" cy="106"/>
            </a:xfrm>
            <a:custGeom>
              <a:avLst/>
              <a:gdLst>
                <a:gd name="T0" fmla="*/ 38 w 71"/>
                <a:gd name="T1" fmla="*/ 21 h 44"/>
                <a:gd name="T2" fmla="*/ 34 w 71"/>
                <a:gd name="T3" fmla="*/ 19 h 44"/>
                <a:gd name="T4" fmla="*/ 0 w 71"/>
                <a:gd name="T5" fmla="*/ 0 h 44"/>
                <a:gd name="T6" fmla="*/ 7 w 71"/>
                <a:gd name="T7" fmla="*/ 27 h 44"/>
                <a:gd name="T8" fmla="*/ 38 w 71"/>
                <a:gd name="T9" fmla="*/ 44 h 44"/>
                <a:gd name="T10" fmla="*/ 67 w 71"/>
                <a:gd name="T11" fmla="*/ 27 h 44"/>
                <a:gd name="T12" fmla="*/ 71 w 71"/>
                <a:gd name="T13" fmla="*/ 3 h 44"/>
                <a:gd name="T14" fmla="*/ 41 w 71"/>
                <a:gd name="T15" fmla="*/ 19 h 44"/>
                <a:gd name="T16" fmla="*/ 38 w 71"/>
                <a:gd name="T1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4">
                  <a:moveTo>
                    <a:pt x="38" y="21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7" y="27"/>
                    <a:pt x="7" y="27"/>
                  </a:cubicBezTo>
                  <a:cubicBezTo>
                    <a:pt x="7" y="27"/>
                    <a:pt x="30" y="44"/>
                    <a:pt x="38" y="44"/>
                  </a:cubicBezTo>
                  <a:cubicBezTo>
                    <a:pt x="46" y="44"/>
                    <a:pt x="67" y="27"/>
                    <a:pt x="67" y="27"/>
                  </a:cubicBezTo>
                  <a:cubicBezTo>
                    <a:pt x="67" y="27"/>
                    <a:pt x="69" y="13"/>
                    <a:pt x="71" y="3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38" y="21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3652" y="2031"/>
              <a:ext cx="378" cy="231"/>
            </a:xfrm>
            <a:custGeom>
              <a:avLst/>
              <a:gdLst>
                <a:gd name="T0" fmla="*/ 79 w 157"/>
                <a:gd name="T1" fmla="*/ 1 h 95"/>
                <a:gd name="T2" fmla="*/ 76 w 157"/>
                <a:gd name="T3" fmla="*/ 0 h 95"/>
                <a:gd name="T4" fmla="*/ 73 w 157"/>
                <a:gd name="T5" fmla="*/ 1 h 95"/>
                <a:gd name="T6" fmla="*/ 13 w 157"/>
                <a:gd name="T7" fmla="*/ 29 h 95"/>
                <a:gd name="T8" fmla="*/ 0 w 157"/>
                <a:gd name="T9" fmla="*/ 34 h 95"/>
                <a:gd name="T10" fmla="*/ 12 w 157"/>
                <a:gd name="T11" fmla="*/ 41 h 95"/>
                <a:gd name="T12" fmla="*/ 16 w 157"/>
                <a:gd name="T13" fmla="*/ 43 h 95"/>
                <a:gd name="T14" fmla="*/ 16 w 157"/>
                <a:gd name="T15" fmla="*/ 65 h 95"/>
                <a:gd name="T16" fmla="*/ 11 w 157"/>
                <a:gd name="T17" fmla="*/ 80 h 95"/>
                <a:gd name="T18" fmla="*/ 18 w 157"/>
                <a:gd name="T19" fmla="*/ 95 h 95"/>
                <a:gd name="T20" fmla="*/ 24 w 157"/>
                <a:gd name="T21" fmla="*/ 80 h 95"/>
                <a:gd name="T22" fmla="*/ 19 w 157"/>
                <a:gd name="T23" fmla="*/ 65 h 95"/>
                <a:gd name="T24" fmla="*/ 19 w 157"/>
                <a:gd name="T25" fmla="*/ 45 h 95"/>
                <a:gd name="T26" fmla="*/ 40 w 157"/>
                <a:gd name="T27" fmla="*/ 57 h 95"/>
                <a:gd name="T28" fmla="*/ 74 w 157"/>
                <a:gd name="T29" fmla="*/ 76 h 95"/>
                <a:gd name="T30" fmla="*/ 78 w 157"/>
                <a:gd name="T31" fmla="*/ 78 h 95"/>
                <a:gd name="T32" fmla="*/ 81 w 157"/>
                <a:gd name="T33" fmla="*/ 76 h 95"/>
                <a:gd name="T34" fmla="*/ 111 w 157"/>
                <a:gd name="T35" fmla="*/ 59 h 95"/>
                <a:gd name="T36" fmla="*/ 145 w 157"/>
                <a:gd name="T37" fmla="*/ 41 h 95"/>
                <a:gd name="T38" fmla="*/ 157 w 157"/>
                <a:gd name="T39" fmla="*/ 34 h 95"/>
                <a:gd name="T40" fmla="*/ 144 w 157"/>
                <a:gd name="T41" fmla="*/ 28 h 95"/>
                <a:gd name="T42" fmla="*/ 79 w 157"/>
                <a:gd name="T43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95">
                  <a:moveTo>
                    <a:pt x="79" y="1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3" y="67"/>
                    <a:pt x="11" y="73"/>
                    <a:pt x="11" y="80"/>
                  </a:cubicBezTo>
                  <a:cubicBezTo>
                    <a:pt x="11" y="88"/>
                    <a:pt x="14" y="95"/>
                    <a:pt x="18" y="95"/>
                  </a:cubicBezTo>
                  <a:cubicBezTo>
                    <a:pt x="21" y="95"/>
                    <a:pt x="24" y="88"/>
                    <a:pt x="24" y="80"/>
                  </a:cubicBezTo>
                  <a:cubicBezTo>
                    <a:pt x="24" y="73"/>
                    <a:pt x="22" y="67"/>
                    <a:pt x="19" y="6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481195" y="3331210"/>
            <a:ext cx="3229610" cy="106934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比赛分析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006339" y="4340647"/>
            <a:ext cx="2108200" cy="41656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Debate Analysis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924801" y="3724155"/>
            <a:ext cx="4165600" cy="243081"/>
            <a:chOff x="743958" y="3475975"/>
            <a:chExt cx="753417" cy="0"/>
          </a:xfrm>
        </p:grpSpPr>
        <p:cxnSp>
          <p:nvCxnSpPr>
            <p:cNvPr id="42" name="直接连接符 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flipH="1">
            <a:off x="-88900" y="3718120"/>
            <a:ext cx="4356100" cy="393049"/>
            <a:chOff x="743958" y="3475975"/>
            <a:chExt cx="753417" cy="0"/>
          </a:xfrm>
        </p:grpSpPr>
        <p:cxnSp>
          <p:nvCxnSpPr>
            <p:cNvPr id="40" name="直接连接符 39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5314373" y="1725675"/>
            <a:ext cx="1563254" cy="1033831"/>
            <a:chOff x="3296" y="1429"/>
            <a:chExt cx="375" cy="248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96" y="1429"/>
              <a:ext cx="37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296" y="1432"/>
              <a:ext cx="224" cy="240"/>
            </a:xfrm>
            <a:custGeom>
              <a:avLst/>
              <a:gdLst>
                <a:gd name="T0" fmla="*/ 76 w 93"/>
                <a:gd name="T1" fmla="*/ 72 h 99"/>
                <a:gd name="T2" fmla="*/ 73 w 93"/>
                <a:gd name="T3" fmla="*/ 68 h 99"/>
                <a:gd name="T4" fmla="*/ 74 w 93"/>
                <a:gd name="T5" fmla="*/ 54 h 99"/>
                <a:gd name="T6" fmla="*/ 80 w 93"/>
                <a:gd name="T7" fmla="*/ 40 h 99"/>
                <a:gd name="T8" fmla="*/ 79 w 93"/>
                <a:gd name="T9" fmla="*/ 34 h 99"/>
                <a:gd name="T10" fmla="*/ 79 w 93"/>
                <a:gd name="T11" fmla="*/ 32 h 99"/>
                <a:gd name="T12" fmla="*/ 80 w 93"/>
                <a:gd name="T13" fmla="*/ 18 h 99"/>
                <a:gd name="T14" fmla="*/ 77 w 93"/>
                <a:gd name="T15" fmla="*/ 10 h 99"/>
                <a:gd name="T16" fmla="*/ 74 w 93"/>
                <a:gd name="T17" fmla="*/ 6 h 99"/>
                <a:gd name="T18" fmla="*/ 73 w 93"/>
                <a:gd name="T19" fmla="*/ 0 h 99"/>
                <a:gd name="T20" fmla="*/ 59 w 93"/>
                <a:gd name="T21" fmla="*/ 4 h 99"/>
                <a:gd name="T22" fmla="*/ 44 w 93"/>
                <a:gd name="T23" fmla="*/ 6 h 99"/>
                <a:gd name="T24" fmla="*/ 36 w 93"/>
                <a:gd name="T25" fmla="*/ 19 h 99"/>
                <a:gd name="T26" fmla="*/ 37 w 93"/>
                <a:gd name="T27" fmla="*/ 34 h 99"/>
                <a:gd name="T28" fmla="*/ 35 w 93"/>
                <a:gd name="T29" fmla="*/ 33 h 99"/>
                <a:gd name="T30" fmla="*/ 37 w 93"/>
                <a:gd name="T31" fmla="*/ 42 h 99"/>
                <a:gd name="T32" fmla="*/ 41 w 93"/>
                <a:gd name="T33" fmla="*/ 55 h 99"/>
                <a:gd name="T34" fmla="*/ 42 w 93"/>
                <a:gd name="T35" fmla="*/ 68 h 99"/>
                <a:gd name="T36" fmla="*/ 39 w 93"/>
                <a:gd name="T37" fmla="*/ 72 h 99"/>
                <a:gd name="T38" fmla="*/ 34 w 93"/>
                <a:gd name="T39" fmla="*/ 78 h 99"/>
                <a:gd name="T40" fmla="*/ 5 w 93"/>
                <a:gd name="T41" fmla="*/ 92 h 99"/>
                <a:gd name="T42" fmla="*/ 1 w 93"/>
                <a:gd name="T43" fmla="*/ 99 h 99"/>
                <a:gd name="T44" fmla="*/ 66 w 93"/>
                <a:gd name="T45" fmla="*/ 99 h 99"/>
                <a:gd name="T46" fmla="*/ 72 w 93"/>
                <a:gd name="T47" fmla="*/ 91 h 99"/>
                <a:gd name="T48" fmla="*/ 84 w 93"/>
                <a:gd name="T49" fmla="*/ 87 h 99"/>
                <a:gd name="T50" fmla="*/ 93 w 93"/>
                <a:gd name="T51" fmla="*/ 83 h 99"/>
                <a:gd name="T52" fmla="*/ 81 w 93"/>
                <a:gd name="T53" fmla="*/ 78 h 99"/>
                <a:gd name="T54" fmla="*/ 76 w 93"/>
                <a:gd name="T55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99">
                  <a:moveTo>
                    <a:pt x="76" y="72"/>
                  </a:moveTo>
                  <a:cubicBezTo>
                    <a:pt x="76" y="70"/>
                    <a:pt x="75" y="68"/>
                    <a:pt x="73" y="68"/>
                  </a:cubicBezTo>
                  <a:cubicBezTo>
                    <a:pt x="72" y="63"/>
                    <a:pt x="72" y="65"/>
                    <a:pt x="74" y="54"/>
                  </a:cubicBezTo>
                  <a:cubicBezTo>
                    <a:pt x="76" y="43"/>
                    <a:pt x="76" y="48"/>
                    <a:pt x="80" y="40"/>
                  </a:cubicBezTo>
                  <a:cubicBezTo>
                    <a:pt x="82" y="34"/>
                    <a:pt x="82" y="33"/>
                    <a:pt x="79" y="34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27"/>
                    <a:pt x="79" y="23"/>
                    <a:pt x="80" y="18"/>
                  </a:cubicBezTo>
                  <a:cubicBezTo>
                    <a:pt x="80" y="15"/>
                    <a:pt x="79" y="12"/>
                    <a:pt x="77" y="10"/>
                  </a:cubicBezTo>
                  <a:cubicBezTo>
                    <a:pt x="76" y="9"/>
                    <a:pt x="74" y="6"/>
                    <a:pt x="74" y="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4"/>
                    <a:pt x="59" y="4"/>
                    <a:pt x="59" y="4"/>
                  </a:cubicBezTo>
                  <a:cubicBezTo>
                    <a:pt x="59" y="4"/>
                    <a:pt x="49" y="5"/>
                    <a:pt x="44" y="6"/>
                  </a:cubicBezTo>
                  <a:cubicBezTo>
                    <a:pt x="38" y="8"/>
                    <a:pt x="35" y="12"/>
                    <a:pt x="36" y="19"/>
                  </a:cubicBezTo>
                  <a:cubicBezTo>
                    <a:pt x="36" y="23"/>
                    <a:pt x="37" y="30"/>
                    <a:pt x="37" y="34"/>
                  </a:cubicBezTo>
                  <a:cubicBezTo>
                    <a:pt x="37" y="35"/>
                    <a:pt x="36" y="33"/>
                    <a:pt x="35" y="33"/>
                  </a:cubicBezTo>
                  <a:cubicBezTo>
                    <a:pt x="34" y="34"/>
                    <a:pt x="35" y="39"/>
                    <a:pt x="37" y="42"/>
                  </a:cubicBezTo>
                  <a:cubicBezTo>
                    <a:pt x="39" y="47"/>
                    <a:pt x="39" y="44"/>
                    <a:pt x="41" y="55"/>
                  </a:cubicBezTo>
                  <a:cubicBezTo>
                    <a:pt x="43" y="69"/>
                    <a:pt x="43" y="63"/>
                    <a:pt x="42" y="68"/>
                  </a:cubicBezTo>
                  <a:cubicBezTo>
                    <a:pt x="40" y="68"/>
                    <a:pt x="40" y="70"/>
                    <a:pt x="39" y="72"/>
                  </a:cubicBezTo>
                  <a:cubicBezTo>
                    <a:pt x="39" y="75"/>
                    <a:pt x="37" y="77"/>
                    <a:pt x="34" y="78"/>
                  </a:cubicBezTo>
                  <a:cubicBezTo>
                    <a:pt x="24" y="83"/>
                    <a:pt x="15" y="87"/>
                    <a:pt x="5" y="92"/>
                  </a:cubicBezTo>
                  <a:cubicBezTo>
                    <a:pt x="2" y="93"/>
                    <a:pt x="0" y="95"/>
                    <a:pt x="1" y="99"/>
                  </a:cubicBezTo>
                  <a:cubicBezTo>
                    <a:pt x="23" y="99"/>
                    <a:pt x="44" y="99"/>
                    <a:pt x="66" y="99"/>
                  </a:cubicBezTo>
                  <a:cubicBezTo>
                    <a:pt x="67" y="97"/>
                    <a:pt x="68" y="93"/>
                    <a:pt x="72" y="91"/>
                  </a:cubicBezTo>
                  <a:cubicBezTo>
                    <a:pt x="76" y="90"/>
                    <a:pt x="80" y="88"/>
                    <a:pt x="84" y="87"/>
                  </a:cubicBezTo>
                  <a:cubicBezTo>
                    <a:pt x="87" y="85"/>
                    <a:pt x="90" y="84"/>
                    <a:pt x="93" y="83"/>
                  </a:cubicBezTo>
                  <a:cubicBezTo>
                    <a:pt x="89" y="82"/>
                    <a:pt x="85" y="80"/>
                    <a:pt x="81" y="78"/>
                  </a:cubicBezTo>
                  <a:cubicBezTo>
                    <a:pt x="78" y="77"/>
                    <a:pt x="77" y="75"/>
                    <a:pt x="76" y="72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3464" y="1497"/>
              <a:ext cx="209" cy="178"/>
            </a:xfrm>
            <a:custGeom>
              <a:avLst/>
              <a:gdLst>
                <a:gd name="T0" fmla="*/ 83 w 87"/>
                <a:gd name="T1" fmla="*/ 67 h 73"/>
                <a:gd name="T2" fmla="*/ 64 w 87"/>
                <a:gd name="T3" fmla="*/ 59 h 73"/>
                <a:gd name="T4" fmla="*/ 58 w 87"/>
                <a:gd name="T5" fmla="*/ 51 h 73"/>
                <a:gd name="T6" fmla="*/ 56 w 87"/>
                <a:gd name="T7" fmla="*/ 51 h 73"/>
                <a:gd name="T8" fmla="*/ 55 w 87"/>
                <a:gd name="T9" fmla="*/ 45 h 73"/>
                <a:gd name="T10" fmla="*/ 69 w 87"/>
                <a:gd name="T11" fmla="*/ 36 h 73"/>
                <a:gd name="T12" fmla="*/ 60 w 87"/>
                <a:gd name="T13" fmla="*/ 25 h 73"/>
                <a:gd name="T14" fmla="*/ 60 w 87"/>
                <a:gd name="T15" fmla="*/ 14 h 73"/>
                <a:gd name="T16" fmla="*/ 57 w 87"/>
                <a:gd name="T17" fmla="*/ 6 h 73"/>
                <a:gd name="T18" fmla="*/ 50 w 87"/>
                <a:gd name="T19" fmla="*/ 2 h 73"/>
                <a:gd name="T20" fmla="*/ 43 w 87"/>
                <a:gd name="T21" fmla="*/ 0 h 73"/>
                <a:gd name="T22" fmla="*/ 32 w 87"/>
                <a:gd name="T23" fmla="*/ 4 h 73"/>
                <a:gd name="T24" fmla="*/ 27 w 87"/>
                <a:gd name="T25" fmla="*/ 18 h 73"/>
                <a:gd name="T26" fmla="*/ 27 w 87"/>
                <a:gd name="T27" fmla="*/ 23 h 73"/>
                <a:gd name="T28" fmla="*/ 18 w 87"/>
                <a:gd name="T29" fmla="*/ 36 h 73"/>
                <a:gd name="T30" fmla="*/ 18 w 87"/>
                <a:gd name="T31" fmla="*/ 36 h 73"/>
                <a:gd name="T32" fmla="*/ 32 w 87"/>
                <a:gd name="T33" fmla="*/ 45 h 73"/>
                <a:gd name="T34" fmla="*/ 32 w 87"/>
                <a:gd name="T35" fmla="*/ 47 h 73"/>
                <a:gd name="T36" fmla="*/ 30 w 87"/>
                <a:gd name="T37" fmla="*/ 52 h 73"/>
                <a:gd name="T38" fmla="*/ 30 w 87"/>
                <a:gd name="T39" fmla="*/ 52 h 73"/>
                <a:gd name="T40" fmla="*/ 26 w 87"/>
                <a:gd name="T41" fmla="*/ 58 h 73"/>
                <a:gd name="T42" fmla="*/ 26 w 87"/>
                <a:gd name="T43" fmla="*/ 59 h 73"/>
                <a:gd name="T44" fmla="*/ 4 w 87"/>
                <a:gd name="T45" fmla="*/ 67 h 73"/>
                <a:gd name="T46" fmla="*/ 0 w 87"/>
                <a:gd name="T47" fmla="*/ 72 h 73"/>
                <a:gd name="T48" fmla="*/ 0 w 87"/>
                <a:gd name="T49" fmla="*/ 73 h 73"/>
                <a:gd name="T50" fmla="*/ 87 w 87"/>
                <a:gd name="T51" fmla="*/ 73 h 73"/>
                <a:gd name="T52" fmla="*/ 83 w 87"/>
                <a:gd name="T53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7" h="73">
                  <a:moveTo>
                    <a:pt x="83" y="67"/>
                  </a:moveTo>
                  <a:cubicBezTo>
                    <a:pt x="77" y="64"/>
                    <a:pt x="70" y="62"/>
                    <a:pt x="64" y="59"/>
                  </a:cubicBezTo>
                  <a:cubicBezTo>
                    <a:pt x="61" y="58"/>
                    <a:pt x="58" y="55"/>
                    <a:pt x="58" y="51"/>
                  </a:cubicBezTo>
                  <a:cubicBezTo>
                    <a:pt x="57" y="51"/>
                    <a:pt x="57" y="51"/>
                    <a:pt x="56" y="51"/>
                  </a:cubicBezTo>
                  <a:cubicBezTo>
                    <a:pt x="56" y="51"/>
                    <a:pt x="55" y="51"/>
                    <a:pt x="55" y="45"/>
                  </a:cubicBezTo>
                  <a:cubicBezTo>
                    <a:pt x="61" y="44"/>
                    <a:pt x="65" y="41"/>
                    <a:pt x="69" y="36"/>
                  </a:cubicBezTo>
                  <a:cubicBezTo>
                    <a:pt x="63" y="35"/>
                    <a:pt x="60" y="31"/>
                    <a:pt x="60" y="25"/>
                  </a:cubicBezTo>
                  <a:cubicBezTo>
                    <a:pt x="59" y="21"/>
                    <a:pt x="60" y="17"/>
                    <a:pt x="60" y="14"/>
                  </a:cubicBezTo>
                  <a:cubicBezTo>
                    <a:pt x="60" y="11"/>
                    <a:pt x="59" y="9"/>
                    <a:pt x="57" y="6"/>
                  </a:cubicBezTo>
                  <a:cubicBezTo>
                    <a:pt x="55" y="4"/>
                    <a:pt x="52" y="3"/>
                    <a:pt x="50" y="2"/>
                  </a:cubicBezTo>
                  <a:cubicBezTo>
                    <a:pt x="47" y="0"/>
                    <a:pt x="45" y="0"/>
                    <a:pt x="43" y="0"/>
                  </a:cubicBezTo>
                  <a:cubicBezTo>
                    <a:pt x="39" y="0"/>
                    <a:pt x="35" y="1"/>
                    <a:pt x="32" y="4"/>
                  </a:cubicBezTo>
                  <a:cubicBezTo>
                    <a:pt x="27" y="7"/>
                    <a:pt x="26" y="12"/>
                    <a:pt x="27" y="18"/>
                  </a:cubicBezTo>
                  <a:cubicBezTo>
                    <a:pt x="27" y="20"/>
                    <a:pt x="27" y="21"/>
                    <a:pt x="27" y="23"/>
                  </a:cubicBezTo>
                  <a:cubicBezTo>
                    <a:pt x="27" y="29"/>
                    <a:pt x="25" y="34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1" y="41"/>
                    <a:pt x="26" y="44"/>
                    <a:pt x="32" y="45"/>
                  </a:cubicBezTo>
                  <a:cubicBezTo>
                    <a:pt x="32" y="46"/>
                    <a:pt x="32" y="46"/>
                    <a:pt x="32" y="47"/>
                  </a:cubicBezTo>
                  <a:cubicBezTo>
                    <a:pt x="32" y="50"/>
                    <a:pt x="31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6"/>
                    <a:pt x="26" y="58"/>
                  </a:cubicBezTo>
                  <a:cubicBezTo>
                    <a:pt x="26" y="58"/>
                    <a:pt x="26" y="58"/>
                    <a:pt x="26" y="59"/>
                  </a:cubicBezTo>
                  <a:cubicBezTo>
                    <a:pt x="21" y="61"/>
                    <a:pt x="11" y="64"/>
                    <a:pt x="4" y="67"/>
                  </a:cubicBezTo>
                  <a:cubicBezTo>
                    <a:pt x="2" y="68"/>
                    <a:pt x="0" y="70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9" y="73"/>
                    <a:pt x="58" y="73"/>
                    <a:pt x="87" y="73"/>
                  </a:cubicBezTo>
                  <a:cubicBezTo>
                    <a:pt x="87" y="70"/>
                    <a:pt x="85" y="68"/>
                    <a:pt x="83" y="67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481194" y="3331208"/>
            <a:ext cx="3229610" cy="106934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面试详情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44806" y="4340645"/>
            <a:ext cx="1302385" cy="41656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Interview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flipH="1">
            <a:off x="-419102" y="3718119"/>
            <a:ext cx="4356100" cy="393049"/>
            <a:chOff x="743958" y="3475975"/>
            <a:chExt cx="753417" cy="0"/>
          </a:xfrm>
        </p:grpSpPr>
        <p:cxnSp>
          <p:nvCxnSpPr>
            <p:cNvPr id="48" name="直接连接符 47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 rot="10800000" flipH="1">
            <a:off x="8254999" y="3331208"/>
            <a:ext cx="4356100" cy="393049"/>
            <a:chOff x="743958" y="3475975"/>
            <a:chExt cx="753417" cy="0"/>
          </a:xfrm>
        </p:grpSpPr>
        <p:cxnSp>
          <p:nvCxnSpPr>
            <p:cNvPr id="46" name="直接连接符 45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 noEditPoints="1"/>
          </p:cNvSpPr>
          <p:nvPr/>
        </p:nvSpPr>
        <p:spPr bwMode="auto">
          <a:xfrm flipH="1">
            <a:off x="4886795" y="1916888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 flipH="1">
            <a:off x="7060736" y="2837911"/>
            <a:ext cx="247650" cy="246063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 flipH="1">
            <a:off x="4886795" y="3700973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 flipH="1">
            <a:off x="7061814" y="4581010"/>
            <a:ext cx="247650" cy="246063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 flipH="1">
            <a:off x="4882537" y="5531429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7 h 346"/>
              <a:gd name="T12" fmla="*/ 204 w 346"/>
              <a:gd name="T13" fmla="*/ 219 h 346"/>
              <a:gd name="T14" fmla="*/ 131 w 346"/>
              <a:gd name="T15" fmla="*/ 261 h 346"/>
              <a:gd name="T16" fmla="*/ 131 w 346"/>
              <a:gd name="T17" fmla="*/ 177 h 346"/>
              <a:gd name="T18" fmla="*/ 131 w 346"/>
              <a:gd name="T19" fmla="*/ 93 h 346"/>
              <a:gd name="T20" fmla="*/ 204 w 346"/>
              <a:gd name="T21" fmla="*/ 135 h 346"/>
              <a:gd name="T22" fmla="*/ 277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8"/>
                  <a:pt x="346" y="173"/>
                </a:cubicBezTo>
                <a:cubicBezTo>
                  <a:pt x="346" y="269"/>
                  <a:pt x="268" y="346"/>
                  <a:pt x="173" y="346"/>
                </a:cubicBezTo>
                <a:cubicBezTo>
                  <a:pt x="77" y="346"/>
                  <a:pt x="0" y="269"/>
                  <a:pt x="0" y="173"/>
                </a:cubicBezTo>
                <a:cubicBezTo>
                  <a:pt x="0" y="78"/>
                  <a:pt x="77" y="0"/>
                  <a:pt x="173" y="0"/>
                </a:cubicBezTo>
                <a:close/>
                <a:moveTo>
                  <a:pt x="277" y="177"/>
                </a:moveTo>
                <a:lnTo>
                  <a:pt x="204" y="219"/>
                </a:lnTo>
                <a:lnTo>
                  <a:pt x="131" y="261"/>
                </a:lnTo>
                <a:lnTo>
                  <a:pt x="131" y="177"/>
                </a:lnTo>
                <a:lnTo>
                  <a:pt x="131" y="93"/>
                </a:lnTo>
                <a:lnTo>
                  <a:pt x="204" y="135"/>
                </a:lnTo>
                <a:lnTo>
                  <a:pt x="277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324427" y="1530802"/>
            <a:ext cx="1136462" cy="1135465"/>
            <a:chOff x="1314269" y="3137941"/>
            <a:chExt cx="1907896" cy="1906222"/>
          </a:xfrm>
        </p:grpSpPr>
        <p:sp>
          <p:nvSpPr>
            <p:cNvPr id="46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1984" y="2395179"/>
            <a:ext cx="1136462" cy="1135465"/>
            <a:chOff x="1314269" y="3137941"/>
            <a:chExt cx="1907896" cy="1906222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294735" y="3271643"/>
            <a:ext cx="1136462" cy="1135465"/>
            <a:chOff x="1314269" y="3137941"/>
            <a:chExt cx="1907896" cy="1906222"/>
          </a:xfrm>
        </p:grpSpPr>
        <p:sp>
          <p:nvSpPr>
            <p:cNvPr id="54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751984" y="4152314"/>
            <a:ext cx="1136462" cy="1135465"/>
            <a:chOff x="1314269" y="3137941"/>
            <a:chExt cx="1907896" cy="1906222"/>
          </a:xfrm>
        </p:grpSpPr>
        <p:sp>
          <p:nvSpPr>
            <p:cNvPr id="58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323618" y="5060213"/>
            <a:ext cx="1136462" cy="1135465"/>
            <a:chOff x="1314269" y="3137941"/>
            <a:chExt cx="1907896" cy="1906222"/>
          </a:xfrm>
        </p:grpSpPr>
        <p:sp>
          <p:nvSpPr>
            <p:cNvPr id="62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3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371475" y="1815465"/>
            <a:ext cx="4511040" cy="8216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面试时间：</a:t>
            </a:r>
            <a:r>
              <a:rPr lang="en-US" altLang="zh-CN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日（周二）（明天）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晚上</a:t>
            </a:r>
            <a:r>
              <a:rPr lang="en-US" altLang="zh-CN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en-US" altLang="zh-CN" sz="16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3923585" y="574675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811962" y="300264"/>
            <a:ext cx="3112006" cy="548640"/>
            <a:chOff x="811962" y="300264"/>
            <a:chExt cx="3112006" cy="548640"/>
          </a:xfrm>
        </p:grpSpPr>
        <p:sp>
          <p:nvSpPr>
            <p:cNvPr id="83" name="圆角矩形 8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四、面试详情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08215" y="2345055"/>
            <a:ext cx="4511040" cy="14312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面试地点：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耘慧楼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418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记得携带面试报名表！！！如果弄丢或没有，面试时工作人员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会发放</a:t>
            </a:r>
            <a:r>
              <a:rPr lang="zh-CN" altLang="en-US" sz="16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，到时请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认真填写</a:t>
            </a:r>
            <a:r>
              <a:rPr lang="zh-CN" altLang="en-US" sz="16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！！！</a:t>
            </a:r>
            <a:endParaRPr lang="zh-CN" altLang="en-US" sz="1600" b="1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8215" y="4051935"/>
            <a:ext cx="4511040" cy="155321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面试当天无法来到现场的同学，请与我，或者各位大家熟悉的学长学姐</a:t>
            </a:r>
            <a:r>
              <a:rPr lang="zh-CN" altLang="en-US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联系！！！</a:t>
            </a:r>
            <a:endParaRPr lang="zh-CN" altLang="en-US" sz="16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从而方便给大家安排之后的面试时间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（划重点！）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475" y="3596005"/>
            <a:ext cx="4511040" cy="4559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面试持续时间：三天至一周，视报名人数而定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2095" y="5060315"/>
            <a:ext cx="4511040" cy="155321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面试题目由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一道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开放性试题，和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10个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标准辩题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，面试的新生可以从面试的10个标准辩题中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自由选择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1至2个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进行面试</a:t>
            </a:r>
            <a:endParaRPr lang="zh-CN" alt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b="1" u="sng" dirty="0">
              <a:ln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72" grpId="0"/>
      <p:bldP spid="2" grpId="0"/>
      <p:bldP spid="15" grpId="0"/>
      <p:bldP spid="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94485" y="1077595"/>
            <a:ext cx="1036320" cy="1062355"/>
            <a:chOff x="6198593" y="2093189"/>
            <a:chExt cx="1757290" cy="1757290"/>
          </a:xfrm>
        </p:grpSpPr>
        <p:sp>
          <p:nvSpPr>
            <p:cNvPr id="9" name="泪滴形 8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716367" y="2532705"/>
              <a:ext cx="391160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804160" y="1224280"/>
            <a:ext cx="18072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不要脸是不是好事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811962" y="300264"/>
            <a:ext cx="3112006" cy="548640"/>
            <a:chOff x="811962" y="300264"/>
            <a:chExt cx="3112006" cy="548640"/>
          </a:xfrm>
        </p:grpSpPr>
        <p:sp>
          <p:nvSpPr>
            <p:cNvPr id="55" name="圆角矩形 5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四、面试详情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94485" y="2200275"/>
            <a:ext cx="1036320" cy="1062355"/>
            <a:chOff x="6198593" y="2093189"/>
            <a:chExt cx="1757290" cy="1757290"/>
          </a:xfrm>
        </p:grpSpPr>
        <p:sp>
          <p:nvSpPr>
            <p:cNvPr id="24" name="泪滴形 23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16367" y="2532705"/>
              <a:ext cx="391160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2</a:t>
              </a:r>
              <a:endParaRPr 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708275" y="2465705"/>
            <a:ext cx="30264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小朋友挨打了打回去还是告老师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04645" y="5481320"/>
            <a:ext cx="1036320" cy="1062355"/>
            <a:chOff x="6198593" y="2093189"/>
            <a:chExt cx="1757290" cy="1757290"/>
          </a:xfrm>
        </p:grpSpPr>
        <p:sp>
          <p:nvSpPr>
            <p:cNvPr id="34" name="泪滴形 33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716367" y="2532705"/>
              <a:ext cx="391160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5</a:t>
              </a:r>
              <a:endParaRPr 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99565" y="4324985"/>
            <a:ext cx="1036320" cy="1062355"/>
            <a:chOff x="6198593" y="2093189"/>
            <a:chExt cx="1757290" cy="1757290"/>
          </a:xfrm>
        </p:grpSpPr>
        <p:sp>
          <p:nvSpPr>
            <p:cNvPr id="40" name="泪滴形 39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716367" y="2532705"/>
              <a:ext cx="391160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4</a:t>
              </a:r>
              <a:endParaRPr 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33855" y="3262630"/>
            <a:ext cx="1036320" cy="1062355"/>
            <a:chOff x="6198593" y="2093189"/>
            <a:chExt cx="1757290" cy="1757290"/>
          </a:xfrm>
        </p:grpSpPr>
        <p:sp>
          <p:nvSpPr>
            <p:cNvPr id="59" name="泪滴形 58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716367" y="2532705"/>
              <a:ext cx="391160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3</a:t>
              </a:r>
              <a:endParaRPr lang="en-US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2875915" y="3528060"/>
            <a:ext cx="24168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华容道关羽要不要放曹操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875915" y="4590415"/>
            <a:ext cx="22136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人性本善还是人性本恶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875915" y="5643245"/>
            <a:ext cx="24168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难得糊涂是好事还是坏事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360160" y="1052195"/>
            <a:ext cx="1036320" cy="1062355"/>
            <a:chOff x="6198593" y="2093189"/>
            <a:chExt cx="1757290" cy="1757290"/>
          </a:xfrm>
        </p:grpSpPr>
        <p:sp>
          <p:nvSpPr>
            <p:cNvPr id="66" name="泪滴形 65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7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716367" y="2532705"/>
              <a:ext cx="391160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6</a:t>
              </a:r>
              <a:endParaRPr lang="en-US" dirty="0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569835" y="1198880"/>
            <a:ext cx="18072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举报作弊我错了吗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360160" y="2174875"/>
            <a:ext cx="1036320" cy="1062355"/>
            <a:chOff x="6198593" y="2093189"/>
            <a:chExt cx="1757290" cy="1757290"/>
          </a:xfrm>
        </p:grpSpPr>
        <p:sp>
          <p:nvSpPr>
            <p:cNvPr id="71" name="泪滴形 70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16367" y="2532705"/>
              <a:ext cx="391160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7</a:t>
              </a:r>
              <a:endParaRPr 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641590" y="2440305"/>
            <a:ext cx="11976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没钱生不生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370320" y="5455920"/>
            <a:ext cx="1036320" cy="1062355"/>
            <a:chOff x="6198593" y="2093189"/>
            <a:chExt cx="1757290" cy="1757290"/>
          </a:xfrm>
        </p:grpSpPr>
        <p:sp>
          <p:nvSpPr>
            <p:cNvPr id="76" name="泪滴形 75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523778" y="2493385"/>
              <a:ext cx="1222135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10</a:t>
              </a:r>
              <a:endParaRPr 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365240" y="4366260"/>
            <a:ext cx="1036320" cy="1062355"/>
            <a:chOff x="6198593" y="2093189"/>
            <a:chExt cx="1757290" cy="1757290"/>
          </a:xfrm>
        </p:grpSpPr>
        <p:sp>
          <p:nvSpPr>
            <p:cNvPr id="80" name="泪滴形 79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716367" y="2532705"/>
              <a:ext cx="391160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9</a:t>
              </a:r>
              <a:endParaRPr 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99530" y="3262630"/>
            <a:ext cx="1036320" cy="1062355"/>
            <a:chOff x="6198593" y="2093189"/>
            <a:chExt cx="1757290" cy="1757290"/>
          </a:xfrm>
        </p:grpSpPr>
        <p:sp>
          <p:nvSpPr>
            <p:cNvPr id="84" name="泪滴形 83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716367" y="2532705"/>
              <a:ext cx="391160" cy="90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dirty="0"/>
                <a:t>8</a:t>
              </a:r>
              <a:endParaRPr lang="en-US" dirty="0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7641590" y="3502660"/>
            <a:ext cx="28232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应不应该变成恋人想要的样子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641590" y="4565015"/>
            <a:ext cx="24168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世界上需不需要超级英雄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641590" y="5617845"/>
            <a:ext cx="1807210" cy="3511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婚礼要不要请前任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7" grpId="0"/>
      <p:bldP spid="62" grpId="0"/>
      <p:bldP spid="63" grpId="0"/>
      <p:bldP spid="64" grpId="0"/>
      <p:bldP spid="69" grpId="0"/>
      <p:bldP spid="74" grpId="0"/>
      <p:bldP spid="87" grpId="0"/>
      <p:bldP spid="88" grpId="0"/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右箭头 41"/>
          <p:cNvSpPr/>
          <p:nvPr/>
        </p:nvSpPr>
        <p:spPr>
          <a:xfrm>
            <a:off x="6296939" y="3290454"/>
            <a:ext cx="1367389" cy="35987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6" name="圆角右箭头 61"/>
          <p:cNvSpPr/>
          <p:nvPr/>
        </p:nvSpPr>
        <p:spPr>
          <a:xfrm>
            <a:off x="6711918" y="4365318"/>
            <a:ext cx="1360585" cy="252388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7" name="圆角右箭头 83"/>
          <p:cNvSpPr/>
          <p:nvPr/>
        </p:nvSpPr>
        <p:spPr>
          <a:xfrm flipH="1">
            <a:off x="4317473" y="4365318"/>
            <a:ext cx="1360585" cy="252388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8" name="上箭头 45"/>
          <p:cNvSpPr/>
          <p:nvPr/>
        </p:nvSpPr>
        <p:spPr>
          <a:xfrm>
            <a:off x="5677875" y="2785286"/>
            <a:ext cx="693899" cy="4103915"/>
          </a:xfrm>
          <a:prstGeom prst="upArrow">
            <a:avLst/>
          </a:prstGeom>
          <a:solidFill>
            <a:srgbClr val="005CA7"/>
          </a:solidFill>
          <a:ln w="28575" cap="flat">
            <a:solidFill>
              <a:schemeClr val="bg2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12185" y="1252855"/>
            <a:ext cx="5464810" cy="14312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面试之后，队长们将会对大家按</a:t>
            </a:r>
            <a:r>
              <a:rPr lang="zh-CN" altLang="en-US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性格</a:t>
            </a: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培养类型</a:t>
            </a: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分队</a:t>
            </a: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我们将会尽快通知您的录取情况，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手机短信、</a:t>
            </a:r>
            <a:r>
              <a:rPr lang="en-US" altLang="zh-CN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均会通知</a:t>
            </a: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，届时请</a:t>
            </a:r>
            <a:r>
              <a:rPr lang="zh-CN" altLang="en-US" sz="1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注意查看</a:t>
            </a: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自己的手机消息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11962" y="300264"/>
            <a:ext cx="3112006" cy="548640"/>
            <a:chOff x="811962" y="300264"/>
            <a:chExt cx="3112006" cy="548640"/>
          </a:xfrm>
        </p:grpSpPr>
        <p:sp>
          <p:nvSpPr>
            <p:cNvPr id="46" name="圆角矩形 4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四、面试详情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ldLvl="0" animBg="1"/>
      <p:bldP spid="8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243587" y="1720616"/>
            <a:ext cx="2600804" cy="3002802"/>
            <a:chOff x="1243587" y="1720616"/>
            <a:chExt cx="2600804" cy="3002802"/>
          </a:xfrm>
        </p:grpSpPr>
        <p:cxnSp>
          <p:nvCxnSpPr>
            <p:cNvPr id="9" name="直接连接符 57"/>
            <p:cNvCxnSpPr/>
            <p:nvPr/>
          </p:nvCxnSpPr>
          <p:spPr bwMode="auto">
            <a:xfrm>
              <a:off x="2543989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燕尾形 9"/>
            <p:cNvSpPr/>
            <p:nvPr/>
          </p:nvSpPr>
          <p:spPr bwMode="auto">
            <a:xfrm>
              <a:off x="1243587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贾庆超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159" y="1720616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组合 38"/>
          <p:cNvGrpSpPr/>
          <p:nvPr/>
        </p:nvGrpSpPr>
        <p:grpSpPr>
          <a:xfrm>
            <a:off x="3611594" y="1688250"/>
            <a:ext cx="2600804" cy="3035168"/>
            <a:chOff x="3611594" y="1688250"/>
            <a:chExt cx="2600804" cy="3035168"/>
          </a:xfrm>
        </p:grpSpPr>
        <p:cxnSp>
          <p:nvCxnSpPr>
            <p:cNvPr id="11" name="直接连接符 58"/>
            <p:cNvCxnSpPr/>
            <p:nvPr/>
          </p:nvCxnSpPr>
          <p:spPr bwMode="auto">
            <a:xfrm>
              <a:off x="4911996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燕尾形 11"/>
            <p:cNvSpPr/>
            <p:nvPr/>
          </p:nvSpPr>
          <p:spPr bwMode="auto">
            <a:xfrm>
              <a:off x="3611594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崔江磊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68" y="1688250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组合 39"/>
          <p:cNvGrpSpPr/>
          <p:nvPr/>
        </p:nvGrpSpPr>
        <p:grpSpPr>
          <a:xfrm>
            <a:off x="5979601" y="1720616"/>
            <a:ext cx="2600804" cy="3002802"/>
            <a:chOff x="5979601" y="1720616"/>
            <a:chExt cx="2600804" cy="3002802"/>
          </a:xfrm>
        </p:grpSpPr>
        <p:cxnSp>
          <p:nvCxnSpPr>
            <p:cNvPr id="13" name="直接连接符 59"/>
            <p:cNvCxnSpPr/>
            <p:nvPr/>
          </p:nvCxnSpPr>
          <p:spPr bwMode="auto">
            <a:xfrm>
              <a:off x="7282968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燕尾形 13"/>
            <p:cNvSpPr/>
            <p:nvPr/>
          </p:nvSpPr>
          <p:spPr bwMode="auto">
            <a:xfrm>
              <a:off x="5979601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王苗苗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173" y="1720616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8347609" y="1677581"/>
            <a:ext cx="2600804" cy="3045837"/>
            <a:chOff x="8347609" y="1677581"/>
            <a:chExt cx="2600804" cy="3045837"/>
          </a:xfrm>
        </p:grpSpPr>
        <p:cxnSp>
          <p:nvCxnSpPr>
            <p:cNvPr id="15" name="直接连接符 60"/>
            <p:cNvCxnSpPr/>
            <p:nvPr/>
          </p:nvCxnSpPr>
          <p:spPr bwMode="auto">
            <a:xfrm>
              <a:off x="9652458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燕尾形 15"/>
            <p:cNvSpPr/>
            <p:nvPr/>
          </p:nvSpPr>
          <p:spPr bwMode="auto">
            <a:xfrm>
              <a:off x="8347609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曹晨曦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6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180" y="1677581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1574701" y="4965054"/>
            <a:ext cx="1938573" cy="1249271"/>
            <a:chOff x="1574701" y="4965054"/>
            <a:chExt cx="1938573" cy="1249271"/>
          </a:xfrm>
        </p:grpSpPr>
        <p:sp>
          <p:nvSpPr>
            <p:cNvPr id="18" name="矩形 17"/>
            <p:cNvSpPr/>
            <p:nvPr/>
          </p:nvSpPr>
          <p:spPr>
            <a:xfrm>
              <a:off x="1699159" y="4965054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74701" y="5301195"/>
              <a:ext cx="1938573" cy="91313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曾获第三届葫芦岛科技馆辩论赛一等奖，第十二届辽宁工大辩论赛三等奖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942709" y="4957212"/>
            <a:ext cx="1938573" cy="1523812"/>
            <a:chOff x="3942709" y="4957212"/>
            <a:chExt cx="1938573" cy="1523812"/>
          </a:xfrm>
        </p:grpSpPr>
        <p:sp>
          <p:nvSpPr>
            <p:cNvPr id="21" name="矩形 20"/>
            <p:cNvSpPr/>
            <p:nvPr/>
          </p:nvSpPr>
          <p:spPr>
            <a:xfrm>
              <a:off x="4067168" y="4957212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总教练</a:t>
              </a:r>
              <a:endParaRPr lang="zh-CN" altLang="en-US" sz="15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942709" y="5293574"/>
              <a:ext cx="1938573" cy="118745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曾获第三届葫芦岛科技馆辩论赛一等奖，第十二届辽宁工大辩论赛三等奖，</a:t>
              </a:r>
              <a:r>
                <a:rPr lang="zh-CN" altLang="en-US" sz="1200" b="1" dirty="0"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校最佳辩手</a:t>
              </a:r>
              <a:endParaRPr lang="zh-CN" altLang="en-US" sz="12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4790" y="4961775"/>
            <a:ext cx="2036892" cy="1252549"/>
            <a:chOff x="6284790" y="4961775"/>
            <a:chExt cx="2036892" cy="1252549"/>
          </a:xfrm>
        </p:grpSpPr>
        <p:sp>
          <p:nvSpPr>
            <p:cNvPr id="24" name="矩形 23"/>
            <p:cNvSpPr/>
            <p:nvPr/>
          </p:nvSpPr>
          <p:spPr>
            <a:xfrm>
              <a:off x="6458407" y="4961775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副社长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84790" y="5301194"/>
              <a:ext cx="2036892" cy="91313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曾获第三届葫芦岛科技馆辩论赛一等奖，第十二届辽宁工大辩论赛三等奖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29563" y="4965054"/>
            <a:ext cx="2036892" cy="1249269"/>
            <a:chOff x="8629563" y="4965054"/>
            <a:chExt cx="2036892" cy="1249269"/>
          </a:xfrm>
        </p:grpSpPr>
        <p:sp>
          <p:nvSpPr>
            <p:cNvPr id="27" name="矩形 26"/>
            <p:cNvSpPr/>
            <p:nvPr/>
          </p:nvSpPr>
          <p:spPr>
            <a:xfrm>
              <a:off x="8803180" y="4965054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副社长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629563" y="5301193"/>
              <a:ext cx="2036892" cy="91313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曾获第三届葫芦岛科技馆辩论赛一等奖，第十二届辽宁工大辩论赛三等奖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36" name="圆角矩形 3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莅临嘉宾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4481194" y="3324988"/>
            <a:ext cx="3229610" cy="106934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难忘今宵</a:t>
            </a:r>
            <a:endParaRPr lang="zh-CN" altLang="en-US" dirty="0" smtClean="0"/>
          </a:p>
        </p:txBody>
      </p:sp>
      <p:sp>
        <p:nvSpPr>
          <p:cNvPr id="32" name="矩形 31"/>
          <p:cNvSpPr/>
          <p:nvPr/>
        </p:nvSpPr>
        <p:spPr>
          <a:xfrm>
            <a:off x="5072060" y="4340647"/>
            <a:ext cx="2047875" cy="72136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Other Activities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 flipH="1">
            <a:off x="-419102" y="3718121"/>
            <a:ext cx="4356100" cy="393049"/>
            <a:chOff x="743958" y="3475975"/>
            <a:chExt cx="753417" cy="0"/>
          </a:xfrm>
        </p:grpSpPr>
        <p:cxnSp>
          <p:nvCxnSpPr>
            <p:cNvPr id="37" name="直接连接符 3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 rot="10800000" flipH="1">
            <a:off x="8254999" y="3331210"/>
            <a:ext cx="4356100" cy="393049"/>
            <a:chOff x="743958" y="3475975"/>
            <a:chExt cx="753417" cy="0"/>
          </a:xfrm>
        </p:grpSpPr>
        <p:cxnSp>
          <p:nvCxnSpPr>
            <p:cNvPr id="35" name="直接连接符 34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utoShape 8"/>
          <p:cNvSpPr>
            <a:spLocks noChangeAspect="1" noChangeArrowheads="1" noTextEdit="1"/>
          </p:cNvSpPr>
          <p:nvPr/>
        </p:nvSpPr>
        <p:spPr bwMode="auto">
          <a:xfrm>
            <a:off x="3245653" y="936281"/>
            <a:ext cx="16510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O_5}B_Y8}{7P0QUI%N4J~U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7475" y="1751330"/>
            <a:ext cx="1496060" cy="1496060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71120" y="1179874"/>
            <a:ext cx="12197892" cy="2418983"/>
            <a:chOff x="0" y="4452664"/>
            <a:chExt cx="12197892" cy="2418983"/>
          </a:xfrm>
          <a:solidFill>
            <a:srgbClr val="0070C0"/>
          </a:solidFill>
        </p:grpSpPr>
        <p:sp>
          <p:nvSpPr>
            <p:cNvPr id="4" name="矩形 3"/>
            <p:cNvSpPr/>
            <p:nvPr/>
          </p:nvSpPr>
          <p:spPr>
            <a:xfrm>
              <a:off x="0" y="4452664"/>
              <a:ext cx="12197892" cy="241898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937894" y="4761185"/>
              <a:ext cx="10316212" cy="1602810"/>
              <a:chOff x="937894" y="4674100"/>
              <a:chExt cx="10316212" cy="1602810"/>
            </a:xfrm>
            <a:grpFill/>
          </p:grpSpPr>
          <p:sp>
            <p:nvSpPr>
              <p:cNvPr id="19" name="矩形 18"/>
              <p:cNvSpPr/>
              <p:nvPr/>
            </p:nvSpPr>
            <p:spPr>
              <a:xfrm>
                <a:off x="937894" y="5226620"/>
                <a:ext cx="10316212" cy="1050290"/>
              </a:xfrm>
              <a:prstGeom prst="rect">
                <a:avLst/>
              </a:prstGeom>
              <a:grpFill/>
            </p:spPr>
            <p:txBody>
              <a:bodyPr wrap="square" lIns="91438" tIns="45719" rIns="91438" bIns="45719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各位在坐的同学们请随意提问！畅所欲言！各位学生学姐</a:t>
                </a:r>
                <a:r>
                  <a:rPr lang="zh-CN" altLang="en-US" sz="1400" b="1" u="sng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无不答言无不尽的回答你们所提出的问题，不管是关于辩论社、辩论赛、纳新、面试、生活、学习、爱情、哪个食堂的饭更好吃、二食堂卖饭的大姨和东门卖水果的大爷是什么关系、单身狗的救赎等等各类问题大家都可提问</a:t>
                </a:r>
                <a:endPara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37894" y="4674100"/>
                <a:ext cx="2327820" cy="501650"/>
              </a:xfrm>
              <a:prstGeom prst="rect">
                <a:avLst/>
              </a:prstGeom>
              <a:grpFill/>
            </p:spPr>
            <p:txBody>
              <a:bodyPr wrap="square" lIns="91438" tIns="45719" rIns="91438" bIns="45719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观众质询环节</a:t>
                </a:r>
                <a:endPara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1030515" y="5196443"/>
                <a:ext cx="1785257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" name="直接连接符 16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30" name="圆角矩形 2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五、难忘今宵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67945" y="4062139"/>
            <a:ext cx="12197892" cy="2418983"/>
            <a:chOff x="0" y="4452664"/>
            <a:chExt cx="12197892" cy="2418983"/>
          </a:xfrm>
          <a:solidFill>
            <a:schemeClr val="tx2"/>
          </a:solidFill>
        </p:grpSpPr>
        <p:sp>
          <p:nvSpPr>
            <p:cNvPr id="10" name="矩形 9"/>
            <p:cNvSpPr/>
            <p:nvPr/>
          </p:nvSpPr>
          <p:spPr>
            <a:xfrm>
              <a:off x="0" y="4452664"/>
              <a:ext cx="12197892" cy="241898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p>
              <a:pPr algn="ctr"/>
              <a:endParaRPr lang="zh-CN" altLang="en-US" sz="1015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37894" y="4761185"/>
              <a:ext cx="10316212" cy="742566"/>
              <a:chOff x="937894" y="4674100"/>
              <a:chExt cx="10316212" cy="742566"/>
            </a:xfrm>
            <a:grpFill/>
          </p:grpSpPr>
          <p:sp>
            <p:nvSpPr>
              <p:cNvPr id="12" name="矩形 11"/>
              <p:cNvSpPr/>
              <p:nvPr/>
            </p:nvSpPr>
            <p:spPr>
              <a:xfrm>
                <a:off x="937894" y="5226620"/>
                <a:ext cx="10316212" cy="190046"/>
              </a:xfrm>
              <a:prstGeom prst="rect">
                <a:avLst/>
              </a:prstGeom>
              <a:grpFill/>
            </p:spPr>
            <p:txBody>
              <a:bodyPr wrap="square" lIns="91438" tIns="45719" rIns="91438" bIns="45719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有序组织抽奖，文案君表示累了，不想打字描述具体过程了</a:t>
                </a:r>
                <a:endPara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937894" y="4674100"/>
                <a:ext cx="2327820" cy="501650"/>
              </a:xfrm>
              <a:prstGeom prst="rect">
                <a:avLst/>
              </a:prstGeom>
              <a:grpFill/>
            </p:spPr>
            <p:txBody>
              <a:bodyPr wrap="square" lIns="91438" tIns="45719" rIns="91438" bIns="45719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抽奖环节</a:t>
                </a:r>
                <a:endPara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1030515" y="5196443"/>
                <a:ext cx="1785257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881156" y="2785242"/>
            <a:ext cx="6275419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感谢您参加本次交流会！</a:t>
            </a:r>
            <a:endParaRPr lang="zh-CN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 flipH="1" flipV="1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241" name="直接连接符 240"/>
            <p:cNvCxnSpPr/>
            <p:nvPr/>
          </p:nvCxnSpPr>
          <p:spPr>
            <a:xfrm flipV="1">
              <a:off x="1190453" y="2641879"/>
              <a:ext cx="6844412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flipV="1">
            <a:off x="881454" y="4599936"/>
            <a:ext cx="5776149" cy="0"/>
            <a:chOff x="1170147" y="2641879"/>
            <a:chExt cx="7973853" cy="0"/>
          </a:xfrm>
        </p:grpSpPr>
        <p:cxnSp>
          <p:nvCxnSpPr>
            <p:cNvPr id="245" name="直接连接符 244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>
            <a:spLocks noChangeArrowheads="1"/>
          </p:cNvSpPr>
          <p:nvPr/>
        </p:nvSpPr>
        <p:spPr bwMode="auto">
          <a:xfrm>
            <a:off x="863675" y="1974080"/>
            <a:ext cx="5873476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dist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软件学院博言辩论社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社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434340"/>
            <a:ext cx="1525270" cy="1525270"/>
          </a:xfrm>
          <a:prstGeom prst="rect">
            <a:avLst/>
          </a:prstGeom>
        </p:spPr>
      </p:pic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243587" y="1720616"/>
            <a:ext cx="2600804" cy="3002802"/>
            <a:chOff x="1243587" y="1720616"/>
            <a:chExt cx="2600804" cy="3002802"/>
          </a:xfrm>
        </p:grpSpPr>
        <p:cxnSp>
          <p:nvCxnSpPr>
            <p:cNvPr id="9" name="直接连接符 57"/>
            <p:cNvCxnSpPr/>
            <p:nvPr/>
          </p:nvCxnSpPr>
          <p:spPr bwMode="auto">
            <a:xfrm>
              <a:off x="2543989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燕尾形 9"/>
            <p:cNvSpPr/>
            <p:nvPr/>
          </p:nvSpPr>
          <p:spPr bwMode="auto">
            <a:xfrm>
              <a:off x="1243587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汤琪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159" y="1720616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组合 38"/>
          <p:cNvGrpSpPr/>
          <p:nvPr/>
        </p:nvGrpSpPr>
        <p:grpSpPr>
          <a:xfrm>
            <a:off x="3611594" y="1688250"/>
            <a:ext cx="2600804" cy="3035168"/>
            <a:chOff x="3611594" y="1688250"/>
            <a:chExt cx="2600804" cy="3035168"/>
          </a:xfrm>
        </p:grpSpPr>
        <p:cxnSp>
          <p:nvCxnSpPr>
            <p:cNvPr id="11" name="直接连接符 58"/>
            <p:cNvCxnSpPr/>
            <p:nvPr/>
          </p:nvCxnSpPr>
          <p:spPr bwMode="auto">
            <a:xfrm>
              <a:off x="4911996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燕尾形 11"/>
            <p:cNvSpPr/>
            <p:nvPr/>
          </p:nvSpPr>
          <p:spPr bwMode="auto">
            <a:xfrm>
              <a:off x="3611594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焦思淇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68" y="1688250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组合 39"/>
          <p:cNvGrpSpPr/>
          <p:nvPr/>
        </p:nvGrpSpPr>
        <p:grpSpPr>
          <a:xfrm>
            <a:off x="5979601" y="1720616"/>
            <a:ext cx="2600804" cy="3002802"/>
            <a:chOff x="5979601" y="1720616"/>
            <a:chExt cx="2600804" cy="3002802"/>
          </a:xfrm>
        </p:grpSpPr>
        <p:cxnSp>
          <p:nvCxnSpPr>
            <p:cNvPr id="13" name="直接连接符 59"/>
            <p:cNvCxnSpPr/>
            <p:nvPr/>
          </p:nvCxnSpPr>
          <p:spPr bwMode="auto">
            <a:xfrm>
              <a:off x="7282968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燕尾形 13"/>
            <p:cNvSpPr/>
            <p:nvPr/>
          </p:nvSpPr>
          <p:spPr bwMode="auto">
            <a:xfrm>
              <a:off x="5979601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安桂延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173" y="1720616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8347609" y="1677581"/>
            <a:ext cx="2600804" cy="3045837"/>
            <a:chOff x="8347609" y="1677581"/>
            <a:chExt cx="2600804" cy="3045837"/>
          </a:xfrm>
        </p:grpSpPr>
        <p:cxnSp>
          <p:nvCxnSpPr>
            <p:cNvPr id="15" name="直接连接符 60"/>
            <p:cNvCxnSpPr/>
            <p:nvPr/>
          </p:nvCxnSpPr>
          <p:spPr bwMode="auto">
            <a:xfrm>
              <a:off x="9652458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燕尾形 15"/>
            <p:cNvSpPr/>
            <p:nvPr/>
          </p:nvSpPr>
          <p:spPr bwMode="auto">
            <a:xfrm>
              <a:off x="8347609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孙榕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6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180" y="1677581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1574701" y="4965054"/>
            <a:ext cx="1938573" cy="1107031"/>
            <a:chOff x="1574701" y="4965054"/>
            <a:chExt cx="1938573" cy="1107031"/>
          </a:xfrm>
        </p:grpSpPr>
        <p:sp>
          <p:nvSpPr>
            <p:cNvPr id="18" name="矩形 17"/>
            <p:cNvSpPr/>
            <p:nvPr/>
          </p:nvSpPr>
          <p:spPr>
            <a:xfrm>
              <a:off x="1699159" y="4965054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一队队长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74701" y="5433275"/>
              <a:ext cx="1938573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曾获第十三届软件学院辩论赛一等奖，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院最佳辩手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942709" y="4957212"/>
            <a:ext cx="1938573" cy="1114872"/>
            <a:chOff x="3942709" y="4957212"/>
            <a:chExt cx="1938573" cy="1114872"/>
          </a:xfrm>
        </p:grpSpPr>
        <p:sp>
          <p:nvSpPr>
            <p:cNvPr id="21" name="矩形 20"/>
            <p:cNvSpPr/>
            <p:nvPr/>
          </p:nvSpPr>
          <p:spPr>
            <a:xfrm>
              <a:off x="4067168" y="4957212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一队副队长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942709" y="5433274"/>
              <a:ext cx="1938573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曾获第十三届软件学院辩论赛一等奖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4790" y="4961775"/>
            <a:ext cx="2036892" cy="1110309"/>
            <a:chOff x="6284790" y="4961775"/>
            <a:chExt cx="2036892" cy="1110309"/>
          </a:xfrm>
        </p:grpSpPr>
        <p:sp>
          <p:nvSpPr>
            <p:cNvPr id="24" name="矩形 23"/>
            <p:cNvSpPr/>
            <p:nvPr/>
          </p:nvSpPr>
          <p:spPr>
            <a:xfrm>
              <a:off x="6458407" y="4961775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二队队长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84790" y="5433274"/>
              <a:ext cx="2036892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曾获第十三届软件学院辩论赛一等奖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29563" y="4965054"/>
            <a:ext cx="2036892" cy="1107029"/>
            <a:chOff x="8629563" y="4965054"/>
            <a:chExt cx="2036892" cy="1107029"/>
          </a:xfrm>
        </p:grpSpPr>
        <p:sp>
          <p:nvSpPr>
            <p:cNvPr id="27" name="矩形 26"/>
            <p:cNvSpPr/>
            <p:nvPr/>
          </p:nvSpPr>
          <p:spPr>
            <a:xfrm>
              <a:off x="8803180" y="4965054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二队副队长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629563" y="5433273"/>
              <a:ext cx="2036892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曾获第十三届软件学院辩论赛二等奖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36" name="圆角矩形 3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莅临嘉宾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243587" y="1720616"/>
            <a:ext cx="2600804" cy="3002802"/>
            <a:chOff x="1243587" y="1720616"/>
            <a:chExt cx="2600804" cy="3002802"/>
          </a:xfrm>
        </p:grpSpPr>
        <p:cxnSp>
          <p:nvCxnSpPr>
            <p:cNvPr id="9" name="直接连接符 57"/>
            <p:cNvCxnSpPr/>
            <p:nvPr/>
          </p:nvCxnSpPr>
          <p:spPr bwMode="auto">
            <a:xfrm>
              <a:off x="2543989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燕尾形 9"/>
            <p:cNvSpPr/>
            <p:nvPr/>
          </p:nvSpPr>
          <p:spPr bwMode="auto">
            <a:xfrm>
              <a:off x="1243587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徐铭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159" y="1720616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组合 38"/>
          <p:cNvGrpSpPr/>
          <p:nvPr/>
        </p:nvGrpSpPr>
        <p:grpSpPr>
          <a:xfrm>
            <a:off x="3611594" y="1688250"/>
            <a:ext cx="2600804" cy="3035168"/>
            <a:chOff x="3611594" y="1688250"/>
            <a:chExt cx="2600804" cy="3035168"/>
          </a:xfrm>
        </p:grpSpPr>
        <p:cxnSp>
          <p:nvCxnSpPr>
            <p:cNvPr id="11" name="直接连接符 58"/>
            <p:cNvCxnSpPr/>
            <p:nvPr/>
          </p:nvCxnSpPr>
          <p:spPr bwMode="auto">
            <a:xfrm>
              <a:off x="4911996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燕尾形 11"/>
            <p:cNvSpPr/>
            <p:nvPr/>
          </p:nvSpPr>
          <p:spPr bwMode="auto">
            <a:xfrm>
              <a:off x="3611594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李文博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68" y="1688250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组合 39"/>
          <p:cNvGrpSpPr/>
          <p:nvPr/>
        </p:nvGrpSpPr>
        <p:grpSpPr>
          <a:xfrm>
            <a:off x="5979601" y="1720616"/>
            <a:ext cx="2600804" cy="3002802"/>
            <a:chOff x="5979601" y="1720616"/>
            <a:chExt cx="2600804" cy="3002802"/>
          </a:xfrm>
        </p:grpSpPr>
        <p:cxnSp>
          <p:nvCxnSpPr>
            <p:cNvPr id="13" name="直接连接符 59"/>
            <p:cNvCxnSpPr/>
            <p:nvPr/>
          </p:nvCxnSpPr>
          <p:spPr bwMode="auto">
            <a:xfrm>
              <a:off x="7282968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燕尾形 13"/>
            <p:cNvSpPr/>
            <p:nvPr/>
          </p:nvSpPr>
          <p:spPr bwMode="auto">
            <a:xfrm>
              <a:off x="5979601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孙艺侨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173" y="1720616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8347609" y="1677581"/>
            <a:ext cx="2600804" cy="3045837"/>
            <a:chOff x="8347609" y="1677581"/>
            <a:chExt cx="2600804" cy="3045837"/>
          </a:xfrm>
        </p:grpSpPr>
        <p:cxnSp>
          <p:nvCxnSpPr>
            <p:cNvPr id="15" name="直接连接符 60"/>
            <p:cNvCxnSpPr/>
            <p:nvPr/>
          </p:nvCxnSpPr>
          <p:spPr bwMode="auto">
            <a:xfrm>
              <a:off x="9652458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燕尾形 15"/>
            <p:cNvSpPr/>
            <p:nvPr/>
          </p:nvSpPr>
          <p:spPr bwMode="auto">
            <a:xfrm>
              <a:off x="8347609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赵文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6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180" y="1677581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组合 24"/>
          <p:cNvGrpSpPr/>
          <p:nvPr/>
        </p:nvGrpSpPr>
        <p:grpSpPr>
          <a:xfrm>
            <a:off x="1574794" y="4961657"/>
            <a:ext cx="1938573" cy="1389192"/>
            <a:chOff x="3942709" y="4957212"/>
            <a:chExt cx="1938573" cy="1389192"/>
          </a:xfrm>
        </p:grpSpPr>
        <p:sp>
          <p:nvSpPr>
            <p:cNvPr id="21" name="矩形 20"/>
            <p:cNvSpPr/>
            <p:nvPr/>
          </p:nvSpPr>
          <p:spPr>
            <a:xfrm>
              <a:off x="4067168" y="4957212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三队队长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942709" y="5433274"/>
              <a:ext cx="1938573" cy="91313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曾曾获第十三届辽宁工大校园辩论赛二等奖，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校最佳辩手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4790" y="4961775"/>
            <a:ext cx="2036892" cy="1110309"/>
            <a:chOff x="6284790" y="4961775"/>
            <a:chExt cx="2036892" cy="1110309"/>
          </a:xfrm>
        </p:grpSpPr>
        <p:sp>
          <p:nvSpPr>
            <p:cNvPr id="24" name="矩形 23"/>
            <p:cNvSpPr/>
            <p:nvPr/>
          </p:nvSpPr>
          <p:spPr>
            <a:xfrm>
              <a:off x="6458407" y="4961775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四队队长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84790" y="5433274"/>
              <a:ext cx="2036892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曾获第十三届辽宁工大校园辩论赛二等奖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29563" y="4965054"/>
            <a:ext cx="2036892" cy="1107029"/>
            <a:chOff x="8629563" y="4965054"/>
            <a:chExt cx="2036892" cy="1107029"/>
          </a:xfrm>
        </p:grpSpPr>
        <p:sp>
          <p:nvSpPr>
            <p:cNvPr id="27" name="矩形 26"/>
            <p:cNvSpPr/>
            <p:nvPr/>
          </p:nvSpPr>
          <p:spPr>
            <a:xfrm>
              <a:off x="8803180" y="4965054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四队副队长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629563" y="5433273"/>
              <a:ext cx="2036892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十三届辽宁工大校园辩论赛二等奖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院最佳辩手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36" name="圆角矩形 3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莅临嘉宾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7169" y="4964832"/>
            <a:ext cx="1938573" cy="1114872"/>
            <a:chOff x="3942709" y="4957212"/>
            <a:chExt cx="1938573" cy="1114872"/>
          </a:xfrm>
        </p:grpSpPr>
        <p:sp>
          <p:nvSpPr>
            <p:cNvPr id="4" name="矩形 3"/>
            <p:cNvSpPr/>
            <p:nvPr/>
          </p:nvSpPr>
          <p:spPr>
            <a:xfrm>
              <a:off x="4067168" y="4957212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三队副队长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42709" y="5433274"/>
              <a:ext cx="1938573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曾获第十三届软件学院辩论赛二等奖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243587" y="1720616"/>
            <a:ext cx="2600804" cy="3002802"/>
            <a:chOff x="1243587" y="1720616"/>
            <a:chExt cx="2600804" cy="3002802"/>
          </a:xfrm>
        </p:grpSpPr>
        <p:cxnSp>
          <p:nvCxnSpPr>
            <p:cNvPr id="9" name="直接连接符 57"/>
            <p:cNvCxnSpPr/>
            <p:nvPr/>
          </p:nvCxnSpPr>
          <p:spPr bwMode="auto">
            <a:xfrm>
              <a:off x="2543989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燕尾形 9"/>
            <p:cNvSpPr/>
            <p:nvPr/>
          </p:nvSpPr>
          <p:spPr bwMode="auto">
            <a:xfrm>
              <a:off x="1243587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滕雪姣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159" y="1720616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组合 38"/>
          <p:cNvGrpSpPr/>
          <p:nvPr/>
        </p:nvGrpSpPr>
        <p:grpSpPr>
          <a:xfrm>
            <a:off x="3611594" y="1688250"/>
            <a:ext cx="2600804" cy="3035168"/>
            <a:chOff x="3611594" y="1688250"/>
            <a:chExt cx="2600804" cy="3035168"/>
          </a:xfrm>
        </p:grpSpPr>
        <p:cxnSp>
          <p:nvCxnSpPr>
            <p:cNvPr id="11" name="直接连接符 58"/>
            <p:cNvCxnSpPr/>
            <p:nvPr/>
          </p:nvCxnSpPr>
          <p:spPr bwMode="auto">
            <a:xfrm>
              <a:off x="4911996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燕尾形 11"/>
            <p:cNvSpPr/>
            <p:nvPr/>
          </p:nvSpPr>
          <p:spPr bwMode="auto">
            <a:xfrm>
              <a:off x="3611594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路潼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68" y="1688250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组合 39"/>
          <p:cNvGrpSpPr/>
          <p:nvPr/>
        </p:nvGrpSpPr>
        <p:grpSpPr>
          <a:xfrm>
            <a:off x="5979601" y="1720616"/>
            <a:ext cx="2600804" cy="3002802"/>
            <a:chOff x="5979601" y="1720616"/>
            <a:chExt cx="2600804" cy="3002802"/>
          </a:xfrm>
        </p:grpSpPr>
        <p:cxnSp>
          <p:nvCxnSpPr>
            <p:cNvPr id="13" name="直接连接符 59"/>
            <p:cNvCxnSpPr/>
            <p:nvPr/>
          </p:nvCxnSpPr>
          <p:spPr bwMode="auto">
            <a:xfrm>
              <a:off x="7282968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燕尾形 13"/>
            <p:cNvSpPr/>
            <p:nvPr/>
          </p:nvSpPr>
          <p:spPr bwMode="auto">
            <a:xfrm>
              <a:off x="5979601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赵庆伟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173" y="1720616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8347609" y="1677581"/>
            <a:ext cx="2600804" cy="3045837"/>
            <a:chOff x="8347609" y="1677581"/>
            <a:chExt cx="2600804" cy="3045837"/>
          </a:xfrm>
        </p:grpSpPr>
        <p:cxnSp>
          <p:nvCxnSpPr>
            <p:cNvPr id="15" name="直接连接符 60"/>
            <p:cNvCxnSpPr/>
            <p:nvPr/>
          </p:nvCxnSpPr>
          <p:spPr bwMode="auto">
            <a:xfrm>
              <a:off x="9652458" y="3240633"/>
              <a:ext cx="0" cy="1482785"/>
            </a:xfrm>
            <a:prstGeom prst="line">
              <a:avLst/>
            </a:prstGeom>
            <a:ln>
              <a:solidFill>
                <a:srgbClr val="005CA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燕尾形 15"/>
            <p:cNvSpPr/>
            <p:nvPr/>
          </p:nvSpPr>
          <p:spPr bwMode="auto">
            <a:xfrm>
              <a:off x="8347609" y="3887127"/>
              <a:ext cx="2600804" cy="542698"/>
            </a:xfrm>
            <a:prstGeom prst="chevron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徐邑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6" name="Picture 2" descr="F:\PPT加油\3. 免版权\businessman-1284460_960_720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180" y="1677581"/>
              <a:ext cx="1689658" cy="1689658"/>
            </a:xfrm>
            <a:prstGeom prst="ellipse">
              <a:avLst/>
            </a:prstGeom>
            <a:noFill/>
            <a:ln w="76200">
              <a:solidFill>
                <a:srgbClr val="005CA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1574701" y="4965054"/>
            <a:ext cx="1938573" cy="1107031"/>
            <a:chOff x="1574701" y="4965054"/>
            <a:chExt cx="1938573" cy="1107031"/>
          </a:xfrm>
        </p:grpSpPr>
        <p:sp>
          <p:nvSpPr>
            <p:cNvPr id="18" name="矩形 17"/>
            <p:cNvSpPr/>
            <p:nvPr/>
          </p:nvSpPr>
          <p:spPr>
            <a:xfrm>
              <a:off x="1699159" y="4965054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五队队长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74701" y="5433275"/>
              <a:ext cx="1938573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曾获第十三届软件学院辩论赛二等奖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942709" y="4957212"/>
            <a:ext cx="1938573" cy="1114872"/>
            <a:chOff x="3942709" y="4957212"/>
            <a:chExt cx="1938573" cy="1114872"/>
          </a:xfrm>
        </p:grpSpPr>
        <p:sp>
          <p:nvSpPr>
            <p:cNvPr id="21" name="矩形 20"/>
            <p:cNvSpPr/>
            <p:nvPr/>
          </p:nvSpPr>
          <p:spPr>
            <a:xfrm>
              <a:off x="4067168" y="4957212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五队副队长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942709" y="5433274"/>
              <a:ext cx="1938573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曾获第十三届软件学院辩论赛二等奖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4790" y="4961775"/>
            <a:ext cx="2036892" cy="1110309"/>
            <a:chOff x="6284790" y="4961775"/>
            <a:chExt cx="2036892" cy="1110309"/>
          </a:xfrm>
        </p:grpSpPr>
        <p:sp>
          <p:nvSpPr>
            <p:cNvPr id="24" name="矩形 23"/>
            <p:cNvSpPr/>
            <p:nvPr/>
          </p:nvSpPr>
          <p:spPr>
            <a:xfrm>
              <a:off x="6458407" y="4961775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六队队长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84790" y="5433274"/>
              <a:ext cx="2036892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曾获第十三届软件学院辩论赛三等奖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29563" y="4965054"/>
            <a:ext cx="2036892" cy="1107029"/>
            <a:chOff x="8629563" y="4965054"/>
            <a:chExt cx="2036892" cy="1107029"/>
          </a:xfrm>
        </p:grpSpPr>
        <p:sp>
          <p:nvSpPr>
            <p:cNvPr id="27" name="矩形 26"/>
            <p:cNvSpPr/>
            <p:nvPr/>
          </p:nvSpPr>
          <p:spPr>
            <a:xfrm>
              <a:off x="8803180" y="4965054"/>
              <a:ext cx="1689658" cy="335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六队副队长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629563" y="5433273"/>
              <a:ext cx="2036892" cy="63881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曾获第十三届软件学院辩论赛三等奖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36" name="圆角矩形 3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莅临嘉宾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8" name="组合 307"/>
          <p:cNvGrpSpPr/>
          <p:nvPr/>
        </p:nvGrpSpPr>
        <p:grpSpPr>
          <a:xfrm>
            <a:off x="5261956" y="2313502"/>
            <a:ext cx="1604010" cy="745400"/>
            <a:chOff x="2285474" y="2459367"/>
            <a:chExt cx="1604010" cy="745400"/>
          </a:xfrm>
        </p:grpSpPr>
        <p:sp>
          <p:nvSpPr>
            <p:cNvPr id="296" name="文本框 295"/>
            <p:cNvSpPr txBox="1"/>
            <p:nvPr/>
          </p:nvSpPr>
          <p:spPr>
            <a:xfrm>
              <a:off x="2285474" y="2459367"/>
              <a:ext cx="1604010" cy="54737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社团历程</a:t>
              </a:r>
              <a:endParaRPr lang="zh-CN" altLang="en-US" dirty="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2288679" y="2943147"/>
              <a:ext cx="1027430" cy="26162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 History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9233563" y="2311728"/>
            <a:ext cx="1959610" cy="751832"/>
            <a:chOff x="6984877" y="2459366"/>
            <a:chExt cx="1959610" cy="751832"/>
          </a:xfrm>
        </p:grpSpPr>
        <p:sp>
          <p:nvSpPr>
            <p:cNvPr id="297" name="文本框 296"/>
            <p:cNvSpPr txBox="1"/>
            <p:nvPr/>
          </p:nvSpPr>
          <p:spPr>
            <a:xfrm>
              <a:off x="6984877" y="2459366"/>
              <a:ext cx="1959610" cy="54737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dirty="0">
                  <a:sym typeface="+mn-ea"/>
                </a:rPr>
                <a:t>互动表演赛</a:t>
              </a:r>
              <a:endParaRPr lang="zh-CN" altLang="en-US" dirty="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7001017" y="2949578"/>
              <a:ext cx="1312545" cy="26162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l"/>
              <a:r>
                <a:rPr lang="en-US" altLang="zh-CN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Exhibition Debate</a:t>
              </a:r>
              <a:endParaRPr lang="en-US" altLang="zh-CN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5287604" y="3403069"/>
            <a:ext cx="1604010" cy="741847"/>
            <a:chOff x="2285474" y="3653623"/>
            <a:chExt cx="1604010" cy="741847"/>
          </a:xfrm>
        </p:grpSpPr>
        <p:sp>
          <p:nvSpPr>
            <p:cNvPr id="298" name="文本框 297"/>
            <p:cNvSpPr txBox="1"/>
            <p:nvPr/>
          </p:nvSpPr>
          <p:spPr>
            <a:xfrm>
              <a:off x="2285474" y="3653623"/>
              <a:ext cx="1604010" cy="54737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比赛分析</a:t>
              </a:r>
              <a:endParaRPr lang="zh-CN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2301503" y="4133850"/>
              <a:ext cx="1196340" cy="26162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l"/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Debate Analysis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9249703" y="3403069"/>
            <a:ext cx="1604010" cy="741772"/>
            <a:chOff x="6981033" y="3653622"/>
            <a:chExt cx="1604010" cy="741772"/>
          </a:xfrm>
        </p:grpSpPr>
        <p:sp>
          <p:nvSpPr>
            <p:cNvPr id="299" name="文本框 298"/>
            <p:cNvSpPr txBox="1"/>
            <p:nvPr/>
          </p:nvSpPr>
          <p:spPr>
            <a:xfrm>
              <a:off x="6981033" y="3653622"/>
              <a:ext cx="1604010" cy="54737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面试详情</a:t>
              </a:r>
              <a:endParaRPr lang="zh-CN" altLang="en-US" dirty="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7100749" y="4133774"/>
              <a:ext cx="765175" cy="26162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Interview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5287604" y="4484080"/>
            <a:ext cx="1604010" cy="737441"/>
            <a:chOff x="2285474" y="4847879"/>
            <a:chExt cx="1604010" cy="737441"/>
          </a:xfrm>
        </p:grpSpPr>
        <p:sp>
          <p:nvSpPr>
            <p:cNvPr id="300" name="文本框 299"/>
            <p:cNvSpPr txBox="1"/>
            <p:nvPr/>
          </p:nvSpPr>
          <p:spPr>
            <a:xfrm>
              <a:off x="2285474" y="4847879"/>
              <a:ext cx="1604010" cy="54737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难忘今宵</a:t>
              </a:r>
              <a:endParaRPr lang="zh-CN" altLang="en-US" dirty="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2298150" y="5323700"/>
              <a:ext cx="1160780" cy="261620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 Activities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73270" y="2468419"/>
            <a:ext cx="457200" cy="457200"/>
            <a:chOff x="4473270" y="2468419"/>
            <a:chExt cx="457200" cy="457200"/>
          </a:xfrm>
        </p:grpSpPr>
        <p:sp>
          <p:nvSpPr>
            <p:cNvPr id="287" name="椭圆 286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13446" y="2472723"/>
            <a:ext cx="457200" cy="457200"/>
            <a:chOff x="8413446" y="2472723"/>
            <a:chExt cx="457200" cy="457200"/>
          </a:xfrm>
        </p:grpSpPr>
        <p:sp>
          <p:nvSpPr>
            <p:cNvPr id="292" name="椭圆 291"/>
            <p:cNvSpPr/>
            <p:nvPr/>
          </p:nvSpPr>
          <p:spPr>
            <a:xfrm>
              <a:off x="8413446" y="2472723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文本框 1"/>
            <p:cNvSpPr>
              <a:spLocks noChangeArrowheads="1"/>
            </p:cNvSpPr>
            <p:nvPr/>
          </p:nvSpPr>
          <p:spPr bwMode="auto">
            <a:xfrm>
              <a:off x="8436526" y="2518187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75092" y="3513535"/>
            <a:ext cx="457200" cy="457200"/>
            <a:chOff x="4475092" y="3513535"/>
            <a:chExt cx="457200" cy="457200"/>
          </a:xfrm>
        </p:grpSpPr>
        <p:sp>
          <p:nvSpPr>
            <p:cNvPr id="288" name="椭圆 287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13446" y="3513535"/>
            <a:ext cx="457200" cy="457200"/>
            <a:chOff x="8413446" y="3513535"/>
            <a:chExt cx="457200" cy="457200"/>
          </a:xfrm>
        </p:grpSpPr>
        <p:sp>
          <p:nvSpPr>
            <p:cNvPr id="293" name="椭圆 292"/>
            <p:cNvSpPr/>
            <p:nvPr/>
          </p:nvSpPr>
          <p:spPr>
            <a:xfrm>
              <a:off x="8413446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文本框 1"/>
            <p:cNvSpPr>
              <a:spLocks noChangeArrowheads="1"/>
            </p:cNvSpPr>
            <p:nvPr/>
          </p:nvSpPr>
          <p:spPr bwMode="auto">
            <a:xfrm>
              <a:off x="8439608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71331" y="4554347"/>
            <a:ext cx="457200" cy="457200"/>
            <a:chOff x="4471331" y="4554347"/>
            <a:chExt cx="457200" cy="457200"/>
          </a:xfrm>
        </p:grpSpPr>
        <p:sp>
          <p:nvSpPr>
            <p:cNvPr id="289" name="椭圆 288"/>
            <p:cNvSpPr/>
            <p:nvPr/>
          </p:nvSpPr>
          <p:spPr>
            <a:xfrm>
              <a:off x="4471331" y="4554347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文本框 1"/>
            <p:cNvSpPr>
              <a:spLocks noChangeArrowheads="1"/>
            </p:cNvSpPr>
            <p:nvPr/>
          </p:nvSpPr>
          <p:spPr bwMode="auto">
            <a:xfrm>
              <a:off x="4496731" y="4590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五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322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23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49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49"/>
                            </p:stCondLst>
                            <p:childTnLst>
                              <p:par>
                                <p:cTn id="3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49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49"/>
                            </p:stCondLst>
                            <p:childTnLst>
                              <p:par>
                                <p:cTn id="4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49"/>
                            </p:stCondLst>
                            <p:childTnLst>
                              <p:par>
                                <p:cTn id="5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49"/>
                            </p:stCondLst>
                            <p:childTnLst>
                              <p:par>
                                <p:cTn id="6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49"/>
                            </p:stCondLst>
                            <p:childTnLst>
                              <p:par>
                                <p:cTn id="6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49"/>
                            </p:stCondLst>
                            <p:childTnLst>
                              <p:par>
                                <p:cTn id="7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49"/>
                            </p:stCondLst>
                            <p:childTnLst>
                              <p:par>
                                <p:cTn id="7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49"/>
                            </p:stCondLst>
                            <p:childTnLst>
                              <p:par>
                                <p:cTn id="8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81196" y="3335463"/>
            <a:ext cx="3229610" cy="106934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b="1" dirty="0">
                <a:solidFill>
                  <a:srgbClr val="005CA7"/>
                </a:solidFill>
              </a:rPr>
              <a:t>社团历程</a:t>
            </a:r>
            <a:endParaRPr lang="zh-CN" altLang="en-US" sz="6000" b="1" dirty="0">
              <a:solidFill>
                <a:srgbClr val="005CA7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09541" y="4351122"/>
            <a:ext cx="1772920" cy="41656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Team History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924800" y="3727786"/>
            <a:ext cx="4356099" cy="348914"/>
            <a:chOff x="743958" y="3475975"/>
            <a:chExt cx="753417" cy="0"/>
          </a:xfrm>
        </p:grpSpPr>
        <p:cxnSp>
          <p:nvCxnSpPr>
            <p:cNvPr id="21" name="直接连接符 2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>
            <a:off x="-114300" y="3721751"/>
            <a:ext cx="4381500" cy="329549"/>
            <a:chOff x="743958" y="3475975"/>
            <a:chExt cx="753417" cy="0"/>
          </a:xfrm>
        </p:grpSpPr>
        <p:cxnSp>
          <p:nvCxnSpPr>
            <p:cNvPr id="13" name="直接连接符 12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409724" y="1691483"/>
            <a:ext cx="1372552" cy="1243875"/>
            <a:chOff x="5500688" y="1608138"/>
            <a:chExt cx="508000" cy="46037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5500688" y="1608138"/>
              <a:ext cx="508000" cy="460375"/>
            </a:xfrm>
            <a:custGeom>
              <a:avLst/>
              <a:gdLst>
                <a:gd name="T0" fmla="*/ 115 w 133"/>
                <a:gd name="T1" fmla="*/ 36 h 120"/>
                <a:gd name="T2" fmla="*/ 67 w 133"/>
                <a:gd name="T3" fmla="*/ 1 h 120"/>
                <a:gd name="T4" fmla="*/ 47 w 133"/>
                <a:gd name="T5" fmla="*/ 2 h 120"/>
                <a:gd name="T6" fmla="*/ 4 w 133"/>
                <a:gd name="T7" fmla="*/ 39 h 120"/>
                <a:gd name="T8" fmla="*/ 24 w 133"/>
                <a:gd name="T9" fmla="*/ 108 h 120"/>
                <a:gd name="T10" fmla="*/ 60 w 133"/>
                <a:gd name="T11" fmla="*/ 120 h 120"/>
                <a:gd name="T12" fmla="*/ 93 w 133"/>
                <a:gd name="T13" fmla="*/ 110 h 120"/>
                <a:gd name="T14" fmla="*/ 42 w 133"/>
                <a:gd name="T15" fmla="*/ 9 h 120"/>
                <a:gd name="T16" fmla="*/ 38 w 133"/>
                <a:gd name="T17" fmla="*/ 14 h 120"/>
                <a:gd name="T18" fmla="*/ 33 w 133"/>
                <a:gd name="T19" fmla="*/ 16 h 120"/>
                <a:gd name="T20" fmla="*/ 33 w 133"/>
                <a:gd name="T21" fmla="*/ 24 h 120"/>
                <a:gd name="T22" fmla="*/ 9 w 133"/>
                <a:gd name="T23" fmla="*/ 36 h 120"/>
                <a:gd name="T24" fmla="*/ 25 w 133"/>
                <a:gd name="T25" fmla="*/ 48 h 120"/>
                <a:gd name="T26" fmla="*/ 4 w 133"/>
                <a:gd name="T27" fmla="*/ 63 h 120"/>
                <a:gd name="T28" fmla="*/ 25 w 133"/>
                <a:gd name="T29" fmla="*/ 76 h 120"/>
                <a:gd name="T30" fmla="*/ 28 w 133"/>
                <a:gd name="T31" fmla="*/ 106 h 120"/>
                <a:gd name="T32" fmla="*/ 32 w 133"/>
                <a:gd name="T33" fmla="*/ 96 h 120"/>
                <a:gd name="T34" fmla="*/ 35 w 133"/>
                <a:gd name="T35" fmla="*/ 104 h 120"/>
                <a:gd name="T36" fmla="*/ 38 w 133"/>
                <a:gd name="T37" fmla="*/ 107 h 120"/>
                <a:gd name="T38" fmla="*/ 42 w 133"/>
                <a:gd name="T39" fmla="*/ 112 h 120"/>
                <a:gd name="T40" fmla="*/ 48 w 133"/>
                <a:gd name="T41" fmla="*/ 114 h 120"/>
                <a:gd name="T42" fmla="*/ 42 w 133"/>
                <a:gd name="T43" fmla="*/ 107 h 120"/>
                <a:gd name="T44" fmla="*/ 51 w 133"/>
                <a:gd name="T45" fmla="*/ 100 h 120"/>
                <a:gd name="T46" fmla="*/ 38 w 133"/>
                <a:gd name="T47" fmla="*/ 101 h 120"/>
                <a:gd name="T48" fmla="*/ 32 w 133"/>
                <a:gd name="T49" fmla="*/ 87 h 120"/>
                <a:gd name="T50" fmla="*/ 29 w 133"/>
                <a:gd name="T51" fmla="*/ 76 h 120"/>
                <a:gd name="T52" fmla="*/ 58 w 133"/>
                <a:gd name="T53" fmla="*/ 63 h 120"/>
                <a:gd name="T54" fmla="*/ 28 w 133"/>
                <a:gd name="T55" fmla="*/ 49 h 120"/>
                <a:gd name="T56" fmla="*/ 58 w 133"/>
                <a:gd name="T57" fmla="*/ 36 h 120"/>
                <a:gd name="T58" fmla="*/ 36 w 133"/>
                <a:gd name="T59" fmla="*/ 25 h 120"/>
                <a:gd name="T60" fmla="*/ 47 w 133"/>
                <a:gd name="T61" fmla="*/ 21 h 120"/>
                <a:gd name="T62" fmla="*/ 58 w 133"/>
                <a:gd name="T63" fmla="*/ 19 h 120"/>
                <a:gd name="T64" fmla="*/ 44 w 133"/>
                <a:gd name="T65" fmla="*/ 17 h 120"/>
                <a:gd name="T66" fmla="*/ 44 w 133"/>
                <a:gd name="T67" fmla="*/ 11 h 120"/>
                <a:gd name="T68" fmla="*/ 48 w 133"/>
                <a:gd name="T69" fmla="*/ 7 h 120"/>
                <a:gd name="T70" fmla="*/ 92 w 133"/>
                <a:gd name="T71" fmla="*/ 36 h 120"/>
                <a:gd name="T72" fmla="*/ 86 w 133"/>
                <a:gd name="T73" fmla="*/ 23 h 120"/>
                <a:gd name="T74" fmla="*/ 87 w 133"/>
                <a:gd name="T75" fmla="*/ 16 h 120"/>
                <a:gd name="T76" fmla="*/ 80 w 133"/>
                <a:gd name="T77" fmla="*/ 12 h 120"/>
                <a:gd name="T78" fmla="*/ 76 w 133"/>
                <a:gd name="T79" fmla="*/ 6 h 120"/>
                <a:gd name="T80" fmla="*/ 75 w 133"/>
                <a:gd name="T81" fmla="*/ 12 h 120"/>
                <a:gd name="T82" fmla="*/ 74 w 133"/>
                <a:gd name="T83" fmla="*/ 17 h 120"/>
                <a:gd name="T84" fmla="*/ 62 w 133"/>
                <a:gd name="T85" fmla="*/ 19 h 120"/>
                <a:gd name="T86" fmla="*/ 71 w 133"/>
                <a:gd name="T87" fmla="*/ 21 h 120"/>
                <a:gd name="T88" fmla="*/ 82 w 133"/>
                <a:gd name="T89" fmla="*/ 23 h 120"/>
                <a:gd name="T90" fmla="*/ 88 w 133"/>
                <a:gd name="T91" fmla="*/ 36 h 120"/>
                <a:gd name="T92" fmla="*/ 62 w 133"/>
                <a:gd name="T93" fmla="*/ 60 h 120"/>
                <a:gd name="T94" fmla="*/ 84 w 133"/>
                <a:gd name="T95" fmla="*/ 93 h 120"/>
                <a:gd name="T96" fmla="*/ 76 w 133"/>
                <a:gd name="T97" fmla="*/ 101 h 120"/>
                <a:gd name="T98" fmla="*/ 62 w 133"/>
                <a:gd name="T99" fmla="*/ 100 h 120"/>
                <a:gd name="T100" fmla="*/ 72 w 133"/>
                <a:gd name="T101" fmla="*/ 113 h 120"/>
                <a:gd name="T102" fmla="*/ 70 w 133"/>
                <a:gd name="T103" fmla="*/ 104 h 120"/>
                <a:gd name="T104" fmla="*/ 76 w 133"/>
                <a:gd name="T105" fmla="*/ 107 h 120"/>
                <a:gd name="T106" fmla="*/ 79 w 133"/>
                <a:gd name="T107" fmla="*/ 109 h 120"/>
                <a:gd name="T108" fmla="*/ 90 w 133"/>
                <a:gd name="T109" fmla="*/ 106 h 120"/>
                <a:gd name="T110" fmla="*/ 84 w 133"/>
                <a:gd name="T111" fmla="*/ 100 h 120"/>
                <a:gd name="T112" fmla="*/ 110 w 133"/>
                <a:gd name="T113" fmla="*/ 82 h 120"/>
                <a:gd name="T114" fmla="*/ 79 w 133"/>
                <a:gd name="T115" fmla="*/ 85 h 120"/>
                <a:gd name="T116" fmla="*/ 112 w 133"/>
                <a:gd name="T117" fmla="*/ 60 h 120"/>
                <a:gd name="T118" fmla="*/ 93 w 133"/>
                <a:gd name="T119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120">
                  <a:moveTo>
                    <a:pt x="117" y="83"/>
                  </a:moveTo>
                  <a:cubicBezTo>
                    <a:pt x="116" y="83"/>
                    <a:pt x="116" y="82"/>
                    <a:pt x="116" y="82"/>
                  </a:cubicBezTo>
                  <a:cubicBezTo>
                    <a:pt x="118" y="76"/>
                    <a:pt x="120" y="70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61"/>
                    <a:pt x="120" y="60"/>
                    <a:pt x="120" y="60"/>
                  </a:cubicBezTo>
                  <a:cubicBezTo>
                    <a:pt x="120" y="53"/>
                    <a:pt x="119" y="46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1" y="26"/>
                    <a:pt x="104" y="18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86" y="6"/>
                    <a:pt x="79" y="3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5" y="0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5" y="0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0" y="3"/>
                    <a:pt x="34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6" y="18"/>
                    <a:pt x="10" y="2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6"/>
                    <a:pt x="0" y="53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70"/>
                    <a:pt x="2" y="77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11" y="95"/>
                    <a:pt x="17" y="102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3" y="114"/>
                    <a:pt x="40" y="117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5" y="120"/>
                    <a:pt x="57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3" y="120"/>
                    <a:pt x="65" y="120"/>
                    <a:pt x="66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9" y="117"/>
                    <a:pt x="86" y="115"/>
                    <a:pt x="92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1" y="104"/>
                    <a:pt x="106" y="99"/>
                    <a:pt x="110" y="94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4" y="109"/>
                    <a:pt x="128" y="109"/>
                    <a:pt x="131" y="106"/>
                  </a:cubicBezTo>
                  <a:cubicBezTo>
                    <a:pt x="133" y="104"/>
                    <a:pt x="133" y="100"/>
                    <a:pt x="131" y="98"/>
                  </a:cubicBezTo>
                  <a:lnTo>
                    <a:pt x="117" y="83"/>
                  </a:lnTo>
                  <a:close/>
                  <a:moveTo>
                    <a:pt x="44" y="6"/>
                  </a:moveTo>
                  <a:cubicBezTo>
                    <a:pt x="43" y="7"/>
                    <a:pt x="43" y="7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9"/>
                  </a:cubicBezTo>
                  <a:cubicBezTo>
                    <a:pt x="42" y="9"/>
                    <a:pt x="42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2"/>
                    <a:pt x="40" y="12"/>
                    <a:pt x="39" y="12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6" y="14"/>
                  </a:cubicBezTo>
                  <a:cubicBezTo>
                    <a:pt x="36" y="14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5" y="9"/>
                    <a:pt x="39" y="7"/>
                    <a:pt x="44" y="6"/>
                  </a:cubicBezTo>
                  <a:close/>
                  <a:moveTo>
                    <a:pt x="28" y="14"/>
                  </a:moveTo>
                  <a:cubicBezTo>
                    <a:pt x="28" y="14"/>
                    <a:pt x="29" y="14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7"/>
                    <a:pt x="35" y="17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5" y="19"/>
                    <a:pt x="35" y="19"/>
                  </a:cubicBezTo>
                  <a:cubicBezTo>
                    <a:pt x="35" y="19"/>
                    <a:pt x="35" y="20"/>
                    <a:pt x="34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4"/>
                  </a:cubicBezTo>
                  <a:cubicBezTo>
                    <a:pt x="32" y="24"/>
                    <a:pt x="32" y="25"/>
                    <a:pt x="32" y="26"/>
                  </a:cubicBezTo>
                  <a:cubicBezTo>
                    <a:pt x="32" y="26"/>
                    <a:pt x="32" y="26"/>
                    <a:pt x="31" y="26"/>
                  </a:cubicBezTo>
                  <a:cubicBezTo>
                    <a:pt x="31" y="27"/>
                    <a:pt x="31" y="28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8" y="34"/>
                  </a:cubicBezTo>
                  <a:cubicBezTo>
                    <a:pt x="28" y="34"/>
                    <a:pt x="28" y="34"/>
                    <a:pt x="28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3" y="27"/>
                    <a:pt x="20" y="19"/>
                    <a:pt x="28" y="14"/>
                  </a:cubicBezTo>
                  <a:close/>
                  <a:moveTo>
                    <a:pt x="8" y="39"/>
                  </a:move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40"/>
                    <a:pt x="26" y="40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4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5" y="48"/>
                    <a:pt x="25" y="48"/>
                  </a:cubicBezTo>
                  <a:cubicBezTo>
                    <a:pt x="25" y="48"/>
                    <a:pt x="25" y="49"/>
                    <a:pt x="24" y="49"/>
                  </a:cubicBezTo>
                  <a:cubicBezTo>
                    <a:pt x="24" y="50"/>
                    <a:pt x="24" y="50"/>
                    <a:pt x="24" y="51"/>
                  </a:cubicBezTo>
                  <a:cubicBezTo>
                    <a:pt x="24" y="51"/>
                    <a:pt x="24" y="52"/>
                    <a:pt x="24" y="52"/>
                  </a:cubicBezTo>
                  <a:cubicBezTo>
                    <a:pt x="24" y="53"/>
                    <a:pt x="24" y="54"/>
                    <a:pt x="24" y="55"/>
                  </a:cubicBezTo>
                  <a:cubicBezTo>
                    <a:pt x="24" y="55"/>
                    <a:pt x="24" y="55"/>
                    <a:pt x="24" y="56"/>
                  </a:cubicBezTo>
                  <a:cubicBezTo>
                    <a:pt x="24" y="56"/>
                    <a:pt x="24" y="57"/>
                    <a:pt x="24" y="58"/>
                  </a:cubicBezTo>
                  <a:cubicBezTo>
                    <a:pt x="24" y="58"/>
                    <a:pt x="24" y="58"/>
                    <a:pt x="24" y="59"/>
                  </a:cubicBezTo>
                  <a:cubicBezTo>
                    <a:pt x="24" y="59"/>
                    <a:pt x="24" y="60"/>
                    <a:pt x="2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3"/>
                    <a:pt x="5" y="46"/>
                    <a:pt x="8" y="39"/>
                  </a:cubicBezTo>
                  <a:close/>
                  <a:moveTo>
                    <a:pt x="4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6"/>
                    <a:pt x="24" y="66"/>
                    <a:pt x="24" y="67"/>
                  </a:cubicBez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4" y="70"/>
                    <a:pt x="24" y="71"/>
                    <a:pt x="24" y="71"/>
                  </a:cubicBezTo>
                  <a:cubicBezTo>
                    <a:pt x="24" y="72"/>
                    <a:pt x="24" y="73"/>
                    <a:pt x="25" y="7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5"/>
                    <a:pt x="25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8"/>
                    <a:pt x="26" y="78"/>
                    <a:pt x="26" y="79"/>
                  </a:cubicBezTo>
                  <a:cubicBezTo>
                    <a:pt x="26" y="79"/>
                    <a:pt x="26" y="79"/>
                    <a:pt x="26" y="80"/>
                  </a:cubicBezTo>
                  <a:cubicBezTo>
                    <a:pt x="26" y="80"/>
                    <a:pt x="26" y="81"/>
                    <a:pt x="26" y="81"/>
                  </a:cubicBezTo>
                  <a:cubicBezTo>
                    <a:pt x="26" y="82"/>
                    <a:pt x="27" y="82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6" y="77"/>
                    <a:pt x="4" y="70"/>
                    <a:pt x="4" y="63"/>
                  </a:cubicBezTo>
                  <a:close/>
                  <a:moveTo>
                    <a:pt x="29" y="106"/>
                  </a:moveTo>
                  <a:cubicBezTo>
                    <a:pt x="29" y="106"/>
                    <a:pt x="28" y="106"/>
                    <a:pt x="28" y="106"/>
                  </a:cubicBezTo>
                  <a:cubicBezTo>
                    <a:pt x="20" y="101"/>
                    <a:pt x="14" y="94"/>
                    <a:pt x="10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7"/>
                    <a:pt x="28" y="88"/>
                    <a:pt x="28" y="88"/>
                  </a:cubicBezTo>
                  <a:cubicBezTo>
                    <a:pt x="29" y="89"/>
                    <a:pt x="29" y="89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91"/>
                    <a:pt x="30" y="92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4"/>
                    <a:pt x="31" y="94"/>
                    <a:pt x="31" y="95"/>
                  </a:cubicBezTo>
                  <a:cubicBezTo>
                    <a:pt x="32" y="95"/>
                    <a:pt x="32" y="96"/>
                    <a:pt x="32" y="96"/>
                  </a:cubicBezTo>
                  <a:cubicBezTo>
                    <a:pt x="32" y="96"/>
                    <a:pt x="32" y="97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9"/>
                    <a:pt x="34" y="99"/>
                    <a:pt x="34" y="100"/>
                  </a:cubicBezTo>
                  <a:cubicBezTo>
                    <a:pt x="34" y="100"/>
                    <a:pt x="34" y="100"/>
                    <a:pt x="34" y="101"/>
                  </a:cubicBezTo>
                  <a:cubicBezTo>
                    <a:pt x="35" y="101"/>
                    <a:pt x="35" y="102"/>
                    <a:pt x="35" y="102"/>
                  </a:cubicBezTo>
                  <a:cubicBezTo>
                    <a:pt x="35" y="103"/>
                    <a:pt x="35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5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4" y="104"/>
                    <a:pt x="33" y="104"/>
                    <a:pt x="33" y="104"/>
                  </a:cubicBezTo>
                  <a:cubicBezTo>
                    <a:pt x="33" y="104"/>
                    <a:pt x="32" y="104"/>
                    <a:pt x="32" y="105"/>
                  </a:cubicBezTo>
                  <a:cubicBezTo>
                    <a:pt x="31" y="105"/>
                    <a:pt x="30" y="105"/>
                    <a:pt x="30" y="106"/>
                  </a:cubicBezTo>
                  <a:cubicBezTo>
                    <a:pt x="30" y="106"/>
                    <a:pt x="30" y="106"/>
                    <a:pt x="29" y="106"/>
                  </a:cubicBezTo>
                  <a:close/>
                  <a:moveTo>
                    <a:pt x="31" y="109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33" y="108"/>
                    <a:pt x="33" y="108"/>
                    <a:pt x="34" y="108"/>
                  </a:cubicBezTo>
                  <a:cubicBezTo>
                    <a:pt x="34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7" y="107"/>
                  </a:cubicBezTo>
                  <a:cubicBezTo>
                    <a:pt x="37" y="106"/>
                    <a:pt x="37" y="106"/>
                    <a:pt x="38" y="106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9" y="108"/>
                    <a:pt x="39" y="108"/>
                    <a:pt x="39" y="109"/>
                  </a:cubicBezTo>
                  <a:cubicBezTo>
                    <a:pt x="39" y="109"/>
                    <a:pt x="39" y="109"/>
                    <a:pt x="40" y="109"/>
                  </a:cubicBezTo>
                  <a:cubicBezTo>
                    <a:pt x="40" y="109"/>
                    <a:pt x="40" y="109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1" y="110"/>
                    <a:pt x="41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1" y="111"/>
                    <a:pt x="41" y="112"/>
                  </a:cubicBezTo>
                  <a:cubicBezTo>
                    <a:pt x="41" y="112"/>
                    <a:pt x="42" y="112"/>
                    <a:pt x="42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3" y="113"/>
                    <a:pt x="43" y="113"/>
                  </a:cubicBezTo>
                  <a:cubicBezTo>
                    <a:pt x="43" y="113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39" y="113"/>
                    <a:pt x="35" y="111"/>
                    <a:pt x="31" y="109"/>
                  </a:cubicBezTo>
                  <a:close/>
                  <a:moveTo>
                    <a:pt x="58" y="116"/>
                  </a:moveTo>
                  <a:cubicBezTo>
                    <a:pt x="55" y="116"/>
                    <a:pt x="52" y="116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5"/>
                    <a:pt x="49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1"/>
                    <a:pt x="46" y="111"/>
                  </a:cubicBezTo>
                  <a:cubicBezTo>
                    <a:pt x="45" y="111"/>
                    <a:pt x="45" y="111"/>
                    <a:pt x="45" y="110"/>
                  </a:cubicBezTo>
                  <a:cubicBezTo>
                    <a:pt x="45" y="110"/>
                    <a:pt x="45" y="110"/>
                    <a:pt x="44" y="110"/>
                  </a:cubicBezTo>
                  <a:cubicBezTo>
                    <a:pt x="44" y="110"/>
                    <a:pt x="44" y="109"/>
                    <a:pt x="44" y="109"/>
                  </a:cubicBezTo>
                  <a:cubicBezTo>
                    <a:pt x="44" y="109"/>
                    <a:pt x="44" y="109"/>
                    <a:pt x="43" y="109"/>
                  </a:cubicBezTo>
                  <a:cubicBezTo>
                    <a:pt x="43" y="108"/>
                    <a:pt x="43" y="108"/>
                    <a:pt x="43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6"/>
                    <a:pt x="42" y="106"/>
                    <a:pt x="41" y="106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7" y="104"/>
                    <a:pt x="53" y="103"/>
                    <a:pt x="58" y="103"/>
                  </a:cubicBezTo>
                  <a:lnTo>
                    <a:pt x="58" y="116"/>
                  </a:lnTo>
                  <a:close/>
                  <a:moveTo>
                    <a:pt x="58" y="100"/>
                  </a:moveTo>
                  <a:cubicBezTo>
                    <a:pt x="58" y="100"/>
                    <a:pt x="58" y="100"/>
                    <a:pt x="57" y="100"/>
                  </a:cubicBezTo>
                  <a:cubicBezTo>
                    <a:pt x="57" y="100"/>
                    <a:pt x="57" y="100"/>
                    <a:pt x="56" y="100"/>
                  </a:cubicBezTo>
                  <a:cubicBezTo>
                    <a:pt x="56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3" y="100"/>
                    <a:pt x="53" y="100"/>
                    <a:pt x="52" y="100"/>
                  </a:cubicBezTo>
                  <a:cubicBezTo>
                    <a:pt x="52" y="100"/>
                    <a:pt x="52" y="100"/>
                    <a:pt x="51" y="100"/>
                  </a:cubicBezTo>
                  <a:cubicBezTo>
                    <a:pt x="50" y="100"/>
                    <a:pt x="50" y="100"/>
                    <a:pt x="49" y="100"/>
                  </a:cubicBezTo>
                  <a:cubicBezTo>
                    <a:pt x="49" y="100"/>
                    <a:pt x="48" y="100"/>
                    <a:pt x="48" y="100"/>
                  </a:cubicBezTo>
                  <a:cubicBezTo>
                    <a:pt x="48" y="101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1"/>
                  </a:cubicBezTo>
                  <a:cubicBezTo>
                    <a:pt x="45" y="101"/>
                    <a:pt x="44" y="101"/>
                    <a:pt x="44" y="101"/>
                  </a:cubicBezTo>
                  <a:cubicBezTo>
                    <a:pt x="43" y="101"/>
                    <a:pt x="43" y="101"/>
                    <a:pt x="43" y="102"/>
                  </a:cubicBezTo>
                  <a:cubicBezTo>
                    <a:pt x="42" y="102"/>
                    <a:pt x="42" y="102"/>
                    <a:pt x="41" y="102"/>
                  </a:cubicBezTo>
                  <a:cubicBezTo>
                    <a:pt x="41" y="102"/>
                    <a:pt x="40" y="102"/>
                    <a:pt x="40" y="102"/>
                  </a:cubicBezTo>
                  <a:cubicBezTo>
                    <a:pt x="40" y="102"/>
                    <a:pt x="39" y="102"/>
                    <a:pt x="39" y="102"/>
                  </a:cubicBezTo>
                  <a:cubicBezTo>
                    <a:pt x="39" y="102"/>
                    <a:pt x="39" y="102"/>
                    <a:pt x="39" y="101"/>
                  </a:cubicBezTo>
                  <a:cubicBezTo>
                    <a:pt x="39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8"/>
                    <a:pt x="36" y="97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4"/>
                  </a:cubicBezTo>
                  <a:cubicBezTo>
                    <a:pt x="35" y="94"/>
                    <a:pt x="35" y="94"/>
                    <a:pt x="34" y="93"/>
                  </a:cubicBezTo>
                  <a:cubicBezTo>
                    <a:pt x="34" y="93"/>
                    <a:pt x="34" y="92"/>
                    <a:pt x="34" y="92"/>
                  </a:cubicBezTo>
                  <a:cubicBezTo>
                    <a:pt x="34" y="92"/>
                    <a:pt x="33" y="91"/>
                    <a:pt x="33" y="91"/>
                  </a:cubicBezTo>
                  <a:cubicBezTo>
                    <a:pt x="33" y="91"/>
                    <a:pt x="33" y="90"/>
                    <a:pt x="33" y="90"/>
                  </a:cubicBezTo>
                  <a:cubicBezTo>
                    <a:pt x="33" y="89"/>
                    <a:pt x="33" y="89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2" y="87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58" y="86"/>
                    <a:pt x="58" y="86"/>
                    <a:pt x="58" y="86"/>
                  </a:cubicBezTo>
                  <a:lnTo>
                    <a:pt x="58" y="100"/>
                  </a:lnTo>
                  <a:close/>
                  <a:moveTo>
                    <a:pt x="58" y="83"/>
                  </a:move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2"/>
                    <a:pt x="30" y="81"/>
                    <a:pt x="30" y="81"/>
                  </a:cubicBezTo>
                  <a:cubicBezTo>
                    <a:pt x="30" y="80"/>
                    <a:pt x="29" y="80"/>
                    <a:pt x="29" y="79"/>
                  </a:cubicBezTo>
                  <a:cubicBezTo>
                    <a:pt x="29" y="79"/>
                    <a:pt x="29" y="79"/>
                    <a:pt x="29" y="78"/>
                  </a:cubicBezTo>
                  <a:cubicBezTo>
                    <a:pt x="29" y="78"/>
                    <a:pt x="29" y="77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4"/>
                    <a:pt x="28" y="73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8" y="72"/>
                    <a:pt x="28" y="71"/>
                    <a:pt x="28" y="70"/>
                  </a:cubicBezTo>
                  <a:cubicBezTo>
                    <a:pt x="28" y="70"/>
                    <a:pt x="28" y="70"/>
                    <a:pt x="28" y="69"/>
                  </a:cubicBezTo>
                  <a:cubicBezTo>
                    <a:pt x="28" y="69"/>
                    <a:pt x="27" y="68"/>
                    <a:pt x="27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6"/>
                    <a:pt x="27" y="66"/>
                    <a:pt x="27" y="65"/>
                  </a:cubicBezTo>
                  <a:cubicBezTo>
                    <a:pt x="27" y="65"/>
                    <a:pt x="27" y="64"/>
                    <a:pt x="27" y="64"/>
                  </a:cubicBezTo>
                  <a:cubicBezTo>
                    <a:pt x="27" y="64"/>
                    <a:pt x="27" y="64"/>
                    <a:pt x="27" y="63"/>
                  </a:cubicBezTo>
                  <a:cubicBezTo>
                    <a:pt x="58" y="63"/>
                    <a:pt x="58" y="63"/>
                    <a:pt x="58" y="63"/>
                  </a:cubicBezTo>
                  <a:lnTo>
                    <a:pt x="58" y="83"/>
                  </a:lnTo>
                  <a:close/>
                  <a:moveTo>
                    <a:pt x="58" y="60"/>
                  </a:move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7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7" y="56"/>
                    <a:pt x="27" y="55"/>
                    <a:pt x="27" y="55"/>
                  </a:cubicBezTo>
                  <a:cubicBezTo>
                    <a:pt x="27" y="54"/>
                    <a:pt x="27" y="54"/>
                    <a:pt x="27" y="53"/>
                  </a:cubicBezTo>
                  <a:cubicBezTo>
                    <a:pt x="28" y="53"/>
                    <a:pt x="28" y="53"/>
                    <a:pt x="28" y="52"/>
                  </a:cubicBezTo>
                  <a:cubicBezTo>
                    <a:pt x="28" y="51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5"/>
                    <a:pt x="29" y="45"/>
                    <a:pt x="29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2"/>
                    <a:pt x="30" y="42"/>
                    <a:pt x="30" y="41"/>
                  </a:cubicBezTo>
                  <a:cubicBezTo>
                    <a:pt x="30" y="41"/>
                    <a:pt x="30" y="40"/>
                    <a:pt x="30" y="40"/>
                  </a:cubicBezTo>
                  <a:cubicBezTo>
                    <a:pt x="30" y="40"/>
                    <a:pt x="30" y="39"/>
                    <a:pt x="30" y="39"/>
                  </a:cubicBezTo>
                  <a:cubicBezTo>
                    <a:pt x="58" y="39"/>
                    <a:pt x="58" y="39"/>
                    <a:pt x="58" y="39"/>
                  </a:cubicBezTo>
                  <a:lnTo>
                    <a:pt x="58" y="60"/>
                  </a:lnTo>
                  <a:close/>
                  <a:moveTo>
                    <a:pt x="58" y="22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3"/>
                  </a:cubicBezTo>
                  <a:cubicBezTo>
                    <a:pt x="32" y="33"/>
                    <a:pt x="33" y="32"/>
                    <a:pt x="33" y="32"/>
                  </a:cubicBezTo>
                  <a:cubicBezTo>
                    <a:pt x="33" y="32"/>
                    <a:pt x="33" y="31"/>
                    <a:pt x="33" y="31"/>
                  </a:cubicBezTo>
                  <a:cubicBezTo>
                    <a:pt x="33" y="30"/>
                    <a:pt x="34" y="30"/>
                    <a:pt x="34" y="30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1" y="19"/>
                    <a:pt x="41" y="19"/>
                  </a:cubicBezTo>
                  <a:cubicBezTo>
                    <a:pt x="42" y="19"/>
                    <a:pt x="42" y="20"/>
                    <a:pt x="43" y="20"/>
                  </a:cubicBezTo>
                  <a:cubicBezTo>
                    <a:pt x="43" y="20"/>
                    <a:pt x="44" y="20"/>
                    <a:pt x="44" y="20"/>
                  </a:cubicBezTo>
                  <a:cubicBezTo>
                    <a:pt x="45" y="20"/>
                    <a:pt x="45" y="20"/>
                    <a:pt x="46" y="21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7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7" y="22"/>
                  </a:cubicBezTo>
                  <a:cubicBezTo>
                    <a:pt x="57" y="22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lose/>
                  <a:moveTo>
                    <a:pt x="58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3" y="18"/>
                    <a:pt x="53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8"/>
                    <a:pt x="51" y="18"/>
                    <a:pt x="50" y="18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8" y="18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5" y="17"/>
                    <a:pt x="44" y="17"/>
                    <a:pt x="44" y="17"/>
                  </a:cubicBezTo>
                  <a:cubicBezTo>
                    <a:pt x="44" y="16"/>
                    <a:pt x="43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5" y="11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8"/>
                    <a:pt x="46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2" y="4"/>
                    <a:pt x="55" y="4"/>
                    <a:pt x="58" y="4"/>
                  </a:cubicBezTo>
                  <a:lnTo>
                    <a:pt x="58" y="19"/>
                  </a:lnTo>
                  <a:close/>
                  <a:moveTo>
                    <a:pt x="90" y="15"/>
                  </a:moveTo>
                  <a:cubicBezTo>
                    <a:pt x="91" y="14"/>
                    <a:pt x="91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100" y="19"/>
                    <a:pt x="107" y="27"/>
                    <a:pt x="11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4"/>
                    <a:pt x="92" y="34"/>
                    <a:pt x="91" y="34"/>
                  </a:cubicBezTo>
                  <a:cubicBezTo>
                    <a:pt x="91" y="33"/>
                    <a:pt x="91" y="33"/>
                    <a:pt x="91" y="32"/>
                  </a:cubicBezTo>
                  <a:cubicBezTo>
                    <a:pt x="91" y="32"/>
                    <a:pt x="90" y="32"/>
                    <a:pt x="90" y="31"/>
                  </a:cubicBezTo>
                  <a:cubicBezTo>
                    <a:pt x="90" y="31"/>
                    <a:pt x="90" y="30"/>
                    <a:pt x="90" y="30"/>
                  </a:cubicBezTo>
                  <a:cubicBezTo>
                    <a:pt x="89" y="29"/>
                    <a:pt x="89" y="29"/>
                    <a:pt x="89" y="28"/>
                  </a:cubicBezTo>
                  <a:cubicBezTo>
                    <a:pt x="89" y="28"/>
                    <a:pt x="88" y="27"/>
                    <a:pt x="88" y="27"/>
                  </a:cubicBezTo>
                  <a:cubicBezTo>
                    <a:pt x="88" y="26"/>
                    <a:pt x="88" y="26"/>
                    <a:pt x="88" y="25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7" y="24"/>
                    <a:pt x="86" y="23"/>
                    <a:pt x="86" y="2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5" y="21"/>
                    <a:pt x="85" y="21"/>
                    <a:pt x="85" y="20"/>
                  </a:cubicBezTo>
                  <a:cubicBezTo>
                    <a:pt x="85" y="20"/>
                    <a:pt x="84" y="20"/>
                    <a:pt x="84" y="19"/>
                  </a:cubicBezTo>
                  <a:cubicBezTo>
                    <a:pt x="84" y="19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4" y="17"/>
                    <a:pt x="84" y="17"/>
                  </a:cubicBezTo>
                  <a:cubicBezTo>
                    <a:pt x="84" y="17"/>
                    <a:pt x="84" y="17"/>
                    <a:pt x="85" y="17"/>
                  </a:cubicBezTo>
                  <a:cubicBezTo>
                    <a:pt x="85" y="17"/>
                    <a:pt x="86" y="17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9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lose/>
                  <a:moveTo>
                    <a:pt x="89" y="11"/>
                  </a:moveTo>
                  <a:cubicBezTo>
                    <a:pt x="89" y="11"/>
                    <a:pt x="89" y="12"/>
                    <a:pt x="89" y="12"/>
                  </a:cubicBezTo>
                  <a:cubicBezTo>
                    <a:pt x="89" y="12"/>
                    <a:pt x="88" y="12"/>
                    <a:pt x="88" y="12"/>
                  </a:cubicBezTo>
                  <a:cubicBezTo>
                    <a:pt x="88" y="12"/>
                    <a:pt x="87" y="12"/>
                    <a:pt x="86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5" y="13"/>
                    <a:pt x="84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4"/>
                    <a:pt x="82" y="14"/>
                    <a:pt x="81" y="15"/>
                  </a:cubicBezTo>
                  <a:cubicBezTo>
                    <a:pt x="81" y="14"/>
                    <a:pt x="80" y="13"/>
                    <a:pt x="8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0"/>
                    <a:pt x="79" y="10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10"/>
                    <a:pt x="78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7" y="9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80" y="7"/>
                    <a:pt x="85" y="9"/>
                    <a:pt x="89" y="11"/>
                  </a:cubicBezTo>
                  <a:close/>
                  <a:moveTo>
                    <a:pt x="62" y="4"/>
                  </a:moveTo>
                  <a:cubicBezTo>
                    <a:pt x="65" y="4"/>
                    <a:pt x="67" y="4"/>
                    <a:pt x="70" y="5"/>
                  </a:cubicBezTo>
                  <a:cubicBezTo>
                    <a:pt x="71" y="6"/>
                    <a:pt x="72" y="7"/>
                    <a:pt x="74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4" y="10"/>
                    <a:pt x="74" y="10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1"/>
                    <a:pt x="75" y="11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6" y="12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3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6" y="16"/>
                    <a:pt x="76" y="16"/>
                    <a:pt x="75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74" y="17"/>
                    <a:pt x="73" y="17"/>
                    <a:pt x="73" y="17"/>
                  </a:cubicBezTo>
                  <a:cubicBezTo>
                    <a:pt x="73" y="17"/>
                    <a:pt x="72" y="17"/>
                    <a:pt x="72" y="17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8"/>
                    <a:pt x="68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5" y="19"/>
                  </a:cubicBezTo>
                  <a:cubicBezTo>
                    <a:pt x="65" y="19"/>
                    <a:pt x="65" y="19"/>
                    <a:pt x="64" y="19"/>
                  </a:cubicBezTo>
                  <a:cubicBezTo>
                    <a:pt x="64" y="19"/>
                    <a:pt x="63" y="19"/>
                    <a:pt x="63" y="19"/>
                  </a:cubicBezTo>
                  <a:cubicBezTo>
                    <a:pt x="63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lnTo>
                    <a:pt x="62" y="4"/>
                  </a:lnTo>
                  <a:close/>
                  <a:moveTo>
                    <a:pt x="62" y="22"/>
                  </a:move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2"/>
                    <a:pt x="64" y="22"/>
                    <a:pt x="65" y="22"/>
                  </a:cubicBezTo>
                  <a:cubicBezTo>
                    <a:pt x="65" y="22"/>
                    <a:pt x="65" y="22"/>
                    <a:pt x="66" y="22"/>
                  </a:cubicBezTo>
                  <a:cubicBezTo>
                    <a:pt x="66" y="22"/>
                    <a:pt x="67" y="22"/>
                    <a:pt x="67" y="22"/>
                  </a:cubicBezTo>
                  <a:cubicBezTo>
                    <a:pt x="67" y="22"/>
                    <a:pt x="68" y="22"/>
                    <a:pt x="68" y="22"/>
                  </a:cubicBezTo>
                  <a:cubicBezTo>
                    <a:pt x="69" y="22"/>
                    <a:pt x="69" y="21"/>
                    <a:pt x="70" y="21"/>
                  </a:cubicBezTo>
                  <a:cubicBezTo>
                    <a:pt x="70" y="21"/>
                    <a:pt x="70" y="21"/>
                    <a:pt x="71" y="21"/>
                  </a:cubicBezTo>
                  <a:cubicBezTo>
                    <a:pt x="71" y="21"/>
                    <a:pt x="72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4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8" y="20"/>
                    <a:pt x="78" y="19"/>
                  </a:cubicBezTo>
                  <a:cubicBezTo>
                    <a:pt x="78" y="19"/>
                    <a:pt x="79" y="19"/>
                    <a:pt x="79" y="19"/>
                  </a:cubicBezTo>
                  <a:cubicBezTo>
                    <a:pt x="79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20"/>
                    <a:pt x="81" y="20"/>
                    <a:pt x="81" y="21"/>
                  </a:cubicBezTo>
                  <a:cubicBezTo>
                    <a:pt x="81" y="21"/>
                    <a:pt x="82" y="21"/>
                    <a:pt x="82" y="22"/>
                  </a:cubicBezTo>
                  <a:cubicBezTo>
                    <a:pt x="82" y="22"/>
                    <a:pt x="82" y="23"/>
                    <a:pt x="82" y="23"/>
                  </a:cubicBezTo>
                  <a:cubicBezTo>
                    <a:pt x="83" y="24"/>
                    <a:pt x="83" y="24"/>
                    <a:pt x="84" y="25"/>
                  </a:cubicBezTo>
                  <a:cubicBezTo>
                    <a:pt x="84" y="25"/>
                    <a:pt x="84" y="26"/>
                    <a:pt x="84" y="26"/>
                  </a:cubicBezTo>
                  <a:cubicBezTo>
                    <a:pt x="84" y="26"/>
                    <a:pt x="84" y="27"/>
                    <a:pt x="85" y="28"/>
                  </a:cubicBezTo>
                  <a:cubicBezTo>
                    <a:pt x="85" y="28"/>
                    <a:pt x="85" y="28"/>
                    <a:pt x="85" y="29"/>
                  </a:cubicBezTo>
                  <a:cubicBezTo>
                    <a:pt x="85" y="29"/>
                    <a:pt x="86" y="29"/>
                    <a:pt x="86" y="30"/>
                  </a:cubicBezTo>
                  <a:cubicBezTo>
                    <a:pt x="86" y="30"/>
                    <a:pt x="86" y="31"/>
                    <a:pt x="86" y="31"/>
                  </a:cubicBezTo>
                  <a:cubicBezTo>
                    <a:pt x="87" y="31"/>
                    <a:pt x="87" y="32"/>
                    <a:pt x="87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62" y="36"/>
                    <a:pt x="62" y="36"/>
                    <a:pt x="62" y="36"/>
                  </a:cubicBezTo>
                  <a:lnTo>
                    <a:pt x="62" y="22"/>
                  </a:lnTo>
                  <a:close/>
                  <a:moveTo>
                    <a:pt x="62" y="39"/>
                  </a:moveTo>
                  <a:cubicBezTo>
                    <a:pt x="90" y="39"/>
                    <a:pt x="90" y="39"/>
                    <a:pt x="90" y="39"/>
                  </a:cubicBezTo>
                  <a:cubicBezTo>
                    <a:pt x="90" y="39"/>
                    <a:pt x="90" y="40"/>
                    <a:pt x="90" y="40"/>
                  </a:cubicBezTo>
                  <a:cubicBezTo>
                    <a:pt x="90" y="41"/>
                    <a:pt x="90" y="41"/>
                    <a:pt x="91" y="41"/>
                  </a:cubicBezTo>
                  <a:cubicBezTo>
                    <a:pt x="91" y="42"/>
                    <a:pt x="91" y="42"/>
                    <a:pt x="91" y="43"/>
                  </a:cubicBezTo>
                  <a:cubicBezTo>
                    <a:pt x="91" y="43"/>
                    <a:pt x="91" y="44"/>
                    <a:pt x="91" y="44"/>
                  </a:cubicBezTo>
                  <a:cubicBezTo>
                    <a:pt x="91" y="45"/>
                    <a:pt x="92" y="45"/>
                    <a:pt x="92" y="45"/>
                  </a:cubicBezTo>
                  <a:cubicBezTo>
                    <a:pt x="82" y="46"/>
                    <a:pt x="74" y="52"/>
                    <a:pt x="71" y="60"/>
                  </a:cubicBezTo>
                  <a:cubicBezTo>
                    <a:pt x="62" y="60"/>
                    <a:pt x="62" y="60"/>
                    <a:pt x="62" y="60"/>
                  </a:cubicBezTo>
                  <a:lnTo>
                    <a:pt x="62" y="39"/>
                  </a:lnTo>
                  <a:close/>
                  <a:moveTo>
                    <a:pt x="62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69" y="65"/>
                    <a:pt x="69" y="68"/>
                    <a:pt x="69" y="70"/>
                  </a:cubicBezTo>
                  <a:cubicBezTo>
                    <a:pt x="69" y="75"/>
                    <a:pt x="70" y="79"/>
                    <a:pt x="73" y="83"/>
                  </a:cubicBezTo>
                  <a:cubicBezTo>
                    <a:pt x="62" y="83"/>
                    <a:pt x="62" y="83"/>
                    <a:pt x="62" y="83"/>
                  </a:cubicBezTo>
                  <a:lnTo>
                    <a:pt x="62" y="63"/>
                  </a:lnTo>
                  <a:close/>
                  <a:moveTo>
                    <a:pt x="62" y="86"/>
                  </a:moveTo>
                  <a:cubicBezTo>
                    <a:pt x="75" y="86"/>
                    <a:pt x="75" y="86"/>
                    <a:pt x="75" y="86"/>
                  </a:cubicBezTo>
                  <a:cubicBezTo>
                    <a:pt x="78" y="89"/>
                    <a:pt x="81" y="91"/>
                    <a:pt x="85" y="93"/>
                  </a:cubicBezTo>
                  <a:cubicBezTo>
                    <a:pt x="85" y="93"/>
                    <a:pt x="85" y="93"/>
                    <a:pt x="84" y="93"/>
                  </a:cubicBezTo>
                  <a:cubicBezTo>
                    <a:pt x="84" y="93"/>
                    <a:pt x="84" y="94"/>
                    <a:pt x="84" y="94"/>
                  </a:cubicBezTo>
                  <a:cubicBezTo>
                    <a:pt x="84" y="94"/>
                    <a:pt x="83" y="95"/>
                    <a:pt x="83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2" y="97"/>
                    <a:pt x="82" y="98"/>
                    <a:pt x="82" y="98"/>
                  </a:cubicBezTo>
                  <a:cubicBezTo>
                    <a:pt x="81" y="98"/>
                    <a:pt x="81" y="99"/>
                    <a:pt x="81" y="99"/>
                  </a:cubicBezTo>
                  <a:cubicBezTo>
                    <a:pt x="81" y="99"/>
                    <a:pt x="81" y="100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0" y="101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7" y="102"/>
                  </a:cubicBezTo>
                  <a:cubicBezTo>
                    <a:pt x="77" y="102"/>
                    <a:pt x="77" y="102"/>
                    <a:pt x="76" y="101"/>
                  </a:cubicBezTo>
                  <a:cubicBezTo>
                    <a:pt x="76" y="101"/>
                    <a:pt x="75" y="101"/>
                    <a:pt x="75" y="101"/>
                  </a:cubicBezTo>
                  <a:cubicBezTo>
                    <a:pt x="75" y="101"/>
                    <a:pt x="74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1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9" y="100"/>
                    <a:pt x="69" y="100"/>
                    <a:pt x="68" y="100"/>
                  </a:cubicBezTo>
                  <a:cubicBezTo>
                    <a:pt x="68" y="100"/>
                    <a:pt x="67" y="100"/>
                    <a:pt x="67" y="100"/>
                  </a:cubicBezTo>
                  <a:cubicBezTo>
                    <a:pt x="67" y="100"/>
                    <a:pt x="66" y="100"/>
                    <a:pt x="66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4" y="100"/>
                    <a:pt x="64" y="100"/>
                    <a:pt x="63" y="100"/>
                  </a:cubicBezTo>
                  <a:cubicBezTo>
                    <a:pt x="63" y="100"/>
                    <a:pt x="63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lnTo>
                    <a:pt x="62" y="86"/>
                  </a:lnTo>
                  <a:close/>
                  <a:moveTo>
                    <a:pt x="74" y="109"/>
                  </a:moveTo>
                  <a:cubicBezTo>
                    <a:pt x="74" y="109"/>
                    <a:pt x="74" y="110"/>
                    <a:pt x="74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3" y="111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3" y="111"/>
                    <a:pt x="73" y="112"/>
                    <a:pt x="73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12"/>
                    <a:pt x="72" y="112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1" y="113"/>
                  </a:cubicBezTo>
                  <a:cubicBezTo>
                    <a:pt x="71" y="114"/>
                    <a:pt x="70" y="115"/>
                    <a:pt x="69" y="116"/>
                  </a:cubicBezTo>
                  <a:cubicBezTo>
                    <a:pt x="67" y="116"/>
                    <a:pt x="64" y="116"/>
                    <a:pt x="62" y="116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3"/>
                    <a:pt x="66" y="103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8" y="104"/>
                    <a:pt x="69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4"/>
                    <a:pt x="71" y="104"/>
                    <a:pt x="72" y="104"/>
                  </a:cubicBezTo>
                  <a:cubicBezTo>
                    <a:pt x="72" y="104"/>
                    <a:pt x="72" y="104"/>
                    <a:pt x="73" y="104"/>
                  </a:cubicBezTo>
                  <a:cubicBezTo>
                    <a:pt x="73" y="104"/>
                    <a:pt x="74" y="104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6" y="105"/>
                    <a:pt x="76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9"/>
                    <a:pt x="75" y="109"/>
                  </a:cubicBezTo>
                  <a:cubicBezTo>
                    <a:pt x="75" y="109"/>
                    <a:pt x="75" y="109"/>
                    <a:pt x="74" y="109"/>
                  </a:cubicBezTo>
                  <a:close/>
                  <a:moveTo>
                    <a:pt x="75" y="115"/>
                  </a:moveTo>
                  <a:cubicBezTo>
                    <a:pt x="75" y="114"/>
                    <a:pt x="76" y="113"/>
                    <a:pt x="77" y="112"/>
                  </a:cubicBezTo>
                  <a:cubicBezTo>
                    <a:pt x="77" y="112"/>
                    <a:pt x="77" y="111"/>
                    <a:pt x="77" y="111"/>
                  </a:cubicBezTo>
                  <a:cubicBezTo>
                    <a:pt x="77" y="111"/>
                    <a:pt x="78" y="111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79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7"/>
                    <a:pt x="80" y="107"/>
                    <a:pt x="81" y="106"/>
                  </a:cubicBezTo>
                  <a:cubicBezTo>
                    <a:pt x="81" y="106"/>
                    <a:pt x="82" y="107"/>
                    <a:pt x="82" y="107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4" y="107"/>
                    <a:pt x="84" y="107"/>
                    <a:pt x="85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7" y="108"/>
                    <a:pt x="88" y="109"/>
                    <a:pt x="89" y="109"/>
                  </a:cubicBezTo>
                  <a:cubicBezTo>
                    <a:pt x="84" y="111"/>
                    <a:pt x="80" y="113"/>
                    <a:pt x="75" y="115"/>
                  </a:cubicBezTo>
                  <a:close/>
                  <a:moveTo>
                    <a:pt x="92" y="107"/>
                  </a:moveTo>
                  <a:cubicBezTo>
                    <a:pt x="91" y="106"/>
                    <a:pt x="91" y="106"/>
                    <a:pt x="9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89" y="105"/>
                    <a:pt x="88" y="105"/>
                    <a:pt x="87" y="105"/>
                  </a:cubicBezTo>
                  <a:cubicBezTo>
                    <a:pt x="87" y="105"/>
                    <a:pt x="87" y="104"/>
                    <a:pt x="86" y="104"/>
                  </a:cubicBezTo>
                  <a:cubicBezTo>
                    <a:pt x="86" y="104"/>
                    <a:pt x="85" y="104"/>
                    <a:pt x="84" y="104"/>
                  </a:cubicBezTo>
                  <a:cubicBezTo>
                    <a:pt x="84" y="104"/>
                    <a:pt x="84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2"/>
                    <a:pt x="83" y="102"/>
                  </a:cubicBezTo>
                  <a:cubicBezTo>
                    <a:pt x="84" y="102"/>
                    <a:pt x="84" y="101"/>
                    <a:pt x="84" y="100"/>
                  </a:cubicBezTo>
                  <a:cubicBezTo>
                    <a:pt x="84" y="100"/>
                    <a:pt x="85" y="100"/>
                    <a:pt x="85" y="100"/>
                  </a:cubicBezTo>
                  <a:cubicBezTo>
                    <a:pt x="85" y="99"/>
                    <a:pt x="85" y="99"/>
                    <a:pt x="86" y="98"/>
                  </a:cubicBezTo>
                  <a:cubicBezTo>
                    <a:pt x="86" y="98"/>
                    <a:pt x="86" y="98"/>
                    <a:pt x="86" y="97"/>
                  </a:cubicBezTo>
                  <a:cubicBezTo>
                    <a:pt x="86" y="97"/>
                    <a:pt x="87" y="96"/>
                    <a:pt x="87" y="96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90" y="94"/>
                    <a:pt x="91" y="94"/>
                    <a:pt x="93" y="94"/>
                  </a:cubicBezTo>
                  <a:cubicBezTo>
                    <a:pt x="98" y="94"/>
                    <a:pt x="103" y="93"/>
                    <a:pt x="106" y="90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3" y="97"/>
                    <a:pt x="98" y="103"/>
                    <a:pt x="92" y="107"/>
                  </a:cubicBezTo>
                  <a:close/>
                  <a:moveTo>
                    <a:pt x="110" y="82"/>
                  </a:moveTo>
                  <a:cubicBezTo>
                    <a:pt x="110" y="82"/>
                    <a:pt x="109" y="83"/>
                    <a:pt x="109" y="83"/>
                  </a:cubicBezTo>
                  <a:cubicBezTo>
                    <a:pt x="109" y="83"/>
                    <a:pt x="108" y="83"/>
                    <a:pt x="108" y="84"/>
                  </a:cubicBezTo>
                  <a:cubicBezTo>
                    <a:pt x="108" y="84"/>
                    <a:pt x="108" y="84"/>
                    <a:pt x="107" y="85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2" y="89"/>
                    <a:pt x="98" y="91"/>
                    <a:pt x="93" y="91"/>
                  </a:cubicBezTo>
                  <a:cubicBezTo>
                    <a:pt x="92" y="91"/>
                    <a:pt x="91" y="91"/>
                    <a:pt x="90" y="90"/>
                  </a:cubicBezTo>
                  <a:cubicBezTo>
                    <a:pt x="89" y="90"/>
                    <a:pt x="88" y="90"/>
                    <a:pt x="88" y="90"/>
                  </a:cubicBezTo>
                  <a:cubicBezTo>
                    <a:pt x="87" y="90"/>
                    <a:pt x="87" y="90"/>
                    <a:pt x="86" y="89"/>
                  </a:cubicBezTo>
                  <a:cubicBezTo>
                    <a:pt x="84" y="89"/>
                    <a:pt x="82" y="88"/>
                    <a:pt x="80" y="86"/>
                  </a:cubicBezTo>
                  <a:cubicBezTo>
                    <a:pt x="80" y="86"/>
                    <a:pt x="79" y="85"/>
                    <a:pt x="79" y="85"/>
                  </a:cubicBezTo>
                  <a:cubicBezTo>
                    <a:pt x="78" y="84"/>
                    <a:pt x="77" y="83"/>
                    <a:pt x="77" y="83"/>
                  </a:cubicBezTo>
                  <a:cubicBezTo>
                    <a:pt x="74" y="79"/>
                    <a:pt x="72" y="75"/>
                    <a:pt x="72" y="70"/>
                  </a:cubicBezTo>
                  <a:cubicBezTo>
                    <a:pt x="72" y="68"/>
                    <a:pt x="73" y="65"/>
                    <a:pt x="73" y="63"/>
                  </a:cubicBezTo>
                  <a:cubicBezTo>
                    <a:pt x="73" y="63"/>
                    <a:pt x="74" y="62"/>
                    <a:pt x="74" y="62"/>
                  </a:cubicBezTo>
                  <a:cubicBezTo>
                    <a:pt x="74" y="61"/>
                    <a:pt x="74" y="61"/>
                    <a:pt x="75" y="60"/>
                  </a:cubicBezTo>
                  <a:cubicBezTo>
                    <a:pt x="78" y="54"/>
                    <a:pt x="85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3" y="50"/>
                    <a:pt x="109" y="54"/>
                    <a:pt x="112" y="60"/>
                  </a:cubicBezTo>
                  <a:cubicBezTo>
                    <a:pt x="112" y="61"/>
                    <a:pt x="112" y="61"/>
                    <a:pt x="113" y="62"/>
                  </a:cubicBezTo>
                  <a:cubicBezTo>
                    <a:pt x="113" y="62"/>
                    <a:pt x="113" y="63"/>
                    <a:pt x="113" y="63"/>
                  </a:cubicBezTo>
                  <a:cubicBezTo>
                    <a:pt x="114" y="65"/>
                    <a:pt x="114" y="68"/>
                    <a:pt x="114" y="70"/>
                  </a:cubicBezTo>
                  <a:cubicBezTo>
                    <a:pt x="114" y="74"/>
                    <a:pt x="113" y="79"/>
                    <a:pt x="110" y="82"/>
                  </a:cubicBezTo>
                  <a:close/>
                  <a:moveTo>
                    <a:pt x="95" y="45"/>
                  </a:move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5" y="44"/>
                    <a:pt x="95" y="44"/>
                  </a:cubicBezTo>
                  <a:cubicBezTo>
                    <a:pt x="95" y="43"/>
                    <a:pt x="95" y="43"/>
                    <a:pt x="94" y="42"/>
                  </a:cubicBezTo>
                  <a:cubicBezTo>
                    <a:pt x="94" y="42"/>
                    <a:pt x="94" y="41"/>
                    <a:pt x="94" y="41"/>
                  </a:cubicBezTo>
                  <a:cubicBezTo>
                    <a:pt x="94" y="40"/>
                    <a:pt x="94" y="40"/>
                    <a:pt x="94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5" y="46"/>
                    <a:pt x="117" y="53"/>
                    <a:pt x="11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2" y="52"/>
                    <a:pt x="104" y="46"/>
                    <a:pt x="95" y="45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799138" y="1819276"/>
              <a:ext cx="114300" cy="114300"/>
            </a:xfrm>
            <a:custGeom>
              <a:avLst/>
              <a:gdLst>
                <a:gd name="T0" fmla="*/ 27 w 30"/>
                <a:gd name="T1" fmla="*/ 7 h 30"/>
                <a:gd name="T2" fmla="*/ 26 w 30"/>
                <a:gd name="T3" fmla="*/ 5 h 30"/>
                <a:gd name="T4" fmla="*/ 19 w 30"/>
                <a:gd name="T5" fmla="*/ 1 h 30"/>
                <a:gd name="T6" fmla="*/ 19 w 30"/>
                <a:gd name="T7" fmla="*/ 1 h 30"/>
                <a:gd name="T8" fmla="*/ 17 w 30"/>
                <a:gd name="T9" fmla="*/ 0 h 30"/>
                <a:gd name="T10" fmla="*/ 16 w 30"/>
                <a:gd name="T11" fmla="*/ 0 h 30"/>
                <a:gd name="T12" fmla="*/ 16 w 30"/>
                <a:gd name="T13" fmla="*/ 0 h 30"/>
                <a:gd name="T14" fmla="*/ 16 w 30"/>
                <a:gd name="T15" fmla="*/ 0 h 30"/>
                <a:gd name="T16" fmla="*/ 15 w 30"/>
                <a:gd name="T17" fmla="*/ 0 h 30"/>
                <a:gd name="T18" fmla="*/ 4 w 30"/>
                <a:gd name="T19" fmla="*/ 5 h 30"/>
                <a:gd name="T20" fmla="*/ 3 w 30"/>
                <a:gd name="T21" fmla="*/ 7 h 30"/>
                <a:gd name="T22" fmla="*/ 2 w 30"/>
                <a:gd name="T23" fmla="*/ 8 h 30"/>
                <a:gd name="T24" fmla="*/ 0 w 30"/>
                <a:gd name="T25" fmla="*/ 15 h 30"/>
                <a:gd name="T26" fmla="*/ 8 w 30"/>
                <a:gd name="T27" fmla="*/ 28 h 30"/>
                <a:gd name="T28" fmla="*/ 11 w 30"/>
                <a:gd name="T29" fmla="*/ 29 h 30"/>
                <a:gd name="T30" fmla="*/ 12 w 30"/>
                <a:gd name="T31" fmla="*/ 30 h 30"/>
                <a:gd name="T32" fmla="*/ 14 w 30"/>
                <a:gd name="T33" fmla="*/ 30 h 30"/>
                <a:gd name="T34" fmla="*/ 14 w 30"/>
                <a:gd name="T35" fmla="*/ 30 h 30"/>
                <a:gd name="T36" fmla="*/ 15 w 30"/>
                <a:gd name="T37" fmla="*/ 30 h 30"/>
                <a:gd name="T38" fmla="*/ 15 w 30"/>
                <a:gd name="T39" fmla="*/ 30 h 30"/>
                <a:gd name="T40" fmla="*/ 15 w 30"/>
                <a:gd name="T41" fmla="*/ 30 h 30"/>
                <a:gd name="T42" fmla="*/ 22 w 30"/>
                <a:gd name="T43" fmla="*/ 28 h 30"/>
                <a:gd name="T44" fmla="*/ 30 w 30"/>
                <a:gd name="T45" fmla="*/ 15 h 30"/>
                <a:gd name="T46" fmla="*/ 28 w 30"/>
                <a:gd name="T47" fmla="*/ 8 h 30"/>
                <a:gd name="T48" fmla="*/ 27 w 30"/>
                <a:gd name="T4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30">
                  <a:moveTo>
                    <a:pt x="27" y="7"/>
                  </a:moveTo>
                  <a:cubicBezTo>
                    <a:pt x="27" y="6"/>
                    <a:pt x="26" y="6"/>
                    <a:pt x="26" y="5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10"/>
                    <a:pt x="0" y="13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9" y="28"/>
                    <a:pt x="10" y="29"/>
                    <a:pt x="11" y="29"/>
                  </a:cubicBezTo>
                  <a:cubicBezTo>
                    <a:pt x="11" y="29"/>
                    <a:pt x="12" y="30"/>
                    <a:pt x="1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30"/>
                    <a:pt x="20" y="29"/>
                    <a:pt x="22" y="28"/>
                  </a:cubicBezTo>
                  <a:cubicBezTo>
                    <a:pt x="27" y="25"/>
                    <a:pt x="30" y="20"/>
                    <a:pt x="30" y="15"/>
                  </a:cubicBezTo>
                  <a:cubicBezTo>
                    <a:pt x="30" y="13"/>
                    <a:pt x="29" y="10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35" name="圆角矩形 3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一、社团历程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08362" y="2305201"/>
            <a:ext cx="1933113" cy="1707583"/>
            <a:chOff x="2108362" y="2505226"/>
            <a:chExt cx="1933113" cy="1707583"/>
          </a:xfrm>
        </p:grpSpPr>
        <p:sp>
          <p:nvSpPr>
            <p:cNvPr id="5" name="六边形 4"/>
            <p:cNvSpPr/>
            <p:nvPr/>
          </p:nvSpPr>
          <p:spPr>
            <a:xfrm rot="10800000" flipV="1">
              <a:off x="2108362" y="2505226"/>
              <a:ext cx="1933113" cy="1707583"/>
            </a:xfrm>
            <a:prstGeom prst="hexagon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6" name="文本框 7"/>
            <p:cNvSpPr txBox="1"/>
            <p:nvPr/>
          </p:nvSpPr>
          <p:spPr>
            <a:xfrm>
              <a:off x="2659395" y="2907634"/>
              <a:ext cx="831042" cy="35159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口才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1599" y="2305201"/>
            <a:ext cx="1933113" cy="1707583"/>
            <a:chOff x="5111599" y="2505226"/>
            <a:chExt cx="1933113" cy="1707583"/>
          </a:xfrm>
        </p:grpSpPr>
        <p:sp>
          <p:nvSpPr>
            <p:cNvPr id="11" name="六边形 10"/>
            <p:cNvSpPr/>
            <p:nvPr/>
          </p:nvSpPr>
          <p:spPr>
            <a:xfrm rot="10800000" flipV="1">
              <a:off x="5111599" y="2505226"/>
              <a:ext cx="1933113" cy="1707583"/>
            </a:xfrm>
            <a:prstGeom prst="hexagon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5662635" y="2907634"/>
              <a:ext cx="831042" cy="35159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思维</a:t>
              </a:r>
              <a:endParaRPr lang="zh-CN" altLang="en-US" dirty="0"/>
            </a:p>
          </p:txBody>
        </p:sp>
        <p:sp>
          <p:nvSpPr>
            <p:cNvPr id="13" name="任意多边形 35"/>
            <p:cNvSpPr/>
            <p:nvPr/>
          </p:nvSpPr>
          <p:spPr bwMode="auto">
            <a:xfrm>
              <a:off x="5891102" y="3297540"/>
              <a:ext cx="363767" cy="460087"/>
            </a:xfrm>
            <a:custGeom>
              <a:avLst/>
              <a:gdLst>
                <a:gd name="connsiteX0" fmla="*/ 126399 w 261072"/>
                <a:gd name="connsiteY0" fmla="*/ 143933 h 330200"/>
                <a:gd name="connsiteX1" fmla="*/ 114493 w 261072"/>
                <a:gd name="connsiteY1" fmla="*/ 165100 h 330200"/>
                <a:gd name="connsiteX2" fmla="*/ 135660 w 261072"/>
                <a:gd name="connsiteY2" fmla="*/ 179652 h 330200"/>
                <a:gd name="connsiteX3" fmla="*/ 148889 w 261072"/>
                <a:gd name="connsiteY3" fmla="*/ 157162 h 330200"/>
                <a:gd name="connsiteX4" fmla="*/ 126399 w 261072"/>
                <a:gd name="connsiteY4" fmla="*/ 143933 h 330200"/>
                <a:gd name="connsiteX5" fmla="*/ 62158 w 261072"/>
                <a:gd name="connsiteY5" fmla="*/ 142587 h 330200"/>
                <a:gd name="connsiteX6" fmla="*/ 59301 w 261072"/>
                <a:gd name="connsiteY6" fmla="*/ 149803 h 330200"/>
                <a:gd name="connsiteX7" fmla="*/ 67873 w 261072"/>
                <a:gd name="connsiteY7" fmla="*/ 154132 h 330200"/>
                <a:gd name="connsiteX8" fmla="*/ 70731 w 261072"/>
                <a:gd name="connsiteY8" fmla="*/ 145473 h 330200"/>
                <a:gd name="connsiteX9" fmla="*/ 62158 w 261072"/>
                <a:gd name="connsiteY9" fmla="*/ 142587 h 330200"/>
                <a:gd name="connsiteX10" fmla="*/ 60253 w 261072"/>
                <a:gd name="connsiteY10" fmla="*/ 111601 h 330200"/>
                <a:gd name="connsiteX11" fmla="*/ 50887 w 261072"/>
                <a:gd name="connsiteY11" fmla="*/ 112077 h 330200"/>
                <a:gd name="connsiteX12" fmla="*/ 41997 w 261072"/>
                <a:gd name="connsiteY12" fmla="*/ 118427 h 330200"/>
                <a:gd name="connsiteX13" fmla="*/ 47077 w 261072"/>
                <a:gd name="connsiteY13" fmla="*/ 124777 h 330200"/>
                <a:gd name="connsiteX14" fmla="*/ 52157 w 261072"/>
                <a:gd name="connsiteY14" fmla="*/ 119697 h 330200"/>
                <a:gd name="connsiteX15" fmla="*/ 57237 w 261072"/>
                <a:gd name="connsiteY15" fmla="*/ 122237 h 330200"/>
                <a:gd name="connsiteX16" fmla="*/ 57237 w 261072"/>
                <a:gd name="connsiteY16" fmla="*/ 128587 h 330200"/>
                <a:gd name="connsiteX17" fmla="*/ 57237 w 261072"/>
                <a:gd name="connsiteY17" fmla="*/ 140017 h 330200"/>
                <a:gd name="connsiteX18" fmla="*/ 58507 w 261072"/>
                <a:gd name="connsiteY18" fmla="*/ 141287 h 330200"/>
                <a:gd name="connsiteX19" fmla="*/ 66127 w 261072"/>
                <a:gd name="connsiteY19" fmla="*/ 137477 h 330200"/>
                <a:gd name="connsiteX20" fmla="*/ 64857 w 261072"/>
                <a:gd name="connsiteY20" fmla="*/ 136207 h 330200"/>
                <a:gd name="connsiteX21" fmla="*/ 64857 w 261072"/>
                <a:gd name="connsiteY21" fmla="*/ 128587 h 330200"/>
                <a:gd name="connsiteX22" fmla="*/ 64857 w 261072"/>
                <a:gd name="connsiteY22" fmla="*/ 115887 h 330200"/>
                <a:gd name="connsiteX23" fmla="*/ 60253 w 261072"/>
                <a:gd name="connsiteY23" fmla="*/ 111601 h 330200"/>
                <a:gd name="connsiteX24" fmla="*/ 182967 w 261072"/>
                <a:gd name="connsiteY24" fmla="*/ 102870 h 330200"/>
                <a:gd name="connsiteX25" fmla="*/ 170584 w 261072"/>
                <a:gd name="connsiteY25" fmla="*/ 109220 h 330200"/>
                <a:gd name="connsiteX26" fmla="*/ 178839 w 261072"/>
                <a:gd name="connsiteY26" fmla="*/ 119380 h 330200"/>
                <a:gd name="connsiteX27" fmla="*/ 189846 w 261072"/>
                <a:gd name="connsiteY27" fmla="*/ 113030 h 330200"/>
                <a:gd name="connsiteX28" fmla="*/ 182967 w 261072"/>
                <a:gd name="connsiteY28" fmla="*/ 102870 h 330200"/>
                <a:gd name="connsiteX29" fmla="*/ 176934 w 261072"/>
                <a:gd name="connsiteY29" fmla="*/ 50542 h 330200"/>
                <a:gd name="connsiteX30" fmla="*/ 178287 w 261072"/>
                <a:gd name="connsiteY30" fmla="*/ 62513 h 330200"/>
                <a:gd name="connsiteX31" fmla="*/ 189105 w 261072"/>
                <a:gd name="connsiteY31" fmla="*/ 62513 h 330200"/>
                <a:gd name="connsiteX32" fmla="*/ 194515 w 261072"/>
                <a:gd name="connsiteY32" fmla="*/ 69163 h 330200"/>
                <a:gd name="connsiteX33" fmla="*/ 186401 w 261072"/>
                <a:gd name="connsiteY33" fmla="*/ 78474 h 330200"/>
                <a:gd name="connsiteX34" fmla="*/ 176934 w 261072"/>
                <a:gd name="connsiteY34" fmla="*/ 93105 h 330200"/>
                <a:gd name="connsiteX35" fmla="*/ 176934 w 261072"/>
                <a:gd name="connsiteY35" fmla="*/ 95765 h 330200"/>
                <a:gd name="connsiteX36" fmla="*/ 190458 w 261072"/>
                <a:gd name="connsiteY36" fmla="*/ 98425 h 330200"/>
                <a:gd name="connsiteX37" fmla="*/ 190458 w 261072"/>
                <a:gd name="connsiteY37" fmla="*/ 97095 h 330200"/>
                <a:gd name="connsiteX38" fmla="*/ 198572 w 261072"/>
                <a:gd name="connsiteY38" fmla="*/ 85124 h 330200"/>
                <a:gd name="connsiteX39" fmla="*/ 210743 w 261072"/>
                <a:gd name="connsiteY39" fmla="*/ 70494 h 330200"/>
                <a:gd name="connsiteX40" fmla="*/ 194515 w 261072"/>
                <a:gd name="connsiteY40" fmla="*/ 50542 h 330200"/>
                <a:gd name="connsiteX41" fmla="*/ 176934 w 261072"/>
                <a:gd name="connsiteY41" fmla="*/ 50542 h 330200"/>
                <a:gd name="connsiteX42" fmla="*/ 104071 w 261072"/>
                <a:gd name="connsiteY42" fmla="*/ 44936 h 330200"/>
                <a:gd name="connsiteX43" fmla="*/ 73747 w 261072"/>
                <a:gd name="connsiteY43" fmla="*/ 60685 h 330200"/>
                <a:gd name="connsiteX44" fmla="*/ 85613 w 261072"/>
                <a:gd name="connsiteY44" fmla="*/ 80370 h 330200"/>
                <a:gd name="connsiteX45" fmla="*/ 102752 w 261072"/>
                <a:gd name="connsiteY45" fmla="*/ 69871 h 330200"/>
                <a:gd name="connsiteX46" fmla="*/ 119892 w 261072"/>
                <a:gd name="connsiteY46" fmla="*/ 77745 h 330200"/>
                <a:gd name="connsiteX47" fmla="*/ 113300 w 261072"/>
                <a:gd name="connsiteY47" fmla="*/ 101367 h 330200"/>
                <a:gd name="connsiteX48" fmla="*/ 109345 w 261072"/>
                <a:gd name="connsiteY48" fmla="*/ 134175 h 330200"/>
                <a:gd name="connsiteX49" fmla="*/ 110663 w 261072"/>
                <a:gd name="connsiteY49" fmla="*/ 138112 h 330200"/>
                <a:gd name="connsiteX50" fmla="*/ 137032 w 261072"/>
                <a:gd name="connsiteY50" fmla="*/ 132863 h 330200"/>
                <a:gd name="connsiteX51" fmla="*/ 135713 w 261072"/>
                <a:gd name="connsiteY51" fmla="*/ 128926 h 330200"/>
                <a:gd name="connsiteX52" fmla="*/ 139669 w 261072"/>
                <a:gd name="connsiteY52" fmla="*/ 102679 h 330200"/>
                <a:gd name="connsiteX53" fmla="*/ 148898 w 261072"/>
                <a:gd name="connsiteY53" fmla="*/ 65934 h 330200"/>
                <a:gd name="connsiteX54" fmla="*/ 104071 w 261072"/>
                <a:gd name="connsiteY54" fmla="*/ 44936 h 330200"/>
                <a:gd name="connsiteX55" fmla="*/ 134819 w 261072"/>
                <a:gd name="connsiteY55" fmla="*/ 0 h 330200"/>
                <a:gd name="connsiteX56" fmla="*/ 221618 w 261072"/>
                <a:gd name="connsiteY56" fmla="*/ 35519 h 330200"/>
                <a:gd name="connsiteX57" fmla="*/ 247921 w 261072"/>
                <a:gd name="connsiteY57" fmla="*/ 113137 h 330200"/>
                <a:gd name="connsiteX58" fmla="*/ 243975 w 261072"/>
                <a:gd name="connsiteY58" fmla="*/ 144709 h 330200"/>
                <a:gd name="connsiteX59" fmla="*/ 261072 w 261072"/>
                <a:gd name="connsiteY59" fmla="*/ 180229 h 330200"/>
                <a:gd name="connsiteX60" fmla="*/ 246606 w 261072"/>
                <a:gd name="connsiteY60" fmla="*/ 190753 h 330200"/>
                <a:gd name="connsiteX61" fmla="*/ 243975 w 261072"/>
                <a:gd name="connsiteY61" fmla="*/ 198646 h 330200"/>
                <a:gd name="connsiteX62" fmla="*/ 243975 w 261072"/>
                <a:gd name="connsiteY62" fmla="*/ 210486 h 330200"/>
                <a:gd name="connsiteX63" fmla="*/ 237400 w 261072"/>
                <a:gd name="connsiteY63" fmla="*/ 215748 h 330200"/>
                <a:gd name="connsiteX64" fmla="*/ 237400 w 261072"/>
                <a:gd name="connsiteY64" fmla="*/ 219695 h 330200"/>
                <a:gd name="connsiteX65" fmla="*/ 236085 w 261072"/>
                <a:gd name="connsiteY65" fmla="*/ 230219 h 330200"/>
                <a:gd name="connsiteX66" fmla="*/ 232139 w 261072"/>
                <a:gd name="connsiteY66" fmla="*/ 244690 h 330200"/>
                <a:gd name="connsiteX67" fmla="*/ 229509 w 261072"/>
                <a:gd name="connsiteY67" fmla="*/ 263108 h 330200"/>
                <a:gd name="connsiteX68" fmla="*/ 196631 w 261072"/>
                <a:gd name="connsiteY68" fmla="*/ 267054 h 330200"/>
                <a:gd name="connsiteX69" fmla="*/ 161121 w 261072"/>
                <a:gd name="connsiteY69" fmla="*/ 273632 h 330200"/>
                <a:gd name="connsiteX70" fmla="*/ 136134 w 261072"/>
                <a:gd name="connsiteY70" fmla="*/ 330200 h 330200"/>
                <a:gd name="connsiteX71" fmla="*/ 45389 w 261072"/>
                <a:gd name="connsiteY71" fmla="*/ 246006 h 330200"/>
                <a:gd name="connsiteX72" fmla="*/ 32238 w 261072"/>
                <a:gd name="connsiteY72" fmla="*/ 184176 h 330200"/>
                <a:gd name="connsiteX73" fmla="*/ 675 w 261072"/>
                <a:gd name="connsiteY73" fmla="*/ 121030 h 330200"/>
                <a:gd name="connsiteX74" fmla="*/ 30923 w 261072"/>
                <a:gd name="connsiteY74" fmla="*/ 40781 h 330200"/>
                <a:gd name="connsiteX75" fmla="*/ 134819 w 261072"/>
                <a:gd name="connsiteY75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61072" h="330200">
                  <a:moveTo>
                    <a:pt x="126399" y="143933"/>
                  </a:moveTo>
                  <a:cubicBezTo>
                    <a:pt x="117138" y="146579"/>
                    <a:pt x="111847" y="155840"/>
                    <a:pt x="114493" y="165100"/>
                  </a:cubicBezTo>
                  <a:cubicBezTo>
                    <a:pt x="115816" y="175684"/>
                    <a:pt x="125076" y="180975"/>
                    <a:pt x="135660" y="179652"/>
                  </a:cubicBezTo>
                  <a:cubicBezTo>
                    <a:pt x="146243" y="177006"/>
                    <a:pt x="151535" y="167746"/>
                    <a:pt x="148889" y="157162"/>
                  </a:cubicBezTo>
                  <a:cubicBezTo>
                    <a:pt x="146243" y="146579"/>
                    <a:pt x="136982" y="141287"/>
                    <a:pt x="126399" y="143933"/>
                  </a:cubicBezTo>
                  <a:close/>
                  <a:moveTo>
                    <a:pt x="62158" y="142587"/>
                  </a:moveTo>
                  <a:cubicBezTo>
                    <a:pt x="59301" y="144030"/>
                    <a:pt x="57872" y="146916"/>
                    <a:pt x="59301" y="149803"/>
                  </a:cubicBezTo>
                  <a:cubicBezTo>
                    <a:pt x="60729" y="154132"/>
                    <a:pt x="65016" y="155575"/>
                    <a:pt x="67873" y="154132"/>
                  </a:cubicBezTo>
                  <a:cubicBezTo>
                    <a:pt x="70731" y="152689"/>
                    <a:pt x="72160" y="148359"/>
                    <a:pt x="70731" y="145473"/>
                  </a:cubicBezTo>
                  <a:cubicBezTo>
                    <a:pt x="69302" y="141143"/>
                    <a:pt x="66445" y="139700"/>
                    <a:pt x="62158" y="142587"/>
                  </a:cubicBezTo>
                  <a:close/>
                  <a:moveTo>
                    <a:pt x="60253" y="111601"/>
                  </a:moveTo>
                  <a:cubicBezTo>
                    <a:pt x="57872" y="110807"/>
                    <a:pt x="54697" y="110807"/>
                    <a:pt x="50887" y="112077"/>
                  </a:cubicBezTo>
                  <a:cubicBezTo>
                    <a:pt x="47077" y="114617"/>
                    <a:pt x="43267" y="117157"/>
                    <a:pt x="41997" y="118427"/>
                  </a:cubicBezTo>
                  <a:cubicBezTo>
                    <a:pt x="41997" y="118427"/>
                    <a:pt x="41997" y="118427"/>
                    <a:pt x="47077" y="124777"/>
                  </a:cubicBezTo>
                  <a:cubicBezTo>
                    <a:pt x="48347" y="122237"/>
                    <a:pt x="49617" y="120967"/>
                    <a:pt x="52157" y="119697"/>
                  </a:cubicBezTo>
                  <a:cubicBezTo>
                    <a:pt x="54697" y="118427"/>
                    <a:pt x="55967" y="119697"/>
                    <a:pt x="57237" y="122237"/>
                  </a:cubicBezTo>
                  <a:cubicBezTo>
                    <a:pt x="58507" y="123507"/>
                    <a:pt x="57237" y="126047"/>
                    <a:pt x="57237" y="128587"/>
                  </a:cubicBezTo>
                  <a:cubicBezTo>
                    <a:pt x="55967" y="133667"/>
                    <a:pt x="55967" y="136207"/>
                    <a:pt x="57237" y="140017"/>
                  </a:cubicBezTo>
                  <a:lnTo>
                    <a:pt x="58507" y="141287"/>
                  </a:lnTo>
                  <a:cubicBezTo>
                    <a:pt x="58507" y="141287"/>
                    <a:pt x="58507" y="141287"/>
                    <a:pt x="66127" y="137477"/>
                  </a:cubicBezTo>
                  <a:cubicBezTo>
                    <a:pt x="66127" y="137477"/>
                    <a:pt x="66127" y="137477"/>
                    <a:pt x="64857" y="136207"/>
                  </a:cubicBezTo>
                  <a:cubicBezTo>
                    <a:pt x="63587" y="133667"/>
                    <a:pt x="63587" y="131127"/>
                    <a:pt x="64857" y="128587"/>
                  </a:cubicBezTo>
                  <a:cubicBezTo>
                    <a:pt x="66127" y="124777"/>
                    <a:pt x="67397" y="120967"/>
                    <a:pt x="64857" y="115887"/>
                  </a:cubicBezTo>
                  <a:cubicBezTo>
                    <a:pt x="64222" y="113982"/>
                    <a:pt x="62634" y="112395"/>
                    <a:pt x="60253" y="111601"/>
                  </a:cubicBezTo>
                  <a:close/>
                  <a:moveTo>
                    <a:pt x="182967" y="102870"/>
                  </a:moveTo>
                  <a:cubicBezTo>
                    <a:pt x="177464" y="101600"/>
                    <a:pt x="171960" y="104140"/>
                    <a:pt x="170584" y="109220"/>
                  </a:cubicBezTo>
                  <a:cubicBezTo>
                    <a:pt x="170584" y="114300"/>
                    <a:pt x="173335" y="118110"/>
                    <a:pt x="178839" y="119380"/>
                  </a:cubicBezTo>
                  <a:cubicBezTo>
                    <a:pt x="184343" y="120650"/>
                    <a:pt x="188471" y="118110"/>
                    <a:pt x="189846" y="113030"/>
                  </a:cubicBezTo>
                  <a:cubicBezTo>
                    <a:pt x="191222" y="107950"/>
                    <a:pt x="188471" y="102870"/>
                    <a:pt x="182967" y="102870"/>
                  </a:cubicBezTo>
                  <a:close/>
                  <a:moveTo>
                    <a:pt x="176934" y="50542"/>
                  </a:moveTo>
                  <a:cubicBezTo>
                    <a:pt x="176934" y="50542"/>
                    <a:pt x="176934" y="50542"/>
                    <a:pt x="178287" y="62513"/>
                  </a:cubicBezTo>
                  <a:cubicBezTo>
                    <a:pt x="180991" y="61183"/>
                    <a:pt x="185048" y="61183"/>
                    <a:pt x="189105" y="62513"/>
                  </a:cubicBezTo>
                  <a:cubicBezTo>
                    <a:pt x="194515" y="63843"/>
                    <a:pt x="195867" y="66503"/>
                    <a:pt x="194515" y="69163"/>
                  </a:cubicBezTo>
                  <a:cubicBezTo>
                    <a:pt x="194515" y="73154"/>
                    <a:pt x="190458" y="75814"/>
                    <a:pt x="186401" y="78474"/>
                  </a:cubicBezTo>
                  <a:cubicBezTo>
                    <a:pt x="180991" y="83794"/>
                    <a:pt x="178287" y="87785"/>
                    <a:pt x="176934" y="93105"/>
                  </a:cubicBezTo>
                  <a:cubicBezTo>
                    <a:pt x="176934" y="93105"/>
                    <a:pt x="176934" y="93105"/>
                    <a:pt x="176934" y="95765"/>
                  </a:cubicBezTo>
                  <a:cubicBezTo>
                    <a:pt x="176934" y="95765"/>
                    <a:pt x="176934" y="95765"/>
                    <a:pt x="190458" y="98425"/>
                  </a:cubicBezTo>
                  <a:cubicBezTo>
                    <a:pt x="190458" y="98425"/>
                    <a:pt x="190458" y="98425"/>
                    <a:pt x="190458" y="97095"/>
                  </a:cubicBezTo>
                  <a:cubicBezTo>
                    <a:pt x="191810" y="91775"/>
                    <a:pt x="193162" y="89115"/>
                    <a:pt x="198572" y="85124"/>
                  </a:cubicBezTo>
                  <a:cubicBezTo>
                    <a:pt x="203981" y="82464"/>
                    <a:pt x="209390" y="78474"/>
                    <a:pt x="210743" y="70494"/>
                  </a:cubicBezTo>
                  <a:cubicBezTo>
                    <a:pt x="213447" y="62513"/>
                    <a:pt x="208038" y="53202"/>
                    <a:pt x="194515" y="50542"/>
                  </a:cubicBezTo>
                  <a:cubicBezTo>
                    <a:pt x="187753" y="49212"/>
                    <a:pt x="180991" y="50542"/>
                    <a:pt x="176934" y="50542"/>
                  </a:cubicBezTo>
                  <a:close/>
                  <a:moveTo>
                    <a:pt x="104071" y="44936"/>
                  </a:moveTo>
                  <a:cubicBezTo>
                    <a:pt x="90886" y="48873"/>
                    <a:pt x="80339" y="55435"/>
                    <a:pt x="73747" y="60685"/>
                  </a:cubicBezTo>
                  <a:cubicBezTo>
                    <a:pt x="73747" y="60685"/>
                    <a:pt x="73747" y="60685"/>
                    <a:pt x="85613" y="80370"/>
                  </a:cubicBezTo>
                  <a:cubicBezTo>
                    <a:pt x="89568" y="76433"/>
                    <a:pt x="97479" y="71183"/>
                    <a:pt x="102752" y="69871"/>
                  </a:cubicBezTo>
                  <a:cubicBezTo>
                    <a:pt x="113300" y="68559"/>
                    <a:pt x="118574" y="71183"/>
                    <a:pt x="119892" y="77745"/>
                  </a:cubicBezTo>
                  <a:cubicBezTo>
                    <a:pt x="121211" y="84307"/>
                    <a:pt x="118574" y="92181"/>
                    <a:pt x="113300" y="101367"/>
                  </a:cubicBezTo>
                  <a:cubicBezTo>
                    <a:pt x="108026" y="113178"/>
                    <a:pt x="106708" y="123677"/>
                    <a:pt x="109345" y="134175"/>
                  </a:cubicBezTo>
                  <a:cubicBezTo>
                    <a:pt x="109345" y="134175"/>
                    <a:pt x="109345" y="134175"/>
                    <a:pt x="110663" y="138112"/>
                  </a:cubicBezTo>
                  <a:cubicBezTo>
                    <a:pt x="110663" y="138112"/>
                    <a:pt x="110663" y="138112"/>
                    <a:pt x="137032" y="132863"/>
                  </a:cubicBezTo>
                  <a:cubicBezTo>
                    <a:pt x="137032" y="132863"/>
                    <a:pt x="137032" y="132863"/>
                    <a:pt x="135713" y="128926"/>
                  </a:cubicBezTo>
                  <a:cubicBezTo>
                    <a:pt x="134395" y="119740"/>
                    <a:pt x="134395" y="111866"/>
                    <a:pt x="139669" y="102679"/>
                  </a:cubicBezTo>
                  <a:cubicBezTo>
                    <a:pt x="144943" y="92181"/>
                    <a:pt x="151535" y="81682"/>
                    <a:pt x="148898" y="65934"/>
                  </a:cubicBezTo>
                  <a:cubicBezTo>
                    <a:pt x="144943" y="50186"/>
                    <a:pt x="129121" y="39687"/>
                    <a:pt x="104071" y="44936"/>
                  </a:cubicBezTo>
                  <a:close/>
                  <a:moveTo>
                    <a:pt x="134819" y="0"/>
                  </a:moveTo>
                  <a:cubicBezTo>
                    <a:pt x="158491" y="0"/>
                    <a:pt x="194000" y="5262"/>
                    <a:pt x="221618" y="35519"/>
                  </a:cubicBezTo>
                  <a:cubicBezTo>
                    <a:pt x="238715" y="52622"/>
                    <a:pt x="251866" y="74986"/>
                    <a:pt x="247921" y="113137"/>
                  </a:cubicBezTo>
                  <a:cubicBezTo>
                    <a:pt x="246606" y="121030"/>
                    <a:pt x="236085" y="130238"/>
                    <a:pt x="243975" y="144709"/>
                  </a:cubicBezTo>
                  <a:cubicBezTo>
                    <a:pt x="243975" y="144709"/>
                    <a:pt x="261072" y="176282"/>
                    <a:pt x="261072" y="180229"/>
                  </a:cubicBezTo>
                  <a:cubicBezTo>
                    <a:pt x="261072" y="180229"/>
                    <a:pt x="261072" y="189438"/>
                    <a:pt x="246606" y="190753"/>
                  </a:cubicBezTo>
                  <a:cubicBezTo>
                    <a:pt x="246606" y="190753"/>
                    <a:pt x="242660" y="190753"/>
                    <a:pt x="243975" y="198646"/>
                  </a:cubicBezTo>
                  <a:cubicBezTo>
                    <a:pt x="243975" y="198646"/>
                    <a:pt x="243975" y="198646"/>
                    <a:pt x="243975" y="210486"/>
                  </a:cubicBezTo>
                  <a:cubicBezTo>
                    <a:pt x="243975" y="210486"/>
                    <a:pt x="243975" y="213117"/>
                    <a:pt x="237400" y="215748"/>
                  </a:cubicBezTo>
                  <a:cubicBezTo>
                    <a:pt x="237400" y="215748"/>
                    <a:pt x="236085" y="217064"/>
                    <a:pt x="237400" y="219695"/>
                  </a:cubicBezTo>
                  <a:cubicBezTo>
                    <a:pt x="237400" y="219695"/>
                    <a:pt x="241345" y="222326"/>
                    <a:pt x="236085" y="230219"/>
                  </a:cubicBezTo>
                  <a:cubicBezTo>
                    <a:pt x="233454" y="234166"/>
                    <a:pt x="229509" y="236797"/>
                    <a:pt x="232139" y="244690"/>
                  </a:cubicBezTo>
                  <a:cubicBezTo>
                    <a:pt x="232139" y="244690"/>
                    <a:pt x="234769" y="259161"/>
                    <a:pt x="229509" y="263108"/>
                  </a:cubicBezTo>
                  <a:cubicBezTo>
                    <a:pt x="229509" y="263108"/>
                    <a:pt x="222933" y="269685"/>
                    <a:pt x="196631" y="267054"/>
                  </a:cubicBezTo>
                  <a:cubicBezTo>
                    <a:pt x="187425" y="265739"/>
                    <a:pt x="171642" y="261792"/>
                    <a:pt x="161121" y="273632"/>
                  </a:cubicBezTo>
                  <a:cubicBezTo>
                    <a:pt x="161121" y="273632"/>
                    <a:pt x="137449" y="319676"/>
                    <a:pt x="136134" y="330200"/>
                  </a:cubicBezTo>
                  <a:cubicBezTo>
                    <a:pt x="136134" y="330200"/>
                    <a:pt x="95364" y="257846"/>
                    <a:pt x="45389" y="246006"/>
                  </a:cubicBezTo>
                  <a:cubicBezTo>
                    <a:pt x="45389" y="246006"/>
                    <a:pt x="57225" y="219695"/>
                    <a:pt x="32238" y="184176"/>
                  </a:cubicBezTo>
                  <a:cubicBezTo>
                    <a:pt x="32238" y="184176"/>
                    <a:pt x="1990" y="143394"/>
                    <a:pt x="675" y="121030"/>
                  </a:cubicBezTo>
                  <a:cubicBezTo>
                    <a:pt x="675" y="121030"/>
                    <a:pt x="-7216" y="82879"/>
                    <a:pt x="30923" y="40781"/>
                  </a:cubicBezTo>
                  <a:cubicBezTo>
                    <a:pt x="49335" y="19733"/>
                    <a:pt x="74322" y="0"/>
                    <a:pt x="1348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14839" y="2305201"/>
            <a:ext cx="1933112" cy="1707583"/>
            <a:chOff x="8114839" y="2505226"/>
            <a:chExt cx="1933112" cy="1707583"/>
          </a:xfrm>
        </p:grpSpPr>
        <p:sp>
          <p:nvSpPr>
            <p:cNvPr id="17" name="六边形 16"/>
            <p:cNvSpPr/>
            <p:nvPr/>
          </p:nvSpPr>
          <p:spPr>
            <a:xfrm rot="10800000" flipV="1">
              <a:off x="8114839" y="2505226"/>
              <a:ext cx="1933112" cy="1707583"/>
            </a:xfrm>
            <a:prstGeom prst="hexagon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18" name="文本框 10"/>
            <p:cNvSpPr txBox="1"/>
            <p:nvPr/>
          </p:nvSpPr>
          <p:spPr>
            <a:xfrm>
              <a:off x="8665872" y="2907634"/>
              <a:ext cx="831041" cy="35159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传承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13220" y="3158991"/>
            <a:ext cx="1933113" cy="1707583"/>
            <a:chOff x="6613220" y="3359016"/>
            <a:chExt cx="1933113" cy="1707583"/>
          </a:xfrm>
        </p:grpSpPr>
        <p:sp>
          <p:nvSpPr>
            <p:cNvPr id="23" name="六边形 22"/>
            <p:cNvSpPr/>
            <p:nvPr/>
          </p:nvSpPr>
          <p:spPr>
            <a:xfrm rot="10800000" flipV="1">
              <a:off x="6613220" y="3359016"/>
              <a:ext cx="1933113" cy="1707583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24" name="文本框 11"/>
            <p:cNvSpPr txBox="1"/>
            <p:nvPr/>
          </p:nvSpPr>
          <p:spPr>
            <a:xfrm>
              <a:off x="7164253" y="3783736"/>
              <a:ext cx="831042" cy="3515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09981" y="3158991"/>
            <a:ext cx="1933112" cy="1707583"/>
            <a:chOff x="2789529" y="2459263"/>
            <a:chExt cx="1396061" cy="1233187"/>
          </a:xfrm>
        </p:grpSpPr>
        <p:sp>
          <p:nvSpPr>
            <p:cNvPr id="29" name="六边形 28"/>
            <p:cNvSpPr/>
            <p:nvPr/>
          </p:nvSpPr>
          <p:spPr>
            <a:xfrm rot="10800000" flipV="1">
              <a:off x="2789529" y="2459263"/>
              <a:ext cx="1396061" cy="123318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3187477" y="2765988"/>
              <a:ext cx="600164" cy="253916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涵养</a:t>
              </a:r>
              <a:endParaRPr lang="zh-CN" altLang="en-US" dirty="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769995" y="1433195"/>
            <a:ext cx="4652010" cy="61214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zh-CN" alt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你会从辩论中获得什么？</a:t>
            </a:r>
            <a:endParaRPr lang="zh-CN" altLang="en-US" sz="3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房子"/>
          <p:cNvSpPr/>
          <p:nvPr/>
        </p:nvSpPr>
        <p:spPr bwMode="auto">
          <a:xfrm>
            <a:off x="8803005" y="3097530"/>
            <a:ext cx="596265" cy="547370"/>
          </a:xfrm>
          <a:custGeom>
            <a:avLst/>
            <a:gdLst>
              <a:gd name="T0" fmla="*/ 899101 w 2774"/>
              <a:gd name="T1" fmla="*/ 1800397 h 2775"/>
              <a:gd name="T2" fmla="*/ 0 w 2774"/>
              <a:gd name="T3" fmla="*/ 900523 h 2775"/>
              <a:gd name="T4" fmla="*/ 899101 w 2774"/>
              <a:gd name="T5" fmla="*/ 0 h 2775"/>
              <a:gd name="T6" fmla="*/ 1798202 w 2774"/>
              <a:gd name="T7" fmla="*/ 900523 h 2775"/>
              <a:gd name="T8" fmla="*/ 899101 w 2774"/>
              <a:gd name="T9" fmla="*/ 1800397 h 2775"/>
              <a:gd name="T10" fmla="*/ 1294524 w 2774"/>
              <a:gd name="T11" fmla="*/ 742867 h 2775"/>
              <a:gd name="T12" fmla="*/ 1294524 w 2774"/>
              <a:gd name="T13" fmla="*/ 505409 h 2775"/>
              <a:gd name="T14" fmla="*/ 1186269 w 2774"/>
              <a:gd name="T15" fmla="*/ 505409 h 2775"/>
              <a:gd name="T16" fmla="*/ 1186269 w 2774"/>
              <a:gd name="T17" fmla="*/ 633870 h 2775"/>
              <a:gd name="T18" fmla="*/ 901694 w 2774"/>
              <a:gd name="T19" fmla="*/ 343211 h 2775"/>
              <a:gd name="T20" fmla="*/ 359122 w 2774"/>
              <a:gd name="T21" fmla="*/ 898577 h 2775"/>
              <a:gd name="T22" fmla="*/ 504326 w 2774"/>
              <a:gd name="T23" fmla="*/ 898577 h 2775"/>
              <a:gd name="T24" fmla="*/ 504326 w 2774"/>
              <a:gd name="T25" fmla="*/ 1318345 h 2775"/>
              <a:gd name="T26" fmla="*/ 589245 w 2774"/>
              <a:gd name="T27" fmla="*/ 1403336 h 2775"/>
              <a:gd name="T28" fmla="*/ 791494 w 2774"/>
              <a:gd name="T29" fmla="*/ 1403336 h 2775"/>
              <a:gd name="T30" fmla="*/ 791494 w 2774"/>
              <a:gd name="T31" fmla="*/ 1148361 h 2775"/>
              <a:gd name="T32" fmla="*/ 841408 w 2774"/>
              <a:gd name="T33" fmla="*/ 1081536 h 2775"/>
              <a:gd name="T34" fmla="*/ 955497 w 2774"/>
              <a:gd name="T35" fmla="*/ 1081536 h 2775"/>
              <a:gd name="T36" fmla="*/ 1006708 w 2774"/>
              <a:gd name="T37" fmla="*/ 1148361 h 2775"/>
              <a:gd name="T38" fmla="*/ 1006708 w 2774"/>
              <a:gd name="T39" fmla="*/ 1403336 h 2775"/>
              <a:gd name="T40" fmla="*/ 1208957 w 2774"/>
              <a:gd name="T41" fmla="*/ 1403336 h 2775"/>
              <a:gd name="T42" fmla="*/ 1293876 w 2774"/>
              <a:gd name="T43" fmla="*/ 1318345 h 2775"/>
              <a:gd name="T44" fmla="*/ 1293876 w 2774"/>
              <a:gd name="T45" fmla="*/ 898577 h 2775"/>
              <a:gd name="T46" fmla="*/ 1442321 w 2774"/>
              <a:gd name="T47" fmla="*/ 898577 h 2775"/>
              <a:gd name="T48" fmla="*/ 1293876 w 2774"/>
              <a:gd name="T49" fmla="*/ 742867 h 2775"/>
              <a:gd name="T50" fmla="*/ 1294524 w 2774"/>
              <a:gd name="T51" fmla="*/ 742867 h 277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774" h="2775">
                <a:moveTo>
                  <a:pt x="1387" y="2775"/>
                </a:moveTo>
                <a:cubicBezTo>
                  <a:pt x="621" y="2775"/>
                  <a:pt x="0" y="2154"/>
                  <a:pt x="0" y="1388"/>
                </a:cubicBezTo>
                <a:cubicBezTo>
                  <a:pt x="0" y="621"/>
                  <a:pt x="621" y="0"/>
                  <a:pt x="1387" y="0"/>
                </a:cubicBezTo>
                <a:cubicBezTo>
                  <a:pt x="2153" y="0"/>
                  <a:pt x="2774" y="621"/>
                  <a:pt x="2774" y="1388"/>
                </a:cubicBezTo>
                <a:cubicBezTo>
                  <a:pt x="2774" y="2154"/>
                  <a:pt x="2153" y="2775"/>
                  <a:pt x="1387" y="2775"/>
                </a:cubicBezTo>
                <a:close/>
                <a:moveTo>
                  <a:pt x="1997" y="1145"/>
                </a:moveTo>
                <a:cubicBezTo>
                  <a:pt x="1997" y="779"/>
                  <a:pt x="1997" y="779"/>
                  <a:pt x="1997" y="779"/>
                </a:cubicBezTo>
                <a:cubicBezTo>
                  <a:pt x="1830" y="779"/>
                  <a:pt x="1830" y="779"/>
                  <a:pt x="1830" y="779"/>
                </a:cubicBezTo>
                <a:cubicBezTo>
                  <a:pt x="1830" y="977"/>
                  <a:pt x="1830" y="977"/>
                  <a:pt x="1830" y="977"/>
                </a:cubicBezTo>
                <a:cubicBezTo>
                  <a:pt x="1391" y="529"/>
                  <a:pt x="1391" y="529"/>
                  <a:pt x="1391" y="529"/>
                </a:cubicBezTo>
                <a:cubicBezTo>
                  <a:pt x="554" y="1385"/>
                  <a:pt x="554" y="1385"/>
                  <a:pt x="554" y="1385"/>
                </a:cubicBezTo>
                <a:cubicBezTo>
                  <a:pt x="778" y="1385"/>
                  <a:pt x="778" y="1385"/>
                  <a:pt x="778" y="1385"/>
                </a:cubicBezTo>
                <a:cubicBezTo>
                  <a:pt x="778" y="2032"/>
                  <a:pt x="778" y="2032"/>
                  <a:pt x="778" y="2032"/>
                </a:cubicBezTo>
                <a:cubicBezTo>
                  <a:pt x="778" y="2105"/>
                  <a:pt x="837" y="2163"/>
                  <a:pt x="909" y="2163"/>
                </a:cubicBezTo>
                <a:cubicBezTo>
                  <a:pt x="909" y="2163"/>
                  <a:pt x="1061" y="2163"/>
                  <a:pt x="1221" y="2163"/>
                </a:cubicBezTo>
                <a:cubicBezTo>
                  <a:pt x="1221" y="1988"/>
                  <a:pt x="1221" y="1873"/>
                  <a:pt x="1221" y="1770"/>
                </a:cubicBezTo>
                <a:cubicBezTo>
                  <a:pt x="1221" y="1740"/>
                  <a:pt x="1253" y="1681"/>
                  <a:pt x="1298" y="1667"/>
                </a:cubicBezTo>
                <a:cubicBezTo>
                  <a:pt x="1382" y="1667"/>
                  <a:pt x="1391" y="1667"/>
                  <a:pt x="1474" y="1667"/>
                </a:cubicBezTo>
                <a:cubicBezTo>
                  <a:pt x="1521" y="1680"/>
                  <a:pt x="1553" y="1740"/>
                  <a:pt x="1553" y="1770"/>
                </a:cubicBezTo>
                <a:cubicBezTo>
                  <a:pt x="1553" y="1789"/>
                  <a:pt x="1553" y="2029"/>
                  <a:pt x="1553" y="2163"/>
                </a:cubicBezTo>
                <a:cubicBezTo>
                  <a:pt x="1728" y="2163"/>
                  <a:pt x="1865" y="2163"/>
                  <a:pt x="1865" y="2163"/>
                </a:cubicBezTo>
                <a:cubicBezTo>
                  <a:pt x="1937" y="2163"/>
                  <a:pt x="1996" y="2105"/>
                  <a:pt x="1996" y="2032"/>
                </a:cubicBezTo>
                <a:cubicBezTo>
                  <a:pt x="1996" y="1385"/>
                  <a:pt x="1996" y="1385"/>
                  <a:pt x="1996" y="1385"/>
                </a:cubicBezTo>
                <a:cubicBezTo>
                  <a:pt x="2225" y="1385"/>
                  <a:pt x="2225" y="1385"/>
                  <a:pt x="2225" y="1385"/>
                </a:cubicBezTo>
                <a:cubicBezTo>
                  <a:pt x="1996" y="1145"/>
                  <a:pt x="1996" y="1145"/>
                  <a:pt x="1996" y="1145"/>
                </a:cubicBezTo>
                <a:lnTo>
                  <a:pt x="1997" y="1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演讲"/>
          <p:cNvSpPr/>
          <p:nvPr/>
        </p:nvSpPr>
        <p:spPr bwMode="auto">
          <a:xfrm>
            <a:off x="2825115" y="3097530"/>
            <a:ext cx="499110" cy="601345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书本"/>
          <p:cNvSpPr/>
          <p:nvPr/>
        </p:nvSpPr>
        <p:spPr bwMode="auto">
          <a:xfrm>
            <a:off x="4344670" y="4012565"/>
            <a:ext cx="464820" cy="40640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10459" y="4866791"/>
            <a:ext cx="1933113" cy="1707583"/>
            <a:chOff x="5111599" y="2505226"/>
            <a:chExt cx="1933113" cy="1707583"/>
          </a:xfrm>
        </p:grpSpPr>
        <p:sp>
          <p:nvSpPr>
            <p:cNvPr id="16" name="六边形 15"/>
            <p:cNvSpPr/>
            <p:nvPr/>
          </p:nvSpPr>
          <p:spPr>
            <a:xfrm rot="10800000" flipV="1">
              <a:off x="5111599" y="2505226"/>
              <a:ext cx="1933113" cy="1707583"/>
            </a:xfrm>
            <a:prstGeom prst="hexagon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5662635" y="2907634"/>
              <a:ext cx="831042" cy="35159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气质</a:t>
              </a:r>
              <a:endParaRPr lang="zh-CN" altLang="en-US" dirty="0"/>
            </a:p>
          </p:txBody>
        </p:sp>
      </p:grpSp>
      <p:sp>
        <p:nvSpPr>
          <p:cNvPr id="21" name="女人"/>
          <p:cNvSpPr/>
          <p:nvPr/>
        </p:nvSpPr>
        <p:spPr bwMode="auto">
          <a:xfrm>
            <a:off x="4427855" y="5621020"/>
            <a:ext cx="296545" cy="673100"/>
          </a:xfrm>
          <a:custGeom>
            <a:avLst/>
            <a:gdLst>
              <a:gd name="T0" fmla="*/ 2147483646 w 3272"/>
              <a:gd name="T1" fmla="*/ 123535450 h 10553"/>
              <a:gd name="T2" fmla="*/ 2147483646 w 3272"/>
              <a:gd name="T3" fmla="*/ 1517652287 h 10553"/>
              <a:gd name="T4" fmla="*/ 2147483646 w 3272"/>
              <a:gd name="T5" fmla="*/ 2147483646 h 10553"/>
              <a:gd name="T6" fmla="*/ 2147483646 w 3272"/>
              <a:gd name="T7" fmla="*/ 2147483646 h 10553"/>
              <a:gd name="T8" fmla="*/ 2147483646 w 3272"/>
              <a:gd name="T9" fmla="*/ 2147483646 h 10553"/>
              <a:gd name="T10" fmla="*/ 2147483646 w 3272"/>
              <a:gd name="T11" fmla="*/ 2147483646 h 10553"/>
              <a:gd name="T12" fmla="*/ 2147483646 w 3272"/>
              <a:gd name="T13" fmla="*/ 2147483646 h 10553"/>
              <a:gd name="T14" fmla="*/ 2147483646 w 3272"/>
              <a:gd name="T15" fmla="*/ 2147483646 h 10553"/>
              <a:gd name="T16" fmla="*/ 2147483646 w 3272"/>
              <a:gd name="T17" fmla="*/ 2147483646 h 10553"/>
              <a:gd name="T18" fmla="*/ 2147483646 w 3272"/>
              <a:gd name="T19" fmla="*/ 2147483646 h 10553"/>
              <a:gd name="T20" fmla="*/ 2147483646 w 3272"/>
              <a:gd name="T21" fmla="*/ 2147483646 h 10553"/>
              <a:gd name="T22" fmla="*/ 2147483646 w 3272"/>
              <a:gd name="T23" fmla="*/ 2147483646 h 10553"/>
              <a:gd name="T24" fmla="*/ 2147483646 w 3272"/>
              <a:gd name="T25" fmla="*/ 2147483646 h 10553"/>
              <a:gd name="T26" fmla="*/ 1275350661 w 3272"/>
              <a:gd name="T27" fmla="*/ 2147483646 h 10553"/>
              <a:gd name="T28" fmla="*/ 581857797 w 3272"/>
              <a:gd name="T29" fmla="*/ 2147483646 h 10553"/>
              <a:gd name="T30" fmla="*/ 70525243 w 3272"/>
              <a:gd name="T31" fmla="*/ 2147483646 h 10553"/>
              <a:gd name="T32" fmla="*/ 581857797 w 3272"/>
              <a:gd name="T33" fmla="*/ 2147483646 h 10553"/>
              <a:gd name="T34" fmla="*/ 999113138 w 3272"/>
              <a:gd name="T35" fmla="*/ 2147483646 h 10553"/>
              <a:gd name="T36" fmla="*/ 11759562 w 3272"/>
              <a:gd name="T37" fmla="*/ 2147483646 h 10553"/>
              <a:gd name="T38" fmla="*/ 805193086 w 3272"/>
              <a:gd name="T39" fmla="*/ 2147483646 h 10553"/>
              <a:gd name="T40" fmla="*/ 2147483646 w 3272"/>
              <a:gd name="T41" fmla="*/ 2147483646 h 10553"/>
              <a:gd name="T42" fmla="*/ 2147483646 w 3272"/>
              <a:gd name="T43" fmla="*/ 2147483646 h 10553"/>
              <a:gd name="T44" fmla="*/ 2147483646 w 3272"/>
              <a:gd name="T45" fmla="*/ 2147483646 h 10553"/>
              <a:gd name="T46" fmla="*/ 2147483646 w 3272"/>
              <a:gd name="T47" fmla="*/ 2147483646 h 10553"/>
              <a:gd name="T48" fmla="*/ 2147483646 w 3272"/>
              <a:gd name="T49" fmla="*/ 2147483646 h 10553"/>
              <a:gd name="T50" fmla="*/ 2147483646 w 3272"/>
              <a:gd name="T51" fmla="*/ 2147483646 h 10553"/>
              <a:gd name="T52" fmla="*/ 2147483646 w 3272"/>
              <a:gd name="T53" fmla="*/ 2147483646 h 10553"/>
              <a:gd name="T54" fmla="*/ 2147483646 w 3272"/>
              <a:gd name="T55" fmla="*/ 2147483646 h 10553"/>
              <a:gd name="T56" fmla="*/ 2147483646 w 3272"/>
              <a:gd name="T57" fmla="*/ 2147483646 h 10553"/>
              <a:gd name="T58" fmla="*/ 2147483646 w 3272"/>
              <a:gd name="T59" fmla="*/ 2147483646 h 10553"/>
              <a:gd name="T60" fmla="*/ 2147483646 w 3272"/>
              <a:gd name="T61" fmla="*/ 2147483646 h 10553"/>
              <a:gd name="T62" fmla="*/ 2147483646 w 3272"/>
              <a:gd name="T63" fmla="*/ 2147483646 h 10553"/>
              <a:gd name="T64" fmla="*/ 2147483646 w 3272"/>
              <a:gd name="T65" fmla="*/ 2147483646 h 10553"/>
              <a:gd name="T66" fmla="*/ 2147483646 w 3272"/>
              <a:gd name="T67" fmla="*/ 2147483646 h 10553"/>
              <a:gd name="T68" fmla="*/ 2147483646 w 3272"/>
              <a:gd name="T69" fmla="*/ 2147483646 h 10553"/>
              <a:gd name="T70" fmla="*/ 2147483646 w 3272"/>
              <a:gd name="T71" fmla="*/ 2147483646 h 10553"/>
              <a:gd name="T72" fmla="*/ 2147483646 w 3272"/>
              <a:gd name="T73" fmla="*/ 2147483646 h 10553"/>
              <a:gd name="T74" fmla="*/ 2147483646 w 3272"/>
              <a:gd name="T75" fmla="*/ 2147483646 h 10553"/>
              <a:gd name="T76" fmla="*/ 2147483646 w 3272"/>
              <a:gd name="T77" fmla="*/ 2147483646 h 10553"/>
              <a:gd name="T78" fmla="*/ 2147483646 w 3272"/>
              <a:gd name="T79" fmla="*/ 2147483646 h 10553"/>
              <a:gd name="T80" fmla="*/ 2147483646 w 3272"/>
              <a:gd name="T81" fmla="*/ 2147483646 h 10553"/>
              <a:gd name="T82" fmla="*/ 2147483646 w 3272"/>
              <a:gd name="T83" fmla="*/ 2147483646 h 10553"/>
              <a:gd name="T84" fmla="*/ 2147483646 w 3272"/>
              <a:gd name="T85" fmla="*/ 2147483646 h 10553"/>
              <a:gd name="T86" fmla="*/ 2147483646 w 3272"/>
              <a:gd name="T87" fmla="*/ 2147483646 h 10553"/>
              <a:gd name="T88" fmla="*/ 2147483646 w 3272"/>
              <a:gd name="T89" fmla="*/ 2147483646 h 10553"/>
              <a:gd name="T90" fmla="*/ 2147483646 w 3272"/>
              <a:gd name="T91" fmla="*/ 2147483646 h 10553"/>
              <a:gd name="T92" fmla="*/ 2147483646 w 3272"/>
              <a:gd name="T93" fmla="*/ 2147483646 h 10553"/>
              <a:gd name="T94" fmla="*/ 2147483646 w 3272"/>
              <a:gd name="T95" fmla="*/ 2147483646 h 10553"/>
              <a:gd name="T96" fmla="*/ 2147483646 w 3272"/>
              <a:gd name="T97" fmla="*/ 2147483646 h 10553"/>
              <a:gd name="T98" fmla="*/ 2147483646 w 3272"/>
              <a:gd name="T99" fmla="*/ 2147483646 h 10553"/>
              <a:gd name="T100" fmla="*/ 2147483646 w 3272"/>
              <a:gd name="T101" fmla="*/ 2147483646 h 10553"/>
              <a:gd name="T102" fmla="*/ 2147483646 w 3272"/>
              <a:gd name="T103" fmla="*/ 2147483646 h 10553"/>
              <a:gd name="T104" fmla="*/ 2147483646 w 3272"/>
              <a:gd name="T105" fmla="*/ 2147483646 h 10553"/>
              <a:gd name="T106" fmla="*/ 2147483646 w 3272"/>
              <a:gd name="T107" fmla="*/ 2147483646 h 10553"/>
              <a:gd name="T108" fmla="*/ 2147483646 w 3272"/>
              <a:gd name="T109" fmla="*/ 2147483646 h 10553"/>
              <a:gd name="T110" fmla="*/ 2147483646 w 3272"/>
              <a:gd name="T111" fmla="*/ 2147483646 h 10553"/>
              <a:gd name="T112" fmla="*/ 2147483646 w 3272"/>
              <a:gd name="T113" fmla="*/ 2147483646 h 10553"/>
              <a:gd name="T114" fmla="*/ 2147483646 w 3272"/>
              <a:gd name="T115" fmla="*/ 2147483646 h 10553"/>
              <a:gd name="T116" fmla="*/ 2147483646 w 3272"/>
              <a:gd name="T117" fmla="*/ 2147483646 h 10553"/>
              <a:gd name="T118" fmla="*/ 2147483646 w 3272"/>
              <a:gd name="T119" fmla="*/ 2147483646 h 10553"/>
              <a:gd name="T120" fmla="*/ 2147483646 w 3272"/>
              <a:gd name="T121" fmla="*/ 1764723367 h 10553"/>
              <a:gd name="T122" fmla="*/ 2147483646 w 3272"/>
              <a:gd name="T123" fmla="*/ 1023542799 h 10553"/>
              <a:gd name="T124" fmla="*/ 2147483646 w 3272"/>
              <a:gd name="T125" fmla="*/ 58818703 h 105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272" h="10553">
                <a:moveTo>
                  <a:pt x="1564" y="11"/>
                </a:moveTo>
                <a:lnTo>
                  <a:pt x="1564" y="11"/>
                </a:lnTo>
                <a:lnTo>
                  <a:pt x="1549" y="23"/>
                </a:lnTo>
                <a:lnTo>
                  <a:pt x="1537" y="31"/>
                </a:lnTo>
                <a:lnTo>
                  <a:pt x="1526" y="36"/>
                </a:lnTo>
                <a:lnTo>
                  <a:pt x="1517" y="37"/>
                </a:lnTo>
                <a:lnTo>
                  <a:pt x="1508" y="36"/>
                </a:lnTo>
                <a:lnTo>
                  <a:pt x="1499" y="32"/>
                </a:lnTo>
                <a:lnTo>
                  <a:pt x="1478" y="26"/>
                </a:lnTo>
                <a:lnTo>
                  <a:pt x="1470" y="24"/>
                </a:lnTo>
                <a:lnTo>
                  <a:pt x="1457" y="22"/>
                </a:lnTo>
                <a:lnTo>
                  <a:pt x="1421" y="20"/>
                </a:lnTo>
                <a:lnTo>
                  <a:pt x="1374" y="18"/>
                </a:lnTo>
                <a:lnTo>
                  <a:pt x="1320" y="17"/>
                </a:lnTo>
                <a:lnTo>
                  <a:pt x="1263" y="18"/>
                </a:lnTo>
                <a:lnTo>
                  <a:pt x="1208" y="21"/>
                </a:lnTo>
                <a:lnTo>
                  <a:pt x="1183" y="23"/>
                </a:lnTo>
                <a:lnTo>
                  <a:pt x="1159" y="27"/>
                </a:lnTo>
                <a:lnTo>
                  <a:pt x="1138" y="30"/>
                </a:lnTo>
                <a:lnTo>
                  <a:pt x="1120" y="35"/>
                </a:lnTo>
                <a:lnTo>
                  <a:pt x="1087" y="47"/>
                </a:lnTo>
                <a:lnTo>
                  <a:pt x="1049" y="62"/>
                </a:lnTo>
                <a:lnTo>
                  <a:pt x="1010" y="80"/>
                </a:lnTo>
                <a:lnTo>
                  <a:pt x="969" y="102"/>
                </a:lnTo>
                <a:lnTo>
                  <a:pt x="927" y="125"/>
                </a:lnTo>
                <a:lnTo>
                  <a:pt x="886" y="151"/>
                </a:lnTo>
                <a:lnTo>
                  <a:pt x="844" y="178"/>
                </a:lnTo>
                <a:lnTo>
                  <a:pt x="804" y="207"/>
                </a:lnTo>
                <a:lnTo>
                  <a:pt x="767" y="233"/>
                </a:lnTo>
                <a:lnTo>
                  <a:pt x="752" y="246"/>
                </a:lnTo>
                <a:lnTo>
                  <a:pt x="737" y="258"/>
                </a:lnTo>
                <a:lnTo>
                  <a:pt x="725" y="270"/>
                </a:lnTo>
                <a:lnTo>
                  <a:pt x="714" y="283"/>
                </a:lnTo>
                <a:lnTo>
                  <a:pt x="704" y="295"/>
                </a:lnTo>
                <a:lnTo>
                  <a:pt x="695" y="308"/>
                </a:lnTo>
                <a:lnTo>
                  <a:pt x="688" y="322"/>
                </a:lnTo>
                <a:lnTo>
                  <a:pt x="682" y="336"/>
                </a:lnTo>
                <a:lnTo>
                  <a:pt x="678" y="352"/>
                </a:lnTo>
                <a:lnTo>
                  <a:pt x="675" y="369"/>
                </a:lnTo>
                <a:lnTo>
                  <a:pt x="673" y="386"/>
                </a:lnTo>
                <a:lnTo>
                  <a:pt x="672" y="407"/>
                </a:lnTo>
                <a:lnTo>
                  <a:pt x="673" y="429"/>
                </a:lnTo>
                <a:lnTo>
                  <a:pt x="676" y="453"/>
                </a:lnTo>
                <a:lnTo>
                  <a:pt x="680" y="500"/>
                </a:lnTo>
                <a:lnTo>
                  <a:pt x="682" y="542"/>
                </a:lnTo>
                <a:lnTo>
                  <a:pt x="686" y="607"/>
                </a:lnTo>
                <a:lnTo>
                  <a:pt x="688" y="653"/>
                </a:lnTo>
                <a:lnTo>
                  <a:pt x="689" y="672"/>
                </a:lnTo>
                <a:lnTo>
                  <a:pt x="690" y="689"/>
                </a:lnTo>
                <a:lnTo>
                  <a:pt x="694" y="704"/>
                </a:lnTo>
                <a:lnTo>
                  <a:pt x="698" y="718"/>
                </a:lnTo>
                <a:lnTo>
                  <a:pt x="709" y="746"/>
                </a:lnTo>
                <a:lnTo>
                  <a:pt x="715" y="761"/>
                </a:lnTo>
                <a:lnTo>
                  <a:pt x="719" y="774"/>
                </a:lnTo>
                <a:lnTo>
                  <a:pt x="721" y="789"/>
                </a:lnTo>
                <a:lnTo>
                  <a:pt x="721" y="796"/>
                </a:lnTo>
                <a:lnTo>
                  <a:pt x="721" y="804"/>
                </a:lnTo>
                <a:lnTo>
                  <a:pt x="716" y="858"/>
                </a:lnTo>
                <a:lnTo>
                  <a:pt x="711" y="890"/>
                </a:lnTo>
                <a:lnTo>
                  <a:pt x="704" y="937"/>
                </a:lnTo>
                <a:lnTo>
                  <a:pt x="702" y="949"/>
                </a:lnTo>
                <a:lnTo>
                  <a:pt x="701" y="961"/>
                </a:lnTo>
                <a:lnTo>
                  <a:pt x="701" y="970"/>
                </a:lnTo>
                <a:lnTo>
                  <a:pt x="702" y="979"/>
                </a:lnTo>
                <a:lnTo>
                  <a:pt x="705" y="985"/>
                </a:lnTo>
                <a:lnTo>
                  <a:pt x="708" y="992"/>
                </a:lnTo>
                <a:lnTo>
                  <a:pt x="711" y="997"/>
                </a:lnTo>
                <a:lnTo>
                  <a:pt x="716" y="1002"/>
                </a:lnTo>
                <a:lnTo>
                  <a:pt x="721" y="1006"/>
                </a:lnTo>
                <a:lnTo>
                  <a:pt x="727" y="1009"/>
                </a:lnTo>
                <a:lnTo>
                  <a:pt x="733" y="1011"/>
                </a:lnTo>
                <a:lnTo>
                  <a:pt x="739" y="1012"/>
                </a:lnTo>
                <a:lnTo>
                  <a:pt x="746" y="1013"/>
                </a:lnTo>
                <a:lnTo>
                  <a:pt x="754" y="1013"/>
                </a:lnTo>
                <a:lnTo>
                  <a:pt x="769" y="1011"/>
                </a:lnTo>
                <a:lnTo>
                  <a:pt x="781" y="1010"/>
                </a:lnTo>
                <a:lnTo>
                  <a:pt x="791" y="1011"/>
                </a:lnTo>
                <a:lnTo>
                  <a:pt x="800" y="1013"/>
                </a:lnTo>
                <a:lnTo>
                  <a:pt x="803" y="1015"/>
                </a:lnTo>
                <a:lnTo>
                  <a:pt x="806" y="1019"/>
                </a:lnTo>
                <a:lnTo>
                  <a:pt x="812" y="1025"/>
                </a:lnTo>
                <a:lnTo>
                  <a:pt x="816" y="1035"/>
                </a:lnTo>
                <a:lnTo>
                  <a:pt x="819" y="1047"/>
                </a:lnTo>
                <a:lnTo>
                  <a:pt x="819" y="1061"/>
                </a:lnTo>
                <a:lnTo>
                  <a:pt x="819" y="1094"/>
                </a:lnTo>
                <a:lnTo>
                  <a:pt x="820" y="1109"/>
                </a:lnTo>
                <a:lnTo>
                  <a:pt x="821" y="1125"/>
                </a:lnTo>
                <a:lnTo>
                  <a:pt x="822" y="1137"/>
                </a:lnTo>
                <a:lnTo>
                  <a:pt x="825" y="1148"/>
                </a:lnTo>
                <a:lnTo>
                  <a:pt x="828" y="1152"/>
                </a:lnTo>
                <a:lnTo>
                  <a:pt x="830" y="1155"/>
                </a:lnTo>
                <a:lnTo>
                  <a:pt x="832" y="1156"/>
                </a:lnTo>
                <a:lnTo>
                  <a:pt x="835" y="1157"/>
                </a:lnTo>
                <a:lnTo>
                  <a:pt x="839" y="1157"/>
                </a:lnTo>
                <a:lnTo>
                  <a:pt x="842" y="1159"/>
                </a:lnTo>
                <a:lnTo>
                  <a:pt x="844" y="1162"/>
                </a:lnTo>
                <a:lnTo>
                  <a:pt x="847" y="1165"/>
                </a:lnTo>
                <a:lnTo>
                  <a:pt x="852" y="1173"/>
                </a:lnTo>
                <a:lnTo>
                  <a:pt x="855" y="1184"/>
                </a:lnTo>
                <a:lnTo>
                  <a:pt x="859" y="1195"/>
                </a:lnTo>
                <a:lnTo>
                  <a:pt x="861" y="1208"/>
                </a:lnTo>
                <a:lnTo>
                  <a:pt x="862" y="1220"/>
                </a:lnTo>
                <a:lnTo>
                  <a:pt x="862" y="1231"/>
                </a:lnTo>
                <a:lnTo>
                  <a:pt x="863" y="1249"/>
                </a:lnTo>
                <a:lnTo>
                  <a:pt x="864" y="1266"/>
                </a:lnTo>
                <a:lnTo>
                  <a:pt x="866" y="1283"/>
                </a:lnTo>
                <a:lnTo>
                  <a:pt x="867" y="1307"/>
                </a:lnTo>
                <a:lnTo>
                  <a:pt x="867" y="1314"/>
                </a:lnTo>
                <a:lnTo>
                  <a:pt x="869" y="1320"/>
                </a:lnTo>
                <a:lnTo>
                  <a:pt x="870" y="1328"/>
                </a:lnTo>
                <a:lnTo>
                  <a:pt x="873" y="1335"/>
                </a:lnTo>
                <a:lnTo>
                  <a:pt x="877" y="1342"/>
                </a:lnTo>
                <a:lnTo>
                  <a:pt x="880" y="1347"/>
                </a:lnTo>
                <a:lnTo>
                  <a:pt x="886" y="1354"/>
                </a:lnTo>
                <a:lnTo>
                  <a:pt x="890" y="1359"/>
                </a:lnTo>
                <a:lnTo>
                  <a:pt x="897" y="1365"/>
                </a:lnTo>
                <a:lnTo>
                  <a:pt x="904" y="1371"/>
                </a:lnTo>
                <a:lnTo>
                  <a:pt x="910" y="1375"/>
                </a:lnTo>
                <a:lnTo>
                  <a:pt x="918" y="1380"/>
                </a:lnTo>
                <a:lnTo>
                  <a:pt x="927" y="1383"/>
                </a:lnTo>
                <a:lnTo>
                  <a:pt x="935" y="1386"/>
                </a:lnTo>
                <a:lnTo>
                  <a:pt x="945" y="1388"/>
                </a:lnTo>
                <a:lnTo>
                  <a:pt x="954" y="1390"/>
                </a:lnTo>
                <a:lnTo>
                  <a:pt x="973" y="1391"/>
                </a:lnTo>
                <a:lnTo>
                  <a:pt x="991" y="1391"/>
                </a:lnTo>
                <a:lnTo>
                  <a:pt x="1007" y="1387"/>
                </a:lnTo>
                <a:lnTo>
                  <a:pt x="1024" y="1384"/>
                </a:lnTo>
                <a:lnTo>
                  <a:pt x="1057" y="1374"/>
                </a:lnTo>
                <a:lnTo>
                  <a:pt x="1083" y="1366"/>
                </a:lnTo>
                <a:lnTo>
                  <a:pt x="1090" y="1364"/>
                </a:lnTo>
                <a:lnTo>
                  <a:pt x="1097" y="1364"/>
                </a:lnTo>
                <a:lnTo>
                  <a:pt x="1111" y="1364"/>
                </a:lnTo>
                <a:lnTo>
                  <a:pt x="1127" y="1367"/>
                </a:lnTo>
                <a:lnTo>
                  <a:pt x="1141" y="1372"/>
                </a:lnTo>
                <a:lnTo>
                  <a:pt x="1148" y="1375"/>
                </a:lnTo>
                <a:lnTo>
                  <a:pt x="1155" y="1380"/>
                </a:lnTo>
                <a:lnTo>
                  <a:pt x="1160" y="1384"/>
                </a:lnTo>
                <a:lnTo>
                  <a:pt x="1165" y="1390"/>
                </a:lnTo>
                <a:lnTo>
                  <a:pt x="1169" y="1395"/>
                </a:lnTo>
                <a:lnTo>
                  <a:pt x="1173" y="1401"/>
                </a:lnTo>
                <a:lnTo>
                  <a:pt x="1174" y="1409"/>
                </a:lnTo>
                <a:lnTo>
                  <a:pt x="1175" y="1415"/>
                </a:lnTo>
                <a:lnTo>
                  <a:pt x="1174" y="1431"/>
                </a:lnTo>
                <a:lnTo>
                  <a:pt x="1173" y="1445"/>
                </a:lnTo>
                <a:lnTo>
                  <a:pt x="1170" y="1460"/>
                </a:lnTo>
                <a:lnTo>
                  <a:pt x="1166" y="1474"/>
                </a:lnTo>
                <a:lnTo>
                  <a:pt x="1160" y="1489"/>
                </a:lnTo>
                <a:lnTo>
                  <a:pt x="1154" y="1504"/>
                </a:lnTo>
                <a:lnTo>
                  <a:pt x="1145" y="1519"/>
                </a:lnTo>
                <a:lnTo>
                  <a:pt x="1134" y="1534"/>
                </a:lnTo>
                <a:lnTo>
                  <a:pt x="1120" y="1550"/>
                </a:lnTo>
                <a:lnTo>
                  <a:pt x="1101" y="1571"/>
                </a:lnTo>
                <a:lnTo>
                  <a:pt x="1079" y="1592"/>
                </a:lnTo>
                <a:lnTo>
                  <a:pt x="1055" y="1612"/>
                </a:lnTo>
                <a:lnTo>
                  <a:pt x="1031" y="1631"/>
                </a:lnTo>
                <a:lnTo>
                  <a:pt x="1019" y="1639"/>
                </a:lnTo>
                <a:lnTo>
                  <a:pt x="1007" y="1647"/>
                </a:lnTo>
                <a:lnTo>
                  <a:pt x="996" y="1652"/>
                </a:lnTo>
                <a:lnTo>
                  <a:pt x="986" y="1657"/>
                </a:lnTo>
                <a:lnTo>
                  <a:pt x="976" y="1659"/>
                </a:lnTo>
                <a:lnTo>
                  <a:pt x="967" y="1660"/>
                </a:lnTo>
                <a:lnTo>
                  <a:pt x="958" y="1661"/>
                </a:lnTo>
                <a:lnTo>
                  <a:pt x="950" y="1661"/>
                </a:lnTo>
                <a:lnTo>
                  <a:pt x="933" y="1666"/>
                </a:lnTo>
                <a:lnTo>
                  <a:pt x="916" y="1671"/>
                </a:lnTo>
                <a:lnTo>
                  <a:pt x="899" y="1679"/>
                </a:lnTo>
                <a:lnTo>
                  <a:pt x="882" y="1688"/>
                </a:lnTo>
                <a:lnTo>
                  <a:pt x="867" y="1698"/>
                </a:lnTo>
                <a:lnTo>
                  <a:pt x="853" y="1708"/>
                </a:lnTo>
                <a:lnTo>
                  <a:pt x="840" y="1717"/>
                </a:lnTo>
                <a:lnTo>
                  <a:pt x="830" y="1727"/>
                </a:lnTo>
                <a:lnTo>
                  <a:pt x="821" y="1735"/>
                </a:lnTo>
                <a:lnTo>
                  <a:pt x="813" y="1743"/>
                </a:lnTo>
                <a:lnTo>
                  <a:pt x="804" y="1749"/>
                </a:lnTo>
                <a:lnTo>
                  <a:pt x="794" y="1756"/>
                </a:lnTo>
                <a:lnTo>
                  <a:pt x="782" y="1760"/>
                </a:lnTo>
                <a:lnTo>
                  <a:pt x="765" y="1765"/>
                </a:lnTo>
                <a:lnTo>
                  <a:pt x="744" y="1768"/>
                </a:lnTo>
                <a:lnTo>
                  <a:pt x="721" y="1771"/>
                </a:lnTo>
                <a:lnTo>
                  <a:pt x="701" y="1774"/>
                </a:lnTo>
                <a:lnTo>
                  <a:pt x="682" y="1778"/>
                </a:lnTo>
                <a:lnTo>
                  <a:pt x="665" y="1784"/>
                </a:lnTo>
                <a:lnTo>
                  <a:pt x="657" y="1788"/>
                </a:lnTo>
                <a:lnTo>
                  <a:pt x="649" y="1793"/>
                </a:lnTo>
                <a:lnTo>
                  <a:pt x="641" y="1798"/>
                </a:lnTo>
                <a:lnTo>
                  <a:pt x="633" y="1804"/>
                </a:lnTo>
                <a:lnTo>
                  <a:pt x="627" y="1812"/>
                </a:lnTo>
                <a:lnTo>
                  <a:pt x="619" y="1820"/>
                </a:lnTo>
                <a:lnTo>
                  <a:pt x="612" y="1829"/>
                </a:lnTo>
                <a:lnTo>
                  <a:pt x="605" y="1839"/>
                </a:lnTo>
                <a:lnTo>
                  <a:pt x="596" y="1853"/>
                </a:lnTo>
                <a:lnTo>
                  <a:pt x="585" y="1876"/>
                </a:lnTo>
                <a:lnTo>
                  <a:pt x="572" y="1903"/>
                </a:lnTo>
                <a:lnTo>
                  <a:pt x="556" y="1937"/>
                </a:lnTo>
                <a:lnTo>
                  <a:pt x="523" y="2019"/>
                </a:lnTo>
                <a:lnTo>
                  <a:pt x="486" y="2112"/>
                </a:lnTo>
                <a:lnTo>
                  <a:pt x="467" y="2162"/>
                </a:lnTo>
                <a:lnTo>
                  <a:pt x="449" y="2212"/>
                </a:lnTo>
                <a:lnTo>
                  <a:pt x="432" y="2262"/>
                </a:lnTo>
                <a:lnTo>
                  <a:pt x="417" y="2311"/>
                </a:lnTo>
                <a:lnTo>
                  <a:pt x="403" y="2358"/>
                </a:lnTo>
                <a:lnTo>
                  <a:pt x="391" y="2403"/>
                </a:lnTo>
                <a:lnTo>
                  <a:pt x="382" y="2444"/>
                </a:lnTo>
                <a:lnTo>
                  <a:pt x="375" y="2481"/>
                </a:lnTo>
                <a:lnTo>
                  <a:pt x="371" y="2515"/>
                </a:lnTo>
                <a:lnTo>
                  <a:pt x="364" y="2546"/>
                </a:lnTo>
                <a:lnTo>
                  <a:pt x="357" y="2576"/>
                </a:lnTo>
                <a:lnTo>
                  <a:pt x="350" y="2604"/>
                </a:lnTo>
                <a:lnTo>
                  <a:pt x="341" y="2630"/>
                </a:lnTo>
                <a:lnTo>
                  <a:pt x="332" y="2655"/>
                </a:lnTo>
                <a:lnTo>
                  <a:pt x="322" y="2679"/>
                </a:lnTo>
                <a:lnTo>
                  <a:pt x="310" y="2701"/>
                </a:lnTo>
                <a:lnTo>
                  <a:pt x="300" y="2723"/>
                </a:lnTo>
                <a:lnTo>
                  <a:pt x="289" y="2744"/>
                </a:lnTo>
                <a:lnTo>
                  <a:pt x="266" y="2783"/>
                </a:lnTo>
                <a:lnTo>
                  <a:pt x="241" y="2819"/>
                </a:lnTo>
                <a:lnTo>
                  <a:pt x="217" y="2856"/>
                </a:lnTo>
                <a:lnTo>
                  <a:pt x="179" y="2912"/>
                </a:lnTo>
                <a:lnTo>
                  <a:pt x="156" y="2947"/>
                </a:lnTo>
                <a:lnTo>
                  <a:pt x="150" y="2959"/>
                </a:lnTo>
                <a:lnTo>
                  <a:pt x="144" y="2970"/>
                </a:lnTo>
                <a:lnTo>
                  <a:pt x="134" y="2994"/>
                </a:lnTo>
                <a:lnTo>
                  <a:pt x="128" y="3012"/>
                </a:lnTo>
                <a:lnTo>
                  <a:pt x="123" y="3036"/>
                </a:lnTo>
                <a:lnTo>
                  <a:pt x="117" y="3070"/>
                </a:lnTo>
                <a:lnTo>
                  <a:pt x="112" y="3110"/>
                </a:lnTo>
                <a:lnTo>
                  <a:pt x="107" y="3158"/>
                </a:lnTo>
                <a:lnTo>
                  <a:pt x="103" y="3213"/>
                </a:lnTo>
                <a:lnTo>
                  <a:pt x="100" y="3274"/>
                </a:lnTo>
                <a:lnTo>
                  <a:pt x="99" y="3343"/>
                </a:lnTo>
                <a:lnTo>
                  <a:pt x="99" y="3384"/>
                </a:lnTo>
                <a:lnTo>
                  <a:pt x="98" y="3433"/>
                </a:lnTo>
                <a:lnTo>
                  <a:pt x="93" y="3551"/>
                </a:lnTo>
                <a:lnTo>
                  <a:pt x="86" y="3686"/>
                </a:lnTo>
                <a:lnTo>
                  <a:pt x="77" y="3828"/>
                </a:lnTo>
                <a:lnTo>
                  <a:pt x="68" y="3967"/>
                </a:lnTo>
                <a:lnTo>
                  <a:pt x="59" y="4090"/>
                </a:lnTo>
                <a:lnTo>
                  <a:pt x="51" y="4186"/>
                </a:lnTo>
                <a:lnTo>
                  <a:pt x="45" y="4247"/>
                </a:lnTo>
                <a:lnTo>
                  <a:pt x="40" y="4286"/>
                </a:lnTo>
                <a:lnTo>
                  <a:pt x="37" y="4328"/>
                </a:lnTo>
                <a:lnTo>
                  <a:pt x="31" y="4411"/>
                </a:lnTo>
                <a:lnTo>
                  <a:pt x="26" y="4496"/>
                </a:lnTo>
                <a:lnTo>
                  <a:pt x="21" y="4539"/>
                </a:lnTo>
                <a:lnTo>
                  <a:pt x="17" y="4580"/>
                </a:lnTo>
                <a:lnTo>
                  <a:pt x="12" y="4620"/>
                </a:lnTo>
                <a:lnTo>
                  <a:pt x="10" y="4657"/>
                </a:lnTo>
                <a:lnTo>
                  <a:pt x="11" y="4674"/>
                </a:lnTo>
                <a:lnTo>
                  <a:pt x="11" y="4688"/>
                </a:lnTo>
                <a:lnTo>
                  <a:pt x="13" y="4702"/>
                </a:lnTo>
                <a:lnTo>
                  <a:pt x="17" y="4714"/>
                </a:lnTo>
                <a:lnTo>
                  <a:pt x="21" y="4723"/>
                </a:lnTo>
                <a:lnTo>
                  <a:pt x="28" y="4731"/>
                </a:lnTo>
                <a:lnTo>
                  <a:pt x="31" y="4734"/>
                </a:lnTo>
                <a:lnTo>
                  <a:pt x="35" y="4736"/>
                </a:lnTo>
                <a:lnTo>
                  <a:pt x="39" y="4738"/>
                </a:lnTo>
                <a:lnTo>
                  <a:pt x="45" y="4739"/>
                </a:lnTo>
                <a:lnTo>
                  <a:pt x="49" y="4739"/>
                </a:lnTo>
                <a:lnTo>
                  <a:pt x="55" y="4738"/>
                </a:lnTo>
                <a:lnTo>
                  <a:pt x="68" y="4734"/>
                </a:lnTo>
                <a:lnTo>
                  <a:pt x="83" y="4729"/>
                </a:lnTo>
                <a:lnTo>
                  <a:pt x="99" y="4719"/>
                </a:lnTo>
                <a:lnTo>
                  <a:pt x="132" y="4698"/>
                </a:lnTo>
                <a:lnTo>
                  <a:pt x="144" y="4692"/>
                </a:lnTo>
                <a:lnTo>
                  <a:pt x="155" y="4686"/>
                </a:lnTo>
                <a:lnTo>
                  <a:pt x="165" y="4683"/>
                </a:lnTo>
                <a:lnTo>
                  <a:pt x="172" y="4682"/>
                </a:lnTo>
                <a:lnTo>
                  <a:pt x="179" y="4683"/>
                </a:lnTo>
                <a:lnTo>
                  <a:pt x="183" y="4685"/>
                </a:lnTo>
                <a:lnTo>
                  <a:pt x="186" y="4688"/>
                </a:lnTo>
                <a:lnTo>
                  <a:pt x="190" y="4694"/>
                </a:lnTo>
                <a:lnTo>
                  <a:pt x="191" y="4702"/>
                </a:lnTo>
                <a:lnTo>
                  <a:pt x="192" y="4712"/>
                </a:lnTo>
                <a:lnTo>
                  <a:pt x="191" y="4735"/>
                </a:lnTo>
                <a:lnTo>
                  <a:pt x="190" y="4767"/>
                </a:lnTo>
                <a:lnTo>
                  <a:pt x="184" y="4867"/>
                </a:lnTo>
                <a:lnTo>
                  <a:pt x="175" y="5022"/>
                </a:lnTo>
                <a:lnTo>
                  <a:pt x="170" y="5115"/>
                </a:lnTo>
                <a:lnTo>
                  <a:pt x="162" y="5215"/>
                </a:lnTo>
                <a:lnTo>
                  <a:pt x="153" y="5321"/>
                </a:lnTo>
                <a:lnTo>
                  <a:pt x="141" y="5429"/>
                </a:lnTo>
                <a:lnTo>
                  <a:pt x="128" y="5547"/>
                </a:lnTo>
                <a:lnTo>
                  <a:pt x="115" y="5680"/>
                </a:lnTo>
                <a:lnTo>
                  <a:pt x="89" y="5959"/>
                </a:lnTo>
                <a:lnTo>
                  <a:pt x="68" y="6200"/>
                </a:lnTo>
                <a:lnTo>
                  <a:pt x="59" y="6288"/>
                </a:lnTo>
                <a:lnTo>
                  <a:pt x="55" y="6320"/>
                </a:lnTo>
                <a:lnTo>
                  <a:pt x="51" y="6344"/>
                </a:lnTo>
                <a:lnTo>
                  <a:pt x="45" y="6388"/>
                </a:lnTo>
                <a:lnTo>
                  <a:pt x="38" y="6441"/>
                </a:lnTo>
                <a:lnTo>
                  <a:pt x="23" y="6562"/>
                </a:lnTo>
                <a:lnTo>
                  <a:pt x="11" y="6676"/>
                </a:lnTo>
                <a:lnTo>
                  <a:pt x="2" y="6749"/>
                </a:lnTo>
                <a:lnTo>
                  <a:pt x="0" y="6770"/>
                </a:lnTo>
                <a:lnTo>
                  <a:pt x="0" y="6779"/>
                </a:lnTo>
                <a:lnTo>
                  <a:pt x="0" y="6786"/>
                </a:lnTo>
                <a:lnTo>
                  <a:pt x="1" y="6793"/>
                </a:lnTo>
                <a:lnTo>
                  <a:pt x="3" y="6799"/>
                </a:lnTo>
                <a:lnTo>
                  <a:pt x="7" y="6804"/>
                </a:lnTo>
                <a:lnTo>
                  <a:pt x="11" y="6809"/>
                </a:lnTo>
                <a:lnTo>
                  <a:pt x="17" y="6813"/>
                </a:lnTo>
                <a:lnTo>
                  <a:pt x="23" y="6816"/>
                </a:lnTo>
                <a:lnTo>
                  <a:pt x="32" y="6819"/>
                </a:lnTo>
                <a:lnTo>
                  <a:pt x="42" y="6821"/>
                </a:lnTo>
                <a:lnTo>
                  <a:pt x="55" y="6822"/>
                </a:lnTo>
                <a:lnTo>
                  <a:pt x="68" y="6823"/>
                </a:lnTo>
                <a:lnTo>
                  <a:pt x="100" y="6824"/>
                </a:lnTo>
                <a:lnTo>
                  <a:pt x="137" y="6825"/>
                </a:lnTo>
                <a:lnTo>
                  <a:pt x="171" y="6828"/>
                </a:lnTo>
                <a:lnTo>
                  <a:pt x="203" y="6832"/>
                </a:lnTo>
                <a:lnTo>
                  <a:pt x="233" y="6837"/>
                </a:lnTo>
                <a:lnTo>
                  <a:pt x="287" y="6846"/>
                </a:lnTo>
                <a:lnTo>
                  <a:pt x="312" y="6848"/>
                </a:lnTo>
                <a:lnTo>
                  <a:pt x="334" y="6849"/>
                </a:lnTo>
                <a:lnTo>
                  <a:pt x="353" y="6850"/>
                </a:lnTo>
                <a:lnTo>
                  <a:pt x="369" y="6851"/>
                </a:lnTo>
                <a:lnTo>
                  <a:pt x="374" y="6853"/>
                </a:lnTo>
                <a:lnTo>
                  <a:pt x="380" y="6856"/>
                </a:lnTo>
                <a:lnTo>
                  <a:pt x="384" y="6858"/>
                </a:lnTo>
                <a:lnTo>
                  <a:pt x="388" y="6861"/>
                </a:lnTo>
                <a:lnTo>
                  <a:pt x="390" y="6865"/>
                </a:lnTo>
                <a:lnTo>
                  <a:pt x="392" y="6870"/>
                </a:lnTo>
                <a:lnTo>
                  <a:pt x="393" y="6876"/>
                </a:lnTo>
                <a:lnTo>
                  <a:pt x="394" y="6881"/>
                </a:lnTo>
                <a:lnTo>
                  <a:pt x="394" y="6897"/>
                </a:lnTo>
                <a:lnTo>
                  <a:pt x="392" y="6916"/>
                </a:lnTo>
                <a:lnTo>
                  <a:pt x="388" y="6938"/>
                </a:lnTo>
                <a:lnTo>
                  <a:pt x="384" y="6961"/>
                </a:lnTo>
                <a:lnTo>
                  <a:pt x="380" y="6981"/>
                </a:lnTo>
                <a:lnTo>
                  <a:pt x="377" y="7000"/>
                </a:lnTo>
                <a:lnTo>
                  <a:pt x="376" y="7009"/>
                </a:lnTo>
                <a:lnTo>
                  <a:pt x="377" y="7016"/>
                </a:lnTo>
                <a:lnTo>
                  <a:pt x="379" y="7023"/>
                </a:lnTo>
                <a:lnTo>
                  <a:pt x="380" y="7029"/>
                </a:lnTo>
                <a:lnTo>
                  <a:pt x="383" y="7034"/>
                </a:lnTo>
                <a:lnTo>
                  <a:pt x="388" y="7038"/>
                </a:lnTo>
                <a:lnTo>
                  <a:pt x="393" y="7040"/>
                </a:lnTo>
                <a:lnTo>
                  <a:pt x="400" y="7041"/>
                </a:lnTo>
                <a:lnTo>
                  <a:pt x="451" y="7041"/>
                </a:lnTo>
                <a:lnTo>
                  <a:pt x="524" y="7042"/>
                </a:lnTo>
                <a:lnTo>
                  <a:pt x="558" y="7044"/>
                </a:lnTo>
                <a:lnTo>
                  <a:pt x="589" y="7048"/>
                </a:lnTo>
                <a:lnTo>
                  <a:pt x="600" y="7049"/>
                </a:lnTo>
                <a:lnTo>
                  <a:pt x="609" y="7051"/>
                </a:lnTo>
                <a:lnTo>
                  <a:pt x="614" y="7054"/>
                </a:lnTo>
                <a:lnTo>
                  <a:pt x="615" y="7056"/>
                </a:lnTo>
                <a:lnTo>
                  <a:pt x="616" y="7057"/>
                </a:lnTo>
                <a:lnTo>
                  <a:pt x="619" y="7107"/>
                </a:lnTo>
                <a:lnTo>
                  <a:pt x="623" y="7210"/>
                </a:lnTo>
                <a:lnTo>
                  <a:pt x="625" y="7271"/>
                </a:lnTo>
                <a:lnTo>
                  <a:pt x="627" y="7331"/>
                </a:lnTo>
                <a:lnTo>
                  <a:pt x="627" y="7390"/>
                </a:lnTo>
                <a:lnTo>
                  <a:pt x="624" y="7439"/>
                </a:lnTo>
                <a:lnTo>
                  <a:pt x="624" y="7467"/>
                </a:lnTo>
                <a:lnTo>
                  <a:pt x="625" y="7506"/>
                </a:lnTo>
                <a:lnTo>
                  <a:pt x="629" y="7555"/>
                </a:lnTo>
                <a:lnTo>
                  <a:pt x="634" y="7613"/>
                </a:lnTo>
                <a:lnTo>
                  <a:pt x="642" y="7679"/>
                </a:lnTo>
                <a:lnTo>
                  <a:pt x="652" y="7753"/>
                </a:lnTo>
                <a:lnTo>
                  <a:pt x="662" y="7831"/>
                </a:lnTo>
                <a:lnTo>
                  <a:pt x="676" y="7915"/>
                </a:lnTo>
                <a:lnTo>
                  <a:pt x="690" y="8003"/>
                </a:lnTo>
                <a:lnTo>
                  <a:pt x="706" y="8093"/>
                </a:lnTo>
                <a:lnTo>
                  <a:pt x="724" y="8185"/>
                </a:lnTo>
                <a:lnTo>
                  <a:pt x="743" y="8278"/>
                </a:lnTo>
                <a:lnTo>
                  <a:pt x="763" y="8370"/>
                </a:lnTo>
                <a:lnTo>
                  <a:pt x="785" y="8461"/>
                </a:lnTo>
                <a:lnTo>
                  <a:pt x="809" y="8549"/>
                </a:lnTo>
                <a:lnTo>
                  <a:pt x="832" y="8634"/>
                </a:lnTo>
                <a:lnTo>
                  <a:pt x="880" y="8790"/>
                </a:lnTo>
                <a:lnTo>
                  <a:pt x="923" y="8930"/>
                </a:lnTo>
                <a:lnTo>
                  <a:pt x="994" y="9158"/>
                </a:lnTo>
                <a:lnTo>
                  <a:pt x="1020" y="9246"/>
                </a:lnTo>
                <a:lnTo>
                  <a:pt x="1039" y="9317"/>
                </a:lnTo>
                <a:lnTo>
                  <a:pt x="1046" y="9346"/>
                </a:lnTo>
                <a:lnTo>
                  <a:pt x="1051" y="9370"/>
                </a:lnTo>
                <a:lnTo>
                  <a:pt x="1054" y="9390"/>
                </a:lnTo>
                <a:lnTo>
                  <a:pt x="1055" y="9407"/>
                </a:lnTo>
                <a:lnTo>
                  <a:pt x="1055" y="9443"/>
                </a:lnTo>
                <a:lnTo>
                  <a:pt x="1053" y="9491"/>
                </a:lnTo>
                <a:lnTo>
                  <a:pt x="1051" y="9548"/>
                </a:lnTo>
                <a:lnTo>
                  <a:pt x="1046" y="9609"/>
                </a:lnTo>
                <a:lnTo>
                  <a:pt x="1040" y="9671"/>
                </a:lnTo>
                <a:lnTo>
                  <a:pt x="1035" y="9701"/>
                </a:lnTo>
                <a:lnTo>
                  <a:pt x="1031" y="9729"/>
                </a:lnTo>
                <a:lnTo>
                  <a:pt x="1025" y="9754"/>
                </a:lnTo>
                <a:lnTo>
                  <a:pt x="1020" y="9777"/>
                </a:lnTo>
                <a:lnTo>
                  <a:pt x="1013" y="9797"/>
                </a:lnTo>
                <a:lnTo>
                  <a:pt x="1006" y="9814"/>
                </a:lnTo>
                <a:lnTo>
                  <a:pt x="998" y="9828"/>
                </a:lnTo>
                <a:lnTo>
                  <a:pt x="992" y="9845"/>
                </a:lnTo>
                <a:lnTo>
                  <a:pt x="985" y="9862"/>
                </a:lnTo>
                <a:lnTo>
                  <a:pt x="979" y="9880"/>
                </a:lnTo>
                <a:lnTo>
                  <a:pt x="969" y="9919"/>
                </a:lnTo>
                <a:lnTo>
                  <a:pt x="958" y="9959"/>
                </a:lnTo>
                <a:lnTo>
                  <a:pt x="947" y="9999"/>
                </a:lnTo>
                <a:lnTo>
                  <a:pt x="940" y="10018"/>
                </a:lnTo>
                <a:lnTo>
                  <a:pt x="934" y="10037"/>
                </a:lnTo>
                <a:lnTo>
                  <a:pt x="926" y="10055"/>
                </a:lnTo>
                <a:lnTo>
                  <a:pt x="918" y="10073"/>
                </a:lnTo>
                <a:lnTo>
                  <a:pt x="909" y="10088"/>
                </a:lnTo>
                <a:lnTo>
                  <a:pt x="898" y="10104"/>
                </a:lnTo>
                <a:lnTo>
                  <a:pt x="888" y="10118"/>
                </a:lnTo>
                <a:lnTo>
                  <a:pt x="880" y="10130"/>
                </a:lnTo>
                <a:lnTo>
                  <a:pt x="873" y="10141"/>
                </a:lnTo>
                <a:lnTo>
                  <a:pt x="868" y="10152"/>
                </a:lnTo>
                <a:lnTo>
                  <a:pt x="863" y="10161"/>
                </a:lnTo>
                <a:lnTo>
                  <a:pt x="860" y="10170"/>
                </a:lnTo>
                <a:lnTo>
                  <a:pt x="857" y="10186"/>
                </a:lnTo>
                <a:lnTo>
                  <a:pt x="854" y="10199"/>
                </a:lnTo>
                <a:lnTo>
                  <a:pt x="855" y="10210"/>
                </a:lnTo>
                <a:lnTo>
                  <a:pt x="857" y="10220"/>
                </a:lnTo>
                <a:lnTo>
                  <a:pt x="857" y="10229"/>
                </a:lnTo>
                <a:lnTo>
                  <a:pt x="858" y="10235"/>
                </a:lnTo>
                <a:lnTo>
                  <a:pt x="859" y="10242"/>
                </a:lnTo>
                <a:lnTo>
                  <a:pt x="864" y="10257"/>
                </a:lnTo>
                <a:lnTo>
                  <a:pt x="873" y="10275"/>
                </a:lnTo>
                <a:lnTo>
                  <a:pt x="886" y="10294"/>
                </a:lnTo>
                <a:lnTo>
                  <a:pt x="893" y="10304"/>
                </a:lnTo>
                <a:lnTo>
                  <a:pt x="901" y="10313"/>
                </a:lnTo>
                <a:lnTo>
                  <a:pt x="910" y="10322"/>
                </a:lnTo>
                <a:lnTo>
                  <a:pt x="920" y="10331"/>
                </a:lnTo>
                <a:lnTo>
                  <a:pt x="930" y="10338"/>
                </a:lnTo>
                <a:lnTo>
                  <a:pt x="940" y="10344"/>
                </a:lnTo>
                <a:lnTo>
                  <a:pt x="953" y="10350"/>
                </a:lnTo>
                <a:lnTo>
                  <a:pt x="965" y="10353"/>
                </a:lnTo>
                <a:lnTo>
                  <a:pt x="978" y="10357"/>
                </a:lnTo>
                <a:lnTo>
                  <a:pt x="994" y="10358"/>
                </a:lnTo>
                <a:lnTo>
                  <a:pt x="1012" y="10360"/>
                </a:lnTo>
                <a:lnTo>
                  <a:pt x="1032" y="10361"/>
                </a:lnTo>
                <a:lnTo>
                  <a:pt x="1076" y="10361"/>
                </a:lnTo>
                <a:lnTo>
                  <a:pt x="1120" y="10359"/>
                </a:lnTo>
                <a:lnTo>
                  <a:pt x="1143" y="10357"/>
                </a:lnTo>
                <a:lnTo>
                  <a:pt x="1165" y="10353"/>
                </a:lnTo>
                <a:lnTo>
                  <a:pt x="1185" y="10350"/>
                </a:lnTo>
                <a:lnTo>
                  <a:pt x="1205" y="10345"/>
                </a:lnTo>
                <a:lnTo>
                  <a:pt x="1223" y="10340"/>
                </a:lnTo>
                <a:lnTo>
                  <a:pt x="1239" y="10334"/>
                </a:lnTo>
                <a:lnTo>
                  <a:pt x="1253" y="10328"/>
                </a:lnTo>
                <a:lnTo>
                  <a:pt x="1263" y="10320"/>
                </a:lnTo>
                <a:lnTo>
                  <a:pt x="1282" y="10304"/>
                </a:lnTo>
                <a:lnTo>
                  <a:pt x="1302" y="10286"/>
                </a:lnTo>
                <a:lnTo>
                  <a:pt x="1322" y="10266"/>
                </a:lnTo>
                <a:lnTo>
                  <a:pt x="1340" y="10245"/>
                </a:lnTo>
                <a:lnTo>
                  <a:pt x="1348" y="10234"/>
                </a:lnTo>
                <a:lnTo>
                  <a:pt x="1356" y="10223"/>
                </a:lnTo>
                <a:lnTo>
                  <a:pt x="1363" y="10210"/>
                </a:lnTo>
                <a:lnTo>
                  <a:pt x="1368" y="10198"/>
                </a:lnTo>
                <a:lnTo>
                  <a:pt x="1373" y="10186"/>
                </a:lnTo>
                <a:lnTo>
                  <a:pt x="1376" y="10172"/>
                </a:lnTo>
                <a:lnTo>
                  <a:pt x="1378" y="10159"/>
                </a:lnTo>
                <a:lnTo>
                  <a:pt x="1379" y="10145"/>
                </a:lnTo>
                <a:lnTo>
                  <a:pt x="1379" y="10112"/>
                </a:lnTo>
                <a:lnTo>
                  <a:pt x="1382" y="10072"/>
                </a:lnTo>
                <a:lnTo>
                  <a:pt x="1384" y="10026"/>
                </a:lnTo>
                <a:lnTo>
                  <a:pt x="1388" y="9977"/>
                </a:lnTo>
                <a:lnTo>
                  <a:pt x="1394" y="9930"/>
                </a:lnTo>
                <a:lnTo>
                  <a:pt x="1397" y="9908"/>
                </a:lnTo>
                <a:lnTo>
                  <a:pt x="1402" y="9886"/>
                </a:lnTo>
                <a:lnTo>
                  <a:pt x="1405" y="9866"/>
                </a:lnTo>
                <a:lnTo>
                  <a:pt x="1411" y="9849"/>
                </a:lnTo>
                <a:lnTo>
                  <a:pt x="1416" y="9834"/>
                </a:lnTo>
                <a:lnTo>
                  <a:pt x="1422" y="9821"/>
                </a:lnTo>
                <a:lnTo>
                  <a:pt x="1436" y="9796"/>
                </a:lnTo>
                <a:lnTo>
                  <a:pt x="1452" y="9763"/>
                </a:lnTo>
                <a:lnTo>
                  <a:pt x="1460" y="9744"/>
                </a:lnTo>
                <a:lnTo>
                  <a:pt x="1466" y="9725"/>
                </a:lnTo>
                <a:lnTo>
                  <a:pt x="1473" y="9704"/>
                </a:lnTo>
                <a:lnTo>
                  <a:pt x="1480" y="9683"/>
                </a:lnTo>
                <a:lnTo>
                  <a:pt x="1484" y="9662"/>
                </a:lnTo>
                <a:lnTo>
                  <a:pt x="1488" y="9639"/>
                </a:lnTo>
                <a:lnTo>
                  <a:pt x="1490" y="9618"/>
                </a:lnTo>
                <a:lnTo>
                  <a:pt x="1489" y="9596"/>
                </a:lnTo>
                <a:lnTo>
                  <a:pt x="1487" y="9575"/>
                </a:lnTo>
                <a:lnTo>
                  <a:pt x="1484" y="9565"/>
                </a:lnTo>
                <a:lnTo>
                  <a:pt x="1482" y="9553"/>
                </a:lnTo>
                <a:lnTo>
                  <a:pt x="1478" y="9543"/>
                </a:lnTo>
                <a:lnTo>
                  <a:pt x="1474" y="9533"/>
                </a:lnTo>
                <a:lnTo>
                  <a:pt x="1469" y="9524"/>
                </a:lnTo>
                <a:lnTo>
                  <a:pt x="1463" y="9514"/>
                </a:lnTo>
                <a:lnTo>
                  <a:pt x="1412" y="9438"/>
                </a:lnTo>
                <a:lnTo>
                  <a:pt x="1386" y="9401"/>
                </a:lnTo>
                <a:lnTo>
                  <a:pt x="1361" y="9363"/>
                </a:lnTo>
                <a:lnTo>
                  <a:pt x="1339" y="9328"/>
                </a:lnTo>
                <a:lnTo>
                  <a:pt x="1320" y="9293"/>
                </a:lnTo>
                <a:lnTo>
                  <a:pt x="1312" y="9277"/>
                </a:lnTo>
                <a:lnTo>
                  <a:pt x="1306" y="9262"/>
                </a:lnTo>
                <a:lnTo>
                  <a:pt x="1300" y="9246"/>
                </a:lnTo>
                <a:lnTo>
                  <a:pt x="1297" y="9232"/>
                </a:lnTo>
                <a:lnTo>
                  <a:pt x="1293" y="9214"/>
                </a:lnTo>
                <a:lnTo>
                  <a:pt x="1291" y="9188"/>
                </a:lnTo>
                <a:lnTo>
                  <a:pt x="1290" y="9155"/>
                </a:lnTo>
                <a:lnTo>
                  <a:pt x="1288" y="9117"/>
                </a:lnTo>
                <a:lnTo>
                  <a:pt x="1287" y="9024"/>
                </a:lnTo>
                <a:lnTo>
                  <a:pt x="1287" y="8919"/>
                </a:lnTo>
                <a:lnTo>
                  <a:pt x="1287" y="8700"/>
                </a:lnTo>
                <a:lnTo>
                  <a:pt x="1288" y="8519"/>
                </a:lnTo>
                <a:lnTo>
                  <a:pt x="1288" y="8434"/>
                </a:lnTo>
                <a:lnTo>
                  <a:pt x="1284" y="8330"/>
                </a:lnTo>
                <a:lnTo>
                  <a:pt x="1281" y="8212"/>
                </a:lnTo>
                <a:lnTo>
                  <a:pt x="1274" y="8088"/>
                </a:lnTo>
                <a:lnTo>
                  <a:pt x="1267" y="7964"/>
                </a:lnTo>
                <a:lnTo>
                  <a:pt x="1262" y="7905"/>
                </a:lnTo>
                <a:lnTo>
                  <a:pt x="1256" y="7848"/>
                </a:lnTo>
                <a:lnTo>
                  <a:pt x="1251" y="7794"/>
                </a:lnTo>
                <a:lnTo>
                  <a:pt x="1244" y="7745"/>
                </a:lnTo>
                <a:lnTo>
                  <a:pt x="1237" y="7701"/>
                </a:lnTo>
                <a:lnTo>
                  <a:pt x="1231" y="7663"/>
                </a:lnTo>
                <a:lnTo>
                  <a:pt x="1223" y="7629"/>
                </a:lnTo>
                <a:lnTo>
                  <a:pt x="1217" y="7594"/>
                </a:lnTo>
                <a:lnTo>
                  <a:pt x="1213" y="7559"/>
                </a:lnTo>
                <a:lnTo>
                  <a:pt x="1210" y="7526"/>
                </a:lnTo>
                <a:lnTo>
                  <a:pt x="1206" y="7492"/>
                </a:lnTo>
                <a:lnTo>
                  <a:pt x="1204" y="7459"/>
                </a:lnTo>
                <a:lnTo>
                  <a:pt x="1203" y="7397"/>
                </a:lnTo>
                <a:lnTo>
                  <a:pt x="1203" y="7340"/>
                </a:lnTo>
                <a:lnTo>
                  <a:pt x="1204" y="7291"/>
                </a:lnTo>
                <a:lnTo>
                  <a:pt x="1205" y="7223"/>
                </a:lnTo>
                <a:lnTo>
                  <a:pt x="1206" y="7203"/>
                </a:lnTo>
                <a:lnTo>
                  <a:pt x="1207" y="7187"/>
                </a:lnTo>
                <a:lnTo>
                  <a:pt x="1210" y="7180"/>
                </a:lnTo>
                <a:lnTo>
                  <a:pt x="1212" y="7174"/>
                </a:lnTo>
                <a:lnTo>
                  <a:pt x="1214" y="7168"/>
                </a:lnTo>
                <a:lnTo>
                  <a:pt x="1217" y="7164"/>
                </a:lnTo>
                <a:lnTo>
                  <a:pt x="1221" y="7159"/>
                </a:lnTo>
                <a:lnTo>
                  <a:pt x="1225" y="7156"/>
                </a:lnTo>
                <a:lnTo>
                  <a:pt x="1231" y="7154"/>
                </a:lnTo>
                <a:lnTo>
                  <a:pt x="1237" y="7152"/>
                </a:lnTo>
                <a:lnTo>
                  <a:pt x="1244" y="7149"/>
                </a:lnTo>
                <a:lnTo>
                  <a:pt x="1252" y="7148"/>
                </a:lnTo>
                <a:lnTo>
                  <a:pt x="1272" y="7148"/>
                </a:lnTo>
                <a:lnTo>
                  <a:pt x="1297" y="7149"/>
                </a:lnTo>
                <a:lnTo>
                  <a:pt x="1326" y="7153"/>
                </a:lnTo>
                <a:lnTo>
                  <a:pt x="1397" y="7163"/>
                </a:lnTo>
                <a:lnTo>
                  <a:pt x="1436" y="7166"/>
                </a:lnTo>
                <a:lnTo>
                  <a:pt x="1476" y="7168"/>
                </a:lnTo>
                <a:lnTo>
                  <a:pt x="1497" y="7169"/>
                </a:lnTo>
                <a:lnTo>
                  <a:pt x="1516" y="7168"/>
                </a:lnTo>
                <a:lnTo>
                  <a:pt x="1535" y="7167"/>
                </a:lnTo>
                <a:lnTo>
                  <a:pt x="1554" y="7165"/>
                </a:lnTo>
                <a:lnTo>
                  <a:pt x="1588" y="7159"/>
                </a:lnTo>
                <a:lnTo>
                  <a:pt x="1618" y="7156"/>
                </a:lnTo>
                <a:lnTo>
                  <a:pt x="1643" y="7155"/>
                </a:lnTo>
                <a:lnTo>
                  <a:pt x="1654" y="7156"/>
                </a:lnTo>
                <a:lnTo>
                  <a:pt x="1664" y="7157"/>
                </a:lnTo>
                <a:lnTo>
                  <a:pt x="1673" y="7159"/>
                </a:lnTo>
                <a:lnTo>
                  <a:pt x="1681" y="7162"/>
                </a:lnTo>
                <a:lnTo>
                  <a:pt x="1689" y="7165"/>
                </a:lnTo>
                <a:lnTo>
                  <a:pt x="1694" y="7171"/>
                </a:lnTo>
                <a:lnTo>
                  <a:pt x="1700" y="7176"/>
                </a:lnTo>
                <a:lnTo>
                  <a:pt x="1704" y="7183"/>
                </a:lnTo>
                <a:lnTo>
                  <a:pt x="1709" y="7190"/>
                </a:lnTo>
                <a:lnTo>
                  <a:pt x="1712" y="7199"/>
                </a:lnTo>
                <a:lnTo>
                  <a:pt x="1717" y="7209"/>
                </a:lnTo>
                <a:lnTo>
                  <a:pt x="1721" y="7221"/>
                </a:lnTo>
                <a:lnTo>
                  <a:pt x="1736" y="7248"/>
                </a:lnTo>
                <a:lnTo>
                  <a:pt x="1753" y="7279"/>
                </a:lnTo>
                <a:lnTo>
                  <a:pt x="1774" y="7312"/>
                </a:lnTo>
                <a:lnTo>
                  <a:pt x="1816" y="7380"/>
                </a:lnTo>
                <a:lnTo>
                  <a:pt x="1853" y="7439"/>
                </a:lnTo>
                <a:lnTo>
                  <a:pt x="1869" y="7467"/>
                </a:lnTo>
                <a:lnTo>
                  <a:pt x="1884" y="7500"/>
                </a:lnTo>
                <a:lnTo>
                  <a:pt x="1900" y="7537"/>
                </a:lnTo>
                <a:lnTo>
                  <a:pt x="1914" y="7576"/>
                </a:lnTo>
                <a:lnTo>
                  <a:pt x="1928" y="7615"/>
                </a:lnTo>
                <a:lnTo>
                  <a:pt x="1939" y="7651"/>
                </a:lnTo>
                <a:lnTo>
                  <a:pt x="1947" y="7684"/>
                </a:lnTo>
                <a:lnTo>
                  <a:pt x="1952" y="7712"/>
                </a:lnTo>
                <a:lnTo>
                  <a:pt x="1955" y="7729"/>
                </a:lnTo>
                <a:lnTo>
                  <a:pt x="1960" y="7755"/>
                </a:lnTo>
                <a:lnTo>
                  <a:pt x="1978" y="7829"/>
                </a:lnTo>
                <a:lnTo>
                  <a:pt x="2005" y="7929"/>
                </a:lnTo>
                <a:lnTo>
                  <a:pt x="2022" y="7987"/>
                </a:lnTo>
                <a:lnTo>
                  <a:pt x="2041" y="8051"/>
                </a:lnTo>
                <a:lnTo>
                  <a:pt x="2061" y="8118"/>
                </a:lnTo>
                <a:lnTo>
                  <a:pt x="2084" y="8188"/>
                </a:lnTo>
                <a:lnTo>
                  <a:pt x="2109" y="8262"/>
                </a:lnTo>
                <a:lnTo>
                  <a:pt x="2135" y="8338"/>
                </a:lnTo>
                <a:lnTo>
                  <a:pt x="2163" y="8415"/>
                </a:lnTo>
                <a:lnTo>
                  <a:pt x="2194" y="8493"/>
                </a:lnTo>
                <a:lnTo>
                  <a:pt x="2226" y="8573"/>
                </a:lnTo>
                <a:lnTo>
                  <a:pt x="2259" y="8651"/>
                </a:lnTo>
                <a:lnTo>
                  <a:pt x="2324" y="8799"/>
                </a:lnTo>
                <a:lnTo>
                  <a:pt x="2382" y="8933"/>
                </a:lnTo>
                <a:lnTo>
                  <a:pt x="2433" y="9053"/>
                </a:lnTo>
                <a:lnTo>
                  <a:pt x="2474" y="9157"/>
                </a:lnTo>
                <a:lnTo>
                  <a:pt x="2508" y="9245"/>
                </a:lnTo>
                <a:lnTo>
                  <a:pt x="2533" y="9315"/>
                </a:lnTo>
                <a:lnTo>
                  <a:pt x="2543" y="9346"/>
                </a:lnTo>
                <a:lnTo>
                  <a:pt x="2550" y="9370"/>
                </a:lnTo>
                <a:lnTo>
                  <a:pt x="2555" y="9390"/>
                </a:lnTo>
                <a:lnTo>
                  <a:pt x="2558" y="9407"/>
                </a:lnTo>
                <a:lnTo>
                  <a:pt x="2561" y="9436"/>
                </a:lnTo>
                <a:lnTo>
                  <a:pt x="2563" y="9466"/>
                </a:lnTo>
                <a:lnTo>
                  <a:pt x="2564" y="9498"/>
                </a:lnTo>
                <a:lnTo>
                  <a:pt x="2564" y="9528"/>
                </a:lnTo>
                <a:lnTo>
                  <a:pt x="2563" y="9542"/>
                </a:lnTo>
                <a:lnTo>
                  <a:pt x="2561" y="9557"/>
                </a:lnTo>
                <a:lnTo>
                  <a:pt x="2559" y="9570"/>
                </a:lnTo>
                <a:lnTo>
                  <a:pt x="2555" y="9582"/>
                </a:lnTo>
                <a:lnTo>
                  <a:pt x="2552" y="9595"/>
                </a:lnTo>
                <a:lnTo>
                  <a:pt x="2546" y="9605"/>
                </a:lnTo>
                <a:lnTo>
                  <a:pt x="2541" y="9615"/>
                </a:lnTo>
                <a:lnTo>
                  <a:pt x="2533" y="9623"/>
                </a:lnTo>
                <a:lnTo>
                  <a:pt x="2519" y="9639"/>
                </a:lnTo>
                <a:lnTo>
                  <a:pt x="2504" y="9657"/>
                </a:lnTo>
                <a:lnTo>
                  <a:pt x="2491" y="9675"/>
                </a:lnTo>
                <a:lnTo>
                  <a:pt x="2479" y="9694"/>
                </a:lnTo>
                <a:lnTo>
                  <a:pt x="2469" y="9714"/>
                </a:lnTo>
                <a:lnTo>
                  <a:pt x="2462" y="9733"/>
                </a:lnTo>
                <a:lnTo>
                  <a:pt x="2455" y="9753"/>
                </a:lnTo>
                <a:lnTo>
                  <a:pt x="2450" y="9772"/>
                </a:lnTo>
                <a:lnTo>
                  <a:pt x="2449" y="9782"/>
                </a:lnTo>
                <a:lnTo>
                  <a:pt x="2449" y="9794"/>
                </a:lnTo>
                <a:lnTo>
                  <a:pt x="2450" y="9806"/>
                </a:lnTo>
                <a:lnTo>
                  <a:pt x="2453" y="9819"/>
                </a:lnTo>
                <a:lnTo>
                  <a:pt x="2459" y="9848"/>
                </a:lnTo>
                <a:lnTo>
                  <a:pt x="2469" y="9880"/>
                </a:lnTo>
                <a:lnTo>
                  <a:pt x="2481" y="9912"/>
                </a:lnTo>
                <a:lnTo>
                  <a:pt x="2495" y="9944"/>
                </a:lnTo>
                <a:lnTo>
                  <a:pt x="2510" y="9976"/>
                </a:lnTo>
                <a:lnTo>
                  <a:pt x="2525" y="10005"/>
                </a:lnTo>
                <a:lnTo>
                  <a:pt x="2557" y="10062"/>
                </a:lnTo>
                <a:lnTo>
                  <a:pt x="2572" y="10091"/>
                </a:lnTo>
                <a:lnTo>
                  <a:pt x="2587" y="10120"/>
                </a:lnTo>
                <a:lnTo>
                  <a:pt x="2599" y="10149"/>
                </a:lnTo>
                <a:lnTo>
                  <a:pt x="2609" y="10177"/>
                </a:lnTo>
                <a:lnTo>
                  <a:pt x="2612" y="10190"/>
                </a:lnTo>
                <a:lnTo>
                  <a:pt x="2615" y="10204"/>
                </a:lnTo>
                <a:lnTo>
                  <a:pt x="2617" y="10217"/>
                </a:lnTo>
                <a:lnTo>
                  <a:pt x="2617" y="10229"/>
                </a:lnTo>
                <a:lnTo>
                  <a:pt x="2618" y="10258"/>
                </a:lnTo>
                <a:lnTo>
                  <a:pt x="2620" y="10293"/>
                </a:lnTo>
                <a:lnTo>
                  <a:pt x="2626" y="10370"/>
                </a:lnTo>
                <a:lnTo>
                  <a:pt x="2634" y="10460"/>
                </a:lnTo>
                <a:lnTo>
                  <a:pt x="2699" y="10478"/>
                </a:lnTo>
                <a:lnTo>
                  <a:pt x="2703" y="10458"/>
                </a:lnTo>
                <a:lnTo>
                  <a:pt x="2706" y="10439"/>
                </a:lnTo>
                <a:lnTo>
                  <a:pt x="2711" y="10418"/>
                </a:lnTo>
                <a:lnTo>
                  <a:pt x="2715" y="10399"/>
                </a:lnTo>
                <a:lnTo>
                  <a:pt x="2717" y="10392"/>
                </a:lnTo>
                <a:lnTo>
                  <a:pt x="2721" y="10387"/>
                </a:lnTo>
                <a:lnTo>
                  <a:pt x="2724" y="10383"/>
                </a:lnTo>
                <a:lnTo>
                  <a:pt x="2725" y="10383"/>
                </a:lnTo>
                <a:lnTo>
                  <a:pt x="2726" y="10383"/>
                </a:lnTo>
                <a:lnTo>
                  <a:pt x="2730" y="10388"/>
                </a:lnTo>
                <a:lnTo>
                  <a:pt x="2733" y="10395"/>
                </a:lnTo>
                <a:lnTo>
                  <a:pt x="2735" y="10399"/>
                </a:lnTo>
                <a:lnTo>
                  <a:pt x="2739" y="10405"/>
                </a:lnTo>
                <a:lnTo>
                  <a:pt x="2748" y="10416"/>
                </a:lnTo>
                <a:lnTo>
                  <a:pt x="2762" y="10428"/>
                </a:lnTo>
                <a:lnTo>
                  <a:pt x="2778" y="10440"/>
                </a:lnTo>
                <a:lnTo>
                  <a:pt x="2798" y="10454"/>
                </a:lnTo>
                <a:lnTo>
                  <a:pt x="2819" y="10466"/>
                </a:lnTo>
                <a:lnTo>
                  <a:pt x="2841" y="10479"/>
                </a:lnTo>
                <a:lnTo>
                  <a:pt x="2865" y="10493"/>
                </a:lnTo>
                <a:lnTo>
                  <a:pt x="2912" y="10516"/>
                </a:lnTo>
                <a:lnTo>
                  <a:pt x="2956" y="10535"/>
                </a:lnTo>
                <a:lnTo>
                  <a:pt x="2975" y="10542"/>
                </a:lnTo>
                <a:lnTo>
                  <a:pt x="2992" y="10548"/>
                </a:lnTo>
                <a:lnTo>
                  <a:pt x="3006" y="10552"/>
                </a:lnTo>
                <a:lnTo>
                  <a:pt x="3016" y="10553"/>
                </a:lnTo>
                <a:lnTo>
                  <a:pt x="3214" y="10553"/>
                </a:lnTo>
                <a:lnTo>
                  <a:pt x="3223" y="10552"/>
                </a:lnTo>
                <a:lnTo>
                  <a:pt x="3231" y="10550"/>
                </a:lnTo>
                <a:lnTo>
                  <a:pt x="3239" y="10546"/>
                </a:lnTo>
                <a:lnTo>
                  <a:pt x="3245" y="10542"/>
                </a:lnTo>
                <a:lnTo>
                  <a:pt x="3250" y="10536"/>
                </a:lnTo>
                <a:lnTo>
                  <a:pt x="3255" y="10530"/>
                </a:lnTo>
                <a:lnTo>
                  <a:pt x="3259" y="10523"/>
                </a:lnTo>
                <a:lnTo>
                  <a:pt x="3262" y="10515"/>
                </a:lnTo>
                <a:lnTo>
                  <a:pt x="3268" y="10498"/>
                </a:lnTo>
                <a:lnTo>
                  <a:pt x="3270" y="10482"/>
                </a:lnTo>
                <a:lnTo>
                  <a:pt x="3272" y="10466"/>
                </a:lnTo>
                <a:lnTo>
                  <a:pt x="3272" y="10453"/>
                </a:lnTo>
                <a:lnTo>
                  <a:pt x="3272" y="10440"/>
                </a:lnTo>
                <a:lnTo>
                  <a:pt x="3272" y="10427"/>
                </a:lnTo>
                <a:lnTo>
                  <a:pt x="3270" y="10415"/>
                </a:lnTo>
                <a:lnTo>
                  <a:pt x="3267" y="10401"/>
                </a:lnTo>
                <a:lnTo>
                  <a:pt x="3261" y="10388"/>
                </a:lnTo>
                <a:lnTo>
                  <a:pt x="3252" y="10374"/>
                </a:lnTo>
                <a:lnTo>
                  <a:pt x="3240" y="10360"/>
                </a:lnTo>
                <a:lnTo>
                  <a:pt x="3223" y="10345"/>
                </a:lnTo>
                <a:lnTo>
                  <a:pt x="3203" y="10328"/>
                </a:lnTo>
                <a:lnTo>
                  <a:pt x="3184" y="10307"/>
                </a:lnTo>
                <a:lnTo>
                  <a:pt x="3164" y="10284"/>
                </a:lnTo>
                <a:lnTo>
                  <a:pt x="3144" y="10257"/>
                </a:lnTo>
                <a:lnTo>
                  <a:pt x="3125" y="10228"/>
                </a:lnTo>
                <a:lnTo>
                  <a:pt x="3107" y="10195"/>
                </a:lnTo>
                <a:lnTo>
                  <a:pt x="3089" y="10159"/>
                </a:lnTo>
                <a:lnTo>
                  <a:pt x="3073" y="10121"/>
                </a:lnTo>
                <a:lnTo>
                  <a:pt x="3066" y="10100"/>
                </a:lnTo>
                <a:lnTo>
                  <a:pt x="3058" y="10076"/>
                </a:lnTo>
                <a:lnTo>
                  <a:pt x="3045" y="10027"/>
                </a:lnTo>
                <a:lnTo>
                  <a:pt x="3032" y="9975"/>
                </a:lnTo>
                <a:lnTo>
                  <a:pt x="3019" y="9921"/>
                </a:lnTo>
                <a:lnTo>
                  <a:pt x="3007" y="9867"/>
                </a:lnTo>
                <a:lnTo>
                  <a:pt x="2994" y="9818"/>
                </a:lnTo>
                <a:lnTo>
                  <a:pt x="2988" y="9796"/>
                </a:lnTo>
                <a:lnTo>
                  <a:pt x="2980" y="9775"/>
                </a:lnTo>
                <a:lnTo>
                  <a:pt x="2973" y="9756"/>
                </a:lnTo>
                <a:lnTo>
                  <a:pt x="2965" y="9739"/>
                </a:lnTo>
                <a:lnTo>
                  <a:pt x="2959" y="9723"/>
                </a:lnTo>
                <a:lnTo>
                  <a:pt x="2952" y="9708"/>
                </a:lnTo>
                <a:lnTo>
                  <a:pt x="2942" y="9677"/>
                </a:lnTo>
                <a:lnTo>
                  <a:pt x="2934" y="9647"/>
                </a:lnTo>
                <a:lnTo>
                  <a:pt x="2927" y="9618"/>
                </a:lnTo>
                <a:lnTo>
                  <a:pt x="2918" y="9566"/>
                </a:lnTo>
                <a:lnTo>
                  <a:pt x="2913" y="9543"/>
                </a:lnTo>
                <a:lnTo>
                  <a:pt x="2907" y="9522"/>
                </a:lnTo>
                <a:lnTo>
                  <a:pt x="2899" y="9501"/>
                </a:lnTo>
                <a:lnTo>
                  <a:pt x="2887" y="9473"/>
                </a:lnTo>
                <a:lnTo>
                  <a:pt x="2859" y="9407"/>
                </a:lnTo>
                <a:lnTo>
                  <a:pt x="2846" y="9374"/>
                </a:lnTo>
                <a:lnTo>
                  <a:pt x="2835" y="9342"/>
                </a:lnTo>
                <a:lnTo>
                  <a:pt x="2830" y="9328"/>
                </a:lnTo>
                <a:lnTo>
                  <a:pt x="2827" y="9313"/>
                </a:lnTo>
                <a:lnTo>
                  <a:pt x="2825" y="9302"/>
                </a:lnTo>
                <a:lnTo>
                  <a:pt x="2823" y="9291"/>
                </a:lnTo>
                <a:lnTo>
                  <a:pt x="2821" y="9252"/>
                </a:lnTo>
                <a:lnTo>
                  <a:pt x="2816" y="9176"/>
                </a:lnTo>
                <a:lnTo>
                  <a:pt x="2804" y="9072"/>
                </a:lnTo>
                <a:lnTo>
                  <a:pt x="2792" y="8949"/>
                </a:lnTo>
                <a:lnTo>
                  <a:pt x="2775" y="8815"/>
                </a:lnTo>
                <a:lnTo>
                  <a:pt x="2758" y="8678"/>
                </a:lnTo>
                <a:lnTo>
                  <a:pt x="2748" y="8611"/>
                </a:lnTo>
                <a:lnTo>
                  <a:pt x="2737" y="8546"/>
                </a:lnTo>
                <a:lnTo>
                  <a:pt x="2727" y="8484"/>
                </a:lnTo>
                <a:lnTo>
                  <a:pt x="2716" y="8427"/>
                </a:lnTo>
                <a:lnTo>
                  <a:pt x="2693" y="8308"/>
                </a:lnTo>
                <a:lnTo>
                  <a:pt x="2667" y="8172"/>
                </a:lnTo>
                <a:lnTo>
                  <a:pt x="2639" y="8026"/>
                </a:lnTo>
                <a:lnTo>
                  <a:pt x="2610" y="7880"/>
                </a:lnTo>
                <a:lnTo>
                  <a:pt x="2596" y="7808"/>
                </a:lnTo>
                <a:lnTo>
                  <a:pt x="2580" y="7740"/>
                </a:lnTo>
                <a:lnTo>
                  <a:pt x="2565" y="7676"/>
                </a:lnTo>
                <a:lnTo>
                  <a:pt x="2550" y="7615"/>
                </a:lnTo>
                <a:lnTo>
                  <a:pt x="2535" y="7560"/>
                </a:lnTo>
                <a:lnTo>
                  <a:pt x="2521" y="7511"/>
                </a:lnTo>
                <a:lnTo>
                  <a:pt x="2506" y="7471"/>
                </a:lnTo>
                <a:lnTo>
                  <a:pt x="2498" y="7453"/>
                </a:lnTo>
                <a:lnTo>
                  <a:pt x="2492" y="7439"/>
                </a:lnTo>
                <a:lnTo>
                  <a:pt x="2444" y="7342"/>
                </a:lnTo>
                <a:lnTo>
                  <a:pt x="2425" y="7301"/>
                </a:lnTo>
                <a:lnTo>
                  <a:pt x="2409" y="7267"/>
                </a:lnTo>
                <a:lnTo>
                  <a:pt x="2397" y="7235"/>
                </a:lnTo>
                <a:lnTo>
                  <a:pt x="2387" y="7207"/>
                </a:lnTo>
                <a:lnTo>
                  <a:pt x="2380" y="7182"/>
                </a:lnTo>
                <a:lnTo>
                  <a:pt x="2377" y="7156"/>
                </a:lnTo>
                <a:lnTo>
                  <a:pt x="2372" y="7132"/>
                </a:lnTo>
                <a:lnTo>
                  <a:pt x="2366" y="7106"/>
                </a:lnTo>
                <a:lnTo>
                  <a:pt x="2359" y="7080"/>
                </a:lnTo>
                <a:lnTo>
                  <a:pt x="2351" y="7054"/>
                </a:lnTo>
                <a:lnTo>
                  <a:pt x="2336" y="7004"/>
                </a:lnTo>
                <a:lnTo>
                  <a:pt x="2331" y="6981"/>
                </a:lnTo>
                <a:lnTo>
                  <a:pt x="2326" y="6957"/>
                </a:lnTo>
                <a:lnTo>
                  <a:pt x="2325" y="6940"/>
                </a:lnTo>
                <a:lnTo>
                  <a:pt x="2325" y="6911"/>
                </a:lnTo>
                <a:lnTo>
                  <a:pt x="2328" y="6825"/>
                </a:lnTo>
                <a:lnTo>
                  <a:pt x="2336" y="6582"/>
                </a:lnTo>
                <a:lnTo>
                  <a:pt x="2341" y="6448"/>
                </a:lnTo>
                <a:lnTo>
                  <a:pt x="2342" y="6383"/>
                </a:lnTo>
                <a:lnTo>
                  <a:pt x="2343" y="6322"/>
                </a:lnTo>
                <a:lnTo>
                  <a:pt x="2342" y="6266"/>
                </a:lnTo>
                <a:lnTo>
                  <a:pt x="2341" y="6217"/>
                </a:lnTo>
                <a:lnTo>
                  <a:pt x="2339" y="6175"/>
                </a:lnTo>
                <a:lnTo>
                  <a:pt x="2336" y="6159"/>
                </a:lnTo>
                <a:lnTo>
                  <a:pt x="2334" y="6144"/>
                </a:lnTo>
                <a:lnTo>
                  <a:pt x="2325" y="6083"/>
                </a:lnTo>
                <a:lnTo>
                  <a:pt x="2313" y="6005"/>
                </a:lnTo>
                <a:lnTo>
                  <a:pt x="2290" y="5830"/>
                </a:lnTo>
                <a:lnTo>
                  <a:pt x="2250" y="5530"/>
                </a:lnTo>
                <a:lnTo>
                  <a:pt x="2242" y="5451"/>
                </a:lnTo>
                <a:lnTo>
                  <a:pt x="2228" y="5322"/>
                </a:lnTo>
                <a:lnTo>
                  <a:pt x="2192" y="4975"/>
                </a:lnTo>
                <a:lnTo>
                  <a:pt x="2172" y="4795"/>
                </a:lnTo>
                <a:lnTo>
                  <a:pt x="2154" y="4629"/>
                </a:lnTo>
                <a:lnTo>
                  <a:pt x="2139" y="4497"/>
                </a:lnTo>
                <a:lnTo>
                  <a:pt x="2132" y="4449"/>
                </a:lnTo>
                <a:lnTo>
                  <a:pt x="2127" y="4417"/>
                </a:lnTo>
                <a:lnTo>
                  <a:pt x="2119" y="4366"/>
                </a:lnTo>
                <a:lnTo>
                  <a:pt x="2112" y="4312"/>
                </a:lnTo>
                <a:lnTo>
                  <a:pt x="2100" y="4205"/>
                </a:lnTo>
                <a:lnTo>
                  <a:pt x="2093" y="4153"/>
                </a:lnTo>
                <a:lnTo>
                  <a:pt x="2085" y="4104"/>
                </a:lnTo>
                <a:lnTo>
                  <a:pt x="2080" y="4081"/>
                </a:lnTo>
                <a:lnTo>
                  <a:pt x="2074" y="4058"/>
                </a:lnTo>
                <a:lnTo>
                  <a:pt x="2068" y="4038"/>
                </a:lnTo>
                <a:lnTo>
                  <a:pt x="2061" y="4018"/>
                </a:lnTo>
                <a:lnTo>
                  <a:pt x="2054" y="3999"/>
                </a:lnTo>
                <a:lnTo>
                  <a:pt x="2048" y="3980"/>
                </a:lnTo>
                <a:lnTo>
                  <a:pt x="2045" y="3961"/>
                </a:lnTo>
                <a:lnTo>
                  <a:pt x="2043" y="3941"/>
                </a:lnTo>
                <a:lnTo>
                  <a:pt x="2042" y="3921"/>
                </a:lnTo>
                <a:lnTo>
                  <a:pt x="2043" y="3901"/>
                </a:lnTo>
                <a:lnTo>
                  <a:pt x="2044" y="3881"/>
                </a:lnTo>
                <a:lnTo>
                  <a:pt x="2047" y="3861"/>
                </a:lnTo>
                <a:lnTo>
                  <a:pt x="2052" y="3839"/>
                </a:lnTo>
                <a:lnTo>
                  <a:pt x="2056" y="3818"/>
                </a:lnTo>
                <a:lnTo>
                  <a:pt x="2062" y="3798"/>
                </a:lnTo>
                <a:lnTo>
                  <a:pt x="2068" y="3777"/>
                </a:lnTo>
                <a:lnTo>
                  <a:pt x="2084" y="3736"/>
                </a:lnTo>
                <a:lnTo>
                  <a:pt x="2102" y="3694"/>
                </a:lnTo>
                <a:lnTo>
                  <a:pt x="2112" y="3672"/>
                </a:lnTo>
                <a:lnTo>
                  <a:pt x="2122" y="3644"/>
                </a:lnTo>
                <a:lnTo>
                  <a:pt x="2133" y="3612"/>
                </a:lnTo>
                <a:lnTo>
                  <a:pt x="2144" y="3576"/>
                </a:lnTo>
                <a:lnTo>
                  <a:pt x="2168" y="3496"/>
                </a:lnTo>
                <a:lnTo>
                  <a:pt x="2192" y="3410"/>
                </a:lnTo>
                <a:lnTo>
                  <a:pt x="2240" y="3235"/>
                </a:lnTo>
                <a:lnTo>
                  <a:pt x="2264" y="3156"/>
                </a:lnTo>
                <a:lnTo>
                  <a:pt x="2284" y="3089"/>
                </a:lnTo>
                <a:lnTo>
                  <a:pt x="2294" y="3054"/>
                </a:lnTo>
                <a:lnTo>
                  <a:pt x="2306" y="3011"/>
                </a:lnTo>
                <a:lnTo>
                  <a:pt x="2320" y="2959"/>
                </a:lnTo>
                <a:lnTo>
                  <a:pt x="2333" y="2902"/>
                </a:lnTo>
                <a:lnTo>
                  <a:pt x="2348" y="2840"/>
                </a:lnTo>
                <a:lnTo>
                  <a:pt x="2362" y="2773"/>
                </a:lnTo>
                <a:lnTo>
                  <a:pt x="2377" y="2703"/>
                </a:lnTo>
                <a:lnTo>
                  <a:pt x="2390" y="2633"/>
                </a:lnTo>
                <a:lnTo>
                  <a:pt x="2403" y="2561"/>
                </a:lnTo>
                <a:lnTo>
                  <a:pt x="2415" y="2492"/>
                </a:lnTo>
                <a:lnTo>
                  <a:pt x="2424" y="2424"/>
                </a:lnTo>
                <a:lnTo>
                  <a:pt x="2431" y="2359"/>
                </a:lnTo>
                <a:lnTo>
                  <a:pt x="2437" y="2299"/>
                </a:lnTo>
                <a:lnTo>
                  <a:pt x="2438" y="2271"/>
                </a:lnTo>
                <a:lnTo>
                  <a:pt x="2439" y="2245"/>
                </a:lnTo>
                <a:lnTo>
                  <a:pt x="2439" y="2221"/>
                </a:lnTo>
                <a:lnTo>
                  <a:pt x="2438" y="2197"/>
                </a:lnTo>
                <a:lnTo>
                  <a:pt x="2437" y="2177"/>
                </a:lnTo>
                <a:lnTo>
                  <a:pt x="2434" y="2159"/>
                </a:lnTo>
                <a:lnTo>
                  <a:pt x="2420" y="2088"/>
                </a:lnTo>
                <a:lnTo>
                  <a:pt x="2411" y="2052"/>
                </a:lnTo>
                <a:lnTo>
                  <a:pt x="2402" y="2016"/>
                </a:lnTo>
                <a:lnTo>
                  <a:pt x="2393" y="1981"/>
                </a:lnTo>
                <a:lnTo>
                  <a:pt x="2382" y="1945"/>
                </a:lnTo>
                <a:lnTo>
                  <a:pt x="2371" y="1911"/>
                </a:lnTo>
                <a:lnTo>
                  <a:pt x="2359" y="1878"/>
                </a:lnTo>
                <a:lnTo>
                  <a:pt x="2347" y="1846"/>
                </a:lnTo>
                <a:lnTo>
                  <a:pt x="2332" y="1819"/>
                </a:lnTo>
                <a:lnTo>
                  <a:pt x="2317" y="1792"/>
                </a:lnTo>
                <a:lnTo>
                  <a:pt x="2303" y="1768"/>
                </a:lnTo>
                <a:lnTo>
                  <a:pt x="2295" y="1757"/>
                </a:lnTo>
                <a:lnTo>
                  <a:pt x="2286" y="1748"/>
                </a:lnTo>
                <a:lnTo>
                  <a:pt x="2278" y="1739"/>
                </a:lnTo>
                <a:lnTo>
                  <a:pt x="2269" y="1731"/>
                </a:lnTo>
                <a:lnTo>
                  <a:pt x="2262" y="1724"/>
                </a:lnTo>
                <a:lnTo>
                  <a:pt x="2253" y="1718"/>
                </a:lnTo>
                <a:lnTo>
                  <a:pt x="2244" y="1714"/>
                </a:lnTo>
                <a:lnTo>
                  <a:pt x="2235" y="1710"/>
                </a:lnTo>
                <a:lnTo>
                  <a:pt x="2197" y="1697"/>
                </a:lnTo>
                <a:lnTo>
                  <a:pt x="2159" y="1682"/>
                </a:lnTo>
                <a:lnTo>
                  <a:pt x="2089" y="1655"/>
                </a:lnTo>
                <a:lnTo>
                  <a:pt x="2027" y="1632"/>
                </a:lnTo>
                <a:lnTo>
                  <a:pt x="2004" y="1624"/>
                </a:lnTo>
                <a:lnTo>
                  <a:pt x="1985" y="1619"/>
                </a:lnTo>
                <a:lnTo>
                  <a:pt x="1970" y="1616"/>
                </a:lnTo>
                <a:lnTo>
                  <a:pt x="1955" y="1616"/>
                </a:lnTo>
                <a:lnTo>
                  <a:pt x="1928" y="1616"/>
                </a:lnTo>
                <a:lnTo>
                  <a:pt x="1915" y="1616"/>
                </a:lnTo>
                <a:lnTo>
                  <a:pt x="1906" y="1614"/>
                </a:lnTo>
                <a:lnTo>
                  <a:pt x="1902" y="1612"/>
                </a:lnTo>
                <a:lnTo>
                  <a:pt x="1899" y="1610"/>
                </a:lnTo>
                <a:lnTo>
                  <a:pt x="1896" y="1606"/>
                </a:lnTo>
                <a:lnTo>
                  <a:pt x="1894" y="1602"/>
                </a:lnTo>
                <a:lnTo>
                  <a:pt x="1892" y="1596"/>
                </a:lnTo>
                <a:lnTo>
                  <a:pt x="1886" y="1590"/>
                </a:lnTo>
                <a:lnTo>
                  <a:pt x="1872" y="1572"/>
                </a:lnTo>
                <a:lnTo>
                  <a:pt x="1853" y="1549"/>
                </a:lnTo>
                <a:lnTo>
                  <a:pt x="1831" y="1525"/>
                </a:lnTo>
                <a:lnTo>
                  <a:pt x="1785" y="1476"/>
                </a:lnTo>
                <a:lnTo>
                  <a:pt x="1767" y="1453"/>
                </a:lnTo>
                <a:lnTo>
                  <a:pt x="1759" y="1444"/>
                </a:lnTo>
                <a:lnTo>
                  <a:pt x="1753" y="1435"/>
                </a:lnTo>
                <a:lnTo>
                  <a:pt x="1749" y="1429"/>
                </a:lnTo>
                <a:lnTo>
                  <a:pt x="1742" y="1421"/>
                </a:lnTo>
                <a:lnTo>
                  <a:pt x="1736" y="1415"/>
                </a:lnTo>
                <a:lnTo>
                  <a:pt x="1728" y="1410"/>
                </a:lnTo>
                <a:lnTo>
                  <a:pt x="1711" y="1400"/>
                </a:lnTo>
                <a:lnTo>
                  <a:pt x="1694" y="1391"/>
                </a:lnTo>
                <a:lnTo>
                  <a:pt x="1679" y="1385"/>
                </a:lnTo>
                <a:lnTo>
                  <a:pt x="1665" y="1381"/>
                </a:lnTo>
                <a:lnTo>
                  <a:pt x="1653" y="1377"/>
                </a:lnTo>
                <a:lnTo>
                  <a:pt x="1653" y="1178"/>
                </a:lnTo>
                <a:lnTo>
                  <a:pt x="1654" y="1167"/>
                </a:lnTo>
                <a:lnTo>
                  <a:pt x="1656" y="1156"/>
                </a:lnTo>
                <a:lnTo>
                  <a:pt x="1661" y="1144"/>
                </a:lnTo>
                <a:lnTo>
                  <a:pt x="1665" y="1133"/>
                </a:lnTo>
                <a:lnTo>
                  <a:pt x="1672" y="1120"/>
                </a:lnTo>
                <a:lnTo>
                  <a:pt x="1679" y="1109"/>
                </a:lnTo>
                <a:lnTo>
                  <a:pt x="1694" y="1086"/>
                </a:lnTo>
                <a:lnTo>
                  <a:pt x="1711" y="1065"/>
                </a:lnTo>
                <a:lnTo>
                  <a:pt x="1728" y="1044"/>
                </a:lnTo>
                <a:lnTo>
                  <a:pt x="1742" y="1027"/>
                </a:lnTo>
                <a:lnTo>
                  <a:pt x="1753" y="1013"/>
                </a:lnTo>
                <a:lnTo>
                  <a:pt x="1842" y="892"/>
                </a:lnTo>
                <a:lnTo>
                  <a:pt x="1896" y="819"/>
                </a:lnTo>
                <a:lnTo>
                  <a:pt x="1919" y="790"/>
                </a:lnTo>
                <a:lnTo>
                  <a:pt x="1936" y="772"/>
                </a:lnTo>
                <a:lnTo>
                  <a:pt x="1941" y="764"/>
                </a:lnTo>
                <a:lnTo>
                  <a:pt x="1947" y="755"/>
                </a:lnTo>
                <a:lnTo>
                  <a:pt x="1951" y="743"/>
                </a:lnTo>
                <a:lnTo>
                  <a:pt x="1956" y="729"/>
                </a:lnTo>
                <a:lnTo>
                  <a:pt x="1959" y="715"/>
                </a:lnTo>
                <a:lnTo>
                  <a:pt x="1962" y="699"/>
                </a:lnTo>
                <a:lnTo>
                  <a:pt x="1963" y="682"/>
                </a:lnTo>
                <a:lnTo>
                  <a:pt x="1966" y="665"/>
                </a:lnTo>
                <a:lnTo>
                  <a:pt x="1967" y="647"/>
                </a:lnTo>
                <a:lnTo>
                  <a:pt x="1967" y="629"/>
                </a:lnTo>
                <a:lnTo>
                  <a:pt x="1966" y="612"/>
                </a:lnTo>
                <a:lnTo>
                  <a:pt x="1965" y="595"/>
                </a:lnTo>
                <a:lnTo>
                  <a:pt x="1962" y="579"/>
                </a:lnTo>
                <a:lnTo>
                  <a:pt x="1960" y="564"/>
                </a:lnTo>
                <a:lnTo>
                  <a:pt x="1957" y="551"/>
                </a:lnTo>
                <a:lnTo>
                  <a:pt x="1952" y="539"/>
                </a:lnTo>
                <a:lnTo>
                  <a:pt x="1947" y="528"/>
                </a:lnTo>
                <a:lnTo>
                  <a:pt x="1941" y="517"/>
                </a:lnTo>
                <a:lnTo>
                  <a:pt x="1928" y="496"/>
                </a:lnTo>
                <a:lnTo>
                  <a:pt x="1912" y="475"/>
                </a:lnTo>
                <a:lnTo>
                  <a:pt x="1896" y="456"/>
                </a:lnTo>
                <a:lnTo>
                  <a:pt x="1881" y="437"/>
                </a:lnTo>
                <a:lnTo>
                  <a:pt x="1869" y="419"/>
                </a:lnTo>
                <a:lnTo>
                  <a:pt x="1858" y="403"/>
                </a:lnTo>
                <a:lnTo>
                  <a:pt x="1855" y="396"/>
                </a:lnTo>
                <a:lnTo>
                  <a:pt x="1853" y="390"/>
                </a:lnTo>
                <a:lnTo>
                  <a:pt x="1852" y="384"/>
                </a:lnTo>
                <a:lnTo>
                  <a:pt x="1852" y="380"/>
                </a:lnTo>
                <a:lnTo>
                  <a:pt x="1854" y="375"/>
                </a:lnTo>
                <a:lnTo>
                  <a:pt x="1856" y="371"/>
                </a:lnTo>
                <a:lnTo>
                  <a:pt x="1858" y="367"/>
                </a:lnTo>
                <a:lnTo>
                  <a:pt x="1862" y="364"/>
                </a:lnTo>
                <a:lnTo>
                  <a:pt x="1871" y="357"/>
                </a:lnTo>
                <a:lnTo>
                  <a:pt x="1879" y="352"/>
                </a:lnTo>
                <a:lnTo>
                  <a:pt x="1886" y="344"/>
                </a:lnTo>
                <a:lnTo>
                  <a:pt x="1890" y="340"/>
                </a:lnTo>
                <a:lnTo>
                  <a:pt x="1892" y="335"/>
                </a:lnTo>
                <a:lnTo>
                  <a:pt x="1893" y="331"/>
                </a:lnTo>
                <a:lnTo>
                  <a:pt x="1894" y="324"/>
                </a:lnTo>
                <a:lnTo>
                  <a:pt x="1894" y="318"/>
                </a:lnTo>
                <a:lnTo>
                  <a:pt x="1892" y="313"/>
                </a:lnTo>
                <a:lnTo>
                  <a:pt x="1890" y="308"/>
                </a:lnTo>
                <a:lnTo>
                  <a:pt x="1887" y="304"/>
                </a:lnTo>
                <a:lnTo>
                  <a:pt x="1883" y="300"/>
                </a:lnTo>
                <a:lnTo>
                  <a:pt x="1880" y="297"/>
                </a:lnTo>
                <a:lnTo>
                  <a:pt x="1870" y="290"/>
                </a:lnTo>
                <a:lnTo>
                  <a:pt x="1845" y="279"/>
                </a:lnTo>
                <a:lnTo>
                  <a:pt x="1833" y="274"/>
                </a:lnTo>
                <a:lnTo>
                  <a:pt x="1819" y="265"/>
                </a:lnTo>
                <a:lnTo>
                  <a:pt x="1796" y="247"/>
                </a:lnTo>
                <a:lnTo>
                  <a:pt x="1785" y="238"/>
                </a:lnTo>
                <a:lnTo>
                  <a:pt x="1775" y="229"/>
                </a:lnTo>
                <a:lnTo>
                  <a:pt x="1766" y="218"/>
                </a:lnTo>
                <a:lnTo>
                  <a:pt x="1762" y="212"/>
                </a:lnTo>
                <a:lnTo>
                  <a:pt x="1759" y="205"/>
                </a:lnTo>
                <a:lnTo>
                  <a:pt x="1757" y="199"/>
                </a:lnTo>
                <a:lnTo>
                  <a:pt x="1756" y="191"/>
                </a:lnTo>
                <a:lnTo>
                  <a:pt x="1755" y="183"/>
                </a:lnTo>
                <a:lnTo>
                  <a:pt x="1753" y="174"/>
                </a:lnTo>
                <a:lnTo>
                  <a:pt x="1753" y="165"/>
                </a:lnTo>
                <a:lnTo>
                  <a:pt x="1752" y="156"/>
                </a:lnTo>
                <a:lnTo>
                  <a:pt x="1750" y="147"/>
                </a:lnTo>
                <a:lnTo>
                  <a:pt x="1747" y="140"/>
                </a:lnTo>
                <a:lnTo>
                  <a:pt x="1739" y="125"/>
                </a:lnTo>
                <a:lnTo>
                  <a:pt x="1730" y="111"/>
                </a:lnTo>
                <a:lnTo>
                  <a:pt x="1720" y="98"/>
                </a:lnTo>
                <a:lnTo>
                  <a:pt x="1711" y="87"/>
                </a:lnTo>
                <a:lnTo>
                  <a:pt x="1702" y="76"/>
                </a:lnTo>
                <a:lnTo>
                  <a:pt x="1694" y="67"/>
                </a:lnTo>
                <a:lnTo>
                  <a:pt x="1685" y="56"/>
                </a:lnTo>
                <a:lnTo>
                  <a:pt x="1673" y="42"/>
                </a:lnTo>
                <a:lnTo>
                  <a:pt x="1657" y="28"/>
                </a:lnTo>
                <a:lnTo>
                  <a:pt x="1648" y="21"/>
                </a:lnTo>
                <a:lnTo>
                  <a:pt x="1638" y="14"/>
                </a:lnTo>
                <a:lnTo>
                  <a:pt x="1629" y="10"/>
                </a:lnTo>
                <a:lnTo>
                  <a:pt x="1619" y="6"/>
                </a:lnTo>
                <a:lnTo>
                  <a:pt x="1609" y="2"/>
                </a:lnTo>
                <a:lnTo>
                  <a:pt x="1600" y="0"/>
                </a:lnTo>
                <a:lnTo>
                  <a:pt x="1590" y="0"/>
                </a:lnTo>
                <a:lnTo>
                  <a:pt x="1581" y="1"/>
                </a:lnTo>
                <a:lnTo>
                  <a:pt x="1573" y="6"/>
                </a:lnTo>
                <a:lnTo>
                  <a:pt x="1564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人"/>
          <p:cNvSpPr/>
          <p:nvPr/>
        </p:nvSpPr>
        <p:spPr bwMode="auto">
          <a:xfrm>
            <a:off x="7359650" y="3935730"/>
            <a:ext cx="480695" cy="59880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613699" y="4866791"/>
            <a:ext cx="1933112" cy="1707583"/>
            <a:chOff x="8114839" y="2505226"/>
            <a:chExt cx="1933112" cy="1707583"/>
          </a:xfrm>
        </p:grpSpPr>
        <p:sp>
          <p:nvSpPr>
            <p:cNvPr id="26" name="六边形 25"/>
            <p:cNvSpPr/>
            <p:nvPr/>
          </p:nvSpPr>
          <p:spPr>
            <a:xfrm rot="10800000" flipV="1">
              <a:off x="8114839" y="2505226"/>
              <a:ext cx="1933112" cy="1707583"/>
            </a:xfrm>
            <a:prstGeom prst="hexagon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27" name="文本框 10"/>
            <p:cNvSpPr txBox="1"/>
            <p:nvPr/>
          </p:nvSpPr>
          <p:spPr>
            <a:xfrm>
              <a:off x="8665872" y="2907634"/>
              <a:ext cx="831041" cy="35159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伙伴</a:t>
              </a:r>
              <a:endParaRPr lang="zh-CN" altLang="en-US" dirty="0"/>
            </a:p>
          </p:txBody>
        </p:sp>
      </p:grpSp>
      <p:sp>
        <p:nvSpPr>
          <p:cNvPr id="31" name="团队"/>
          <p:cNvSpPr/>
          <p:nvPr/>
        </p:nvSpPr>
        <p:spPr bwMode="auto">
          <a:xfrm>
            <a:off x="7320915" y="5621020"/>
            <a:ext cx="519430" cy="431165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5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7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6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6737148" y="1242420"/>
            <a:ext cx="4388052" cy="1023958"/>
            <a:chOff x="6737148" y="1528170"/>
            <a:chExt cx="4388052" cy="1023958"/>
          </a:xfrm>
        </p:grpSpPr>
        <p:sp>
          <p:nvSpPr>
            <p:cNvPr id="16" name="Rectangle: Top Corners Rounded 11"/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737148" y="1528170"/>
              <a:ext cx="4388052" cy="1023958"/>
              <a:chOff x="6737148" y="1528170"/>
              <a:chExt cx="4388052" cy="1023958"/>
            </a:xfrm>
          </p:grpSpPr>
          <p:sp>
            <p:nvSpPr>
              <p:cNvPr id="47" name="TextBox 76"/>
              <p:cNvSpPr txBox="1"/>
              <p:nvPr/>
            </p:nvSpPr>
            <p:spPr>
              <a:xfrm>
                <a:off x="7692885" y="1528170"/>
                <a:ext cx="791210" cy="285750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艰苦创业</a:t>
                </a:r>
                <a:endParaRPr lang="zh-CN" altLang="en-US" sz="12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692885" y="1776158"/>
                <a:ext cx="3432315" cy="775970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2009</a:t>
                </a: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年，软件学院辩论队正式成立，</a:t>
                </a: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2009</a:t>
                </a: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年之前，院队教练、辩手、后勤共计</a:t>
                </a: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人，从未在校园辩论赛中取得过名次，历年最好成绩</a:t>
                </a: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---</a:t>
                </a: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全校第</a:t>
                </a: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10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Box 76"/>
              <p:cNvSpPr txBox="1"/>
              <p:nvPr/>
            </p:nvSpPr>
            <p:spPr>
              <a:xfrm>
                <a:off x="6737148" y="1644684"/>
                <a:ext cx="437932" cy="58477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200" dirty="0" smtClean="0">
                    <a:solidFill>
                      <a:srgbClr val="005CA7"/>
                    </a:solidFill>
                  </a:rPr>
                  <a:t>1</a:t>
                </a:r>
                <a:endParaRPr lang="zh-CN" altLang="en-US" sz="3200" dirty="0">
                  <a:solidFill>
                    <a:srgbClr val="005CA7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737148" y="2353677"/>
            <a:ext cx="4388052" cy="1252558"/>
            <a:chOff x="6737148" y="2696577"/>
            <a:chExt cx="4388052" cy="1252558"/>
          </a:xfrm>
        </p:grpSpPr>
        <p:sp>
          <p:nvSpPr>
            <p:cNvPr id="18" name="Rectangle: Top Corners Rounded 13"/>
            <p:cNvSpPr/>
            <p:nvPr/>
          </p:nvSpPr>
          <p:spPr>
            <a:xfrm rot="10800000" flipH="1">
              <a:off x="7357542" y="272287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7692885" y="2696577"/>
              <a:ext cx="3432315" cy="1252558"/>
              <a:chOff x="7807185" y="1688170"/>
              <a:chExt cx="3432315" cy="1252558"/>
            </a:xfrm>
          </p:grpSpPr>
          <p:sp>
            <p:nvSpPr>
              <p:cNvPr id="52" name="TextBox 76"/>
              <p:cNvSpPr txBox="1"/>
              <p:nvPr/>
            </p:nvSpPr>
            <p:spPr>
              <a:xfrm>
                <a:off x="7807185" y="1688170"/>
                <a:ext cx="791210" cy="285750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zh-CN" altLang="en-US" sz="1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披荆斩棘</a:t>
                </a:r>
                <a:endParaRPr lang="zh-CN" altLang="en-US" sz="12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807185" y="1936158"/>
                <a:ext cx="3432315" cy="1004570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</a:t>
                </a: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2009</a:t>
                </a: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年博言辩论队成立，希望能在校区比赛中替软件学院争得荣誉，我们韬光养晦、潜心修炼，在</a:t>
                </a: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2010</a:t>
                </a: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年夺得校辩全校第</a:t>
                </a: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，在</a:t>
                </a: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2011</a:t>
                </a: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年更是进入校区决赛，终因一票之差，屈居当年第二</a:t>
                </a:r>
                <a:endParaRPr lang="zh-CN" altLang="en-US" sz="10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TextBox 76"/>
            <p:cNvSpPr txBox="1"/>
            <p:nvPr/>
          </p:nvSpPr>
          <p:spPr>
            <a:xfrm>
              <a:off x="6737148" y="2802231"/>
              <a:ext cx="437932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 smtClean="0">
                  <a:solidFill>
                    <a:srgbClr val="005CA7"/>
                  </a:solidFill>
                </a:rPr>
                <a:t>2</a:t>
              </a:r>
              <a:endParaRPr lang="zh-CN" altLang="en-US" sz="3200" dirty="0">
                <a:solidFill>
                  <a:srgbClr val="005CA7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37148" y="3636384"/>
            <a:ext cx="4388052" cy="1252558"/>
            <a:chOff x="6737148" y="3864984"/>
            <a:chExt cx="4388052" cy="1252558"/>
          </a:xfrm>
        </p:grpSpPr>
        <p:sp>
          <p:nvSpPr>
            <p:cNvPr id="19" name="Rectangle: Top Corners Rounded 14"/>
            <p:cNvSpPr/>
            <p:nvPr/>
          </p:nvSpPr>
          <p:spPr>
            <a:xfrm rot="10800000" flipH="1">
              <a:off x="7357543" y="387178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7692885" y="3864984"/>
              <a:ext cx="3432315" cy="1252558"/>
              <a:chOff x="7807185" y="1688170"/>
              <a:chExt cx="3432315" cy="1252558"/>
            </a:xfrm>
          </p:grpSpPr>
          <p:sp>
            <p:nvSpPr>
              <p:cNvPr id="55" name="TextBox 76"/>
              <p:cNvSpPr txBox="1"/>
              <p:nvPr/>
            </p:nvSpPr>
            <p:spPr>
              <a:xfrm>
                <a:off x="7807185" y="1688170"/>
                <a:ext cx="791210" cy="285750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zh-CN" sz="1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独孤求败</a:t>
                </a:r>
                <a:endParaRPr lang="zh-CN" altLang="zh-CN" sz="12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807185" y="1936158"/>
                <a:ext cx="3432315" cy="1004570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</a:t>
                </a:r>
                <a:r>
                  <a:rPr lang="en-US" altLang="zh-CN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2011</a:t>
                </a:r>
                <a:r>
                  <a:rPr lang="zh-CN" altLang="en-US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年起，组织规模愈加扩大，辩手质量愈发惊艳，连续夺得</a:t>
                </a:r>
                <a:r>
                  <a:rPr lang="en-US" altLang="zh-CN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r>
                  <a:rPr lang="zh-CN" altLang="en-US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</a:t>
                </a:r>
                <a:r>
                  <a:rPr lang="zh-CN" altLang="en-US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两年校辩冠军，同时夺得阜新交流赛冠军，自</a:t>
                </a:r>
                <a:r>
                  <a:rPr lang="en-US" altLang="zh-CN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</a:t>
                </a:r>
                <a:r>
                  <a:rPr lang="zh-CN" altLang="en-US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年葫芦岛科技馆辩论赛举办以来，</a:t>
                </a:r>
                <a:r>
                  <a:rPr lang="zh-CN" altLang="en-US" sz="1000" dirty="0" smtClean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连续三年成为常驻比赛队伍</a:t>
                </a:r>
                <a:endParaRPr lang="zh-CN" altLang="en-US" sz="1000" dirty="0" smtClean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76"/>
            <p:cNvSpPr txBox="1"/>
            <p:nvPr/>
          </p:nvSpPr>
          <p:spPr>
            <a:xfrm>
              <a:off x="6737148" y="3951141"/>
              <a:ext cx="437932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 smtClean="0">
                  <a:solidFill>
                    <a:srgbClr val="005CA7"/>
                  </a:solidFill>
                </a:rPr>
                <a:t>3</a:t>
              </a:r>
              <a:endParaRPr lang="zh-CN" altLang="en-US" sz="3200" dirty="0">
                <a:solidFill>
                  <a:srgbClr val="005CA7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37148" y="4975607"/>
            <a:ext cx="4388052" cy="1265258"/>
            <a:chOff x="6737148" y="5020692"/>
            <a:chExt cx="4388052" cy="1265258"/>
          </a:xfrm>
        </p:grpSpPr>
        <p:sp>
          <p:nvSpPr>
            <p:cNvPr id="20" name="Rectangle: Top Corners Rounded 15"/>
            <p:cNvSpPr/>
            <p:nvPr/>
          </p:nvSpPr>
          <p:spPr>
            <a:xfrm rot="10800000" flipH="1">
              <a:off x="7357543" y="502069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7692885" y="5033392"/>
              <a:ext cx="3432315" cy="1252558"/>
              <a:chOff x="7807185" y="1688170"/>
              <a:chExt cx="3432315" cy="1252558"/>
            </a:xfrm>
          </p:grpSpPr>
          <p:sp>
            <p:nvSpPr>
              <p:cNvPr id="58" name="TextBox 76"/>
              <p:cNvSpPr txBox="1"/>
              <p:nvPr/>
            </p:nvSpPr>
            <p:spPr>
              <a:xfrm>
                <a:off x="7807185" y="1688170"/>
                <a:ext cx="791210" cy="285750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终成正果</a:t>
                </a:r>
                <a:endParaRPr lang="zh-CN" altLang="en-US" sz="12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807185" y="1936158"/>
                <a:ext cx="3432315" cy="1004570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2017</a:t>
                </a:r>
                <a:r>
                  <a:rPr lang="zh-CN" altLang="en-US" sz="10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的我们，已经成为一个成熟的社团组织，带着多年辩论培训和比赛经验，我们从工大最不起眼的一支辩论队伍，经过软件辩论人的顽强拼搏和不懈努力，终于在工大辩论界中独树一帜，成为不可或缺的核心辩论力量！</a:t>
                </a:r>
                <a:endParaRPr lang="en-US" altLang="zh-CN" sz="10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76"/>
            <p:cNvSpPr txBox="1"/>
            <p:nvPr/>
          </p:nvSpPr>
          <p:spPr>
            <a:xfrm>
              <a:off x="6737148" y="5050437"/>
              <a:ext cx="437932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 smtClean="0">
                  <a:solidFill>
                    <a:srgbClr val="005CA7"/>
                  </a:solidFill>
                </a:rPr>
                <a:t>4</a:t>
              </a:r>
              <a:endParaRPr lang="zh-CN" altLang="en-US" sz="3200" dirty="0">
                <a:solidFill>
                  <a:srgbClr val="005CA7"/>
                </a:solidFill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666819" y="300264"/>
            <a:ext cx="3257149" cy="548640"/>
            <a:chOff x="666819" y="300264"/>
            <a:chExt cx="3257149" cy="548640"/>
          </a:xfrm>
        </p:grpSpPr>
        <p:sp>
          <p:nvSpPr>
            <p:cNvPr id="48" name="圆角矩形 47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一、社团历程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00785" y="1414145"/>
            <a:ext cx="2402205" cy="2226945"/>
            <a:chOff x="1891" y="2227"/>
            <a:chExt cx="3783" cy="3507"/>
          </a:xfrm>
        </p:grpSpPr>
        <p:sp>
          <p:nvSpPr>
            <p:cNvPr id="6" name="Rectangle 5"/>
            <p:cNvSpPr/>
            <p:nvPr/>
          </p:nvSpPr>
          <p:spPr>
            <a:xfrm>
              <a:off x="1892" y="5114"/>
              <a:ext cx="3782" cy="621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级软件辩论队辩手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 descr="psu (3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91" y="2227"/>
              <a:ext cx="3783" cy="2887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843655" y="3761740"/>
            <a:ext cx="2641600" cy="2262505"/>
            <a:chOff x="6053" y="5924"/>
            <a:chExt cx="3796" cy="3563"/>
          </a:xfrm>
        </p:grpSpPr>
        <p:sp>
          <p:nvSpPr>
            <p:cNvPr id="15" name="Rectangle 10"/>
            <p:cNvSpPr/>
            <p:nvPr/>
          </p:nvSpPr>
          <p:spPr>
            <a:xfrm>
              <a:off x="6063" y="8867"/>
              <a:ext cx="3786" cy="621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级社团合影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 descr="IMG_82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" y="5924"/>
              <a:ext cx="3795" cy="2943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3843655" y="1414145"/>
            <a:ext cx="2640965" cy="2262505"/>
            <a:chOff x="1892" y="5924"/>
            <a:chExt cx="3782" cy="3563"/>
          </a:xfrm>
        </p:grpSpPr>
        <p:sp>
          <p:nvSpPr>
            <p:cNvPr id="12" name="Rectangle 9"/>
            <p:cNvSpPr/>
            <p:nvPr/>
          </p:nvSpPr>
          <p:spPr>
            <a:xfrm>
              <a:off x="1892" y="8867"/>
              <a:ext cx="3782" cy="621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第十届校园辩论赛决赛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IMG_12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" y="5924"/>
              <a:ext cx="3783" cy="2950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1202055" y="3770630"/>
            <a:ext cx="2402840" cy="2254250"/>
            <a:chOff x="1893" y="5938"/>
            <a:chExt cx="3784" cy="3550"/>
          </a:xfrm>
        </p:grpSpPr>
        <p:sp>
          <p:nvSpPr>
            <p:cNvPr id="9" name="Rectangle 6"/>
            <p:cNvSpPr/>
            <p:nvPr/>
          </p:nvSpPr>
          <p:spPr>
            <a:xfrm>
              <a:off x="1893" y="8844"/>
              <a:ext cx="3784" cy="644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第十三届校园辩论赛决赛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" name="图片 29" descr="IMG_79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3" y="5938"/>
              <a:ext cx="3781" cy="292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2826</Words>
  <Application>WPS 演示</Application>
  <PresentationFormat>自定义</PresentationFormat>
  <Paragraphs>450</Paragraphs>
  <Slides>22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Calibri Light</vt:lpstr>
      <vt:lpstr>Kartika</vt:lpstr>
      <vt:lpstr>华文细黑</vt:lpstr>
      <vt:lpstr>Lifeline JL</vt:lpstr>
      <vt:lpstr>Iskoola Pota</vt:lpstr>
      <vt:lpstr>幼圆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基础架构处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</dc:creator>
  <cp:lastModifiedBy>Administrator</cp:lastModifiedBy>
  <cp:revision>123</cp:revision>
  <dcterms:created xsi:type="dcterms:W3CDTF">2017-05-22T03:54:00Z</dcterms:created>
  <dcterms:modified xsi:type="dcterms:W3CDTF">2017-09-09T17:09:24Z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