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38" r:id="rId3"/>
    <p:sldId id="339" r:id="rId4"/>
    <p:sldId id="340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7"/>
    <a:srgbClr val="004176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90760" autoAdjust="0"/>
  </p:normalViewPr>
  <p:slideViewPr>
    <p:cSldViewPr snapToGrid="0">
      <p:cViewPr varScale="1">
        <p:scale>
          <a:sx n="64" d="100"/>
          <a:sy n="64" d="100"/>
        </p:scale>
        <p:origin x="184" y="720"/>
      </p:cViewPr>
      <p:guideLst>
        <p:guide orient="horz" pos="21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0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BF1-1F79-4000-807B-6827F352B93F}" type="datetimeFigureOut">
              <a:rPr lang="zh-CN" altLang="en-US" smtClean="0"/>
              <a:t>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663575" y="3584575"/>
            <a:ext cx="670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秋季学期</a:t>
            </a:r>
          </a:p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趣味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辩论赛</a:t>
            </a:r>
            <a:endParaRPr lang="zh-CN" altLang="en-US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3958" y="3475975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743958" y="5438747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1"/>
          <p:cNvSpPr>
            <a:spLocks noChangeArrowheads="1"/>
          </p:cNvSpPr>
          <p:nvPr/>
        </p:nvSpPr>
        <p:spPr bwMode="auto">
          <a:xfrm>
            <a:off x="663650" y="2711950"/>
            <a:ext cx="5873476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软件学院博言辩论社</a:t>
            </a:r>
          </a:p>
        </p:txBody>
      </p:sp>
      <p:pic>
        <p:nvPicPr>
          <p:cNvPr id="240" name="图片 239" descr="社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789940"/>
            <a:ext cx="1525270" cy="152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51" y="0"/>
            <a:ext cx="9697246" cy="6855522"/>
          </a:xfrm>
        </p:spPr>
      </p:pic>
    </p:spTree>
    <p:extLst>
      <p:ext uri="{BB962C8B-B14F-4D97-AF65-F5344CB8AC3E}">
        <p14:creationId xmlns:p14="http://schemas.microsoft.com/office/powerpoint/2010/main" val="124363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02" y="-18717"/>
            <a:ext cx="9727226" cy="6876717"/>
          </a:xfrm>
        </p:spPr>
      </p:pic>
    </p:spTree>
    <p:extLst>
      <p:ext uri="{BB962C8B-B14F-4D97-AF65-F5344CB8AC3E}">
        <p14:creationId xmlns:p14="http://schemas.microsoft.com/office/powerpoint/2010/main" val="6476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93" y="0"/>
            <a:ext cx="9727226" cy="6876717"/>
          </a:xfrm>
        </p:spPr>
      </p:pic>
    </p:spTree>
    <p:extLst>
      <p:ext uri="{BB962C8B-B14F-4D97-AF65-F5344CB8AC3E}">
        <p14:creationId xmlns:p14="http://schemas.microsoft.com/office/powerpoint/2010/main" val="6947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感谢您参加本次趣味辩论赛！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881454" y="459993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>
            <a:spLocks noChangeArrowheads="1"/>
          </p:cNvSpPr>
          <p:nvPr/>
        </p:nvSpPr>
        <p:spPr bwMode="auto">
          <a:xfrm>
            <a:off x="863675" y="1974080"/>
            <a:ext cx="5873476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软件学院博言辩论社</a:t>
            </a:r>
          </a:p>
        </p:txBody>
      </p:sp>
      <p:pic>
        <p:nvPicPr>
          <p:cNvPr id="3" name="图片 2" descr="社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434340"/>
            <a:ext cx="1525270" cy="1525270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</Words>
  <Application>Microsoft Macintosh PowerPoint</Application>
  <PresentationFormat>宽屏</PresentationFormat>
  <Paragraphs>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Microsoft Office 用户</cp:lastModifiedBy>
  <cp:revision>129</cp:revision>
  <dcterms:created xsi:type="dcterms:W3CDTF">2017-05-22T03:54:00Z</dcterms:created>
  <dcterms:modified xsi:type="dcterms:W3CDTF">2017-11-18T11:36:21Z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