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93F86-D0ED-4AF7-8694-7409E64D60A6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31EA-AD6E-4875-8CB9-36272F46F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0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1EA-AD6E-4875-8CB9-36272F46F2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97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83F184-9E1E-8E49-4167-43D6BFB1B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EF568F2-41F2-B0A4-CB24-20CB4F10E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50CF3F-3D99-DACA-67B0-58CAAC87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F34-C2CE-4660-ADB5-6B2ED578BCB5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02B0D1-2795-EF5C-3D45-B0AE81B9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3675DD-225C-0859-344E-194F040E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4B0-8927-4E4D-85E6-3D6C9677F9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739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AAE58C-47A0-4401-C2B7-C7580F89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E01E809-8636-7F5A-9AF1-87BEDD6BF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6FEBDE-BD57-23B3-1FA2-E16790E5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F34-C2CE-4660-ADB5-6B2ED578BCB5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4558180-78F3-FAEA-D067-F5E0F810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4C4F8E-1E83-E409-4D06-DA623548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4B0-8927-4E4D-85E6-3D6C9677F9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26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A0C7281-C8AD-2096-3D1D-A80D87D4E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9A27438-67ED-A674-ADEA-54A584F13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042279-9F1C-B576-DFDF-38974B24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F34-C2CE-4660-ADB5-6B2ED578BCB5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B910A8-1007-39AF-556C-3E75D0E4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AFF230-C7C6-F9A7-1B88-0DB5E9A1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4B0-8927-4E4D-85E6-3D6C9677F9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97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41A486-E6A9-5046-A3FC-499CD967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8F2D3C-82C1-1E0D-1731-D603F11D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5D1ECA-8AE2-6210-E91A-F91F39A9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F34-C2CE-4660-ADB5-6B2ED578BCB5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29927C-5A95-0240-373D-9E24340C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BF42A8-D2BD-4B4C-1244-3BF89DC3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4B0-8927-4E4D-85E6-3D6C9677F9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583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3788C2-A825-390A-0C51-2809D0A5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ED79963-A5C5-5EBB-D635-F57501BC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DC9343-498A-D8C7-844E-95BD773D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F34-C2CE-4660-ADB5-6B2ED578BCB5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B9E2A8-3E60-5414-47D7-1DA39F54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20AD12-54AF-699E-6EA7-038183A8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4B0-8927-4E4D-85E6-3D6C9677F9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247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5A1E05-AEF9-2E0A-8C00-92CA6C5D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8E9EC6-DD1C-83C4-252B-24401093C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B8D97CD-CBF1-2754-368F-624C5E73C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0DD6816-36DF-A99D-26EF-E1B8034B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F34-C2CE-4660-ADB5-6B2ED578BCB5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6515D9C-15E6-6F36-AC79-5693E632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8A741AB-50C2-4361-58E4-CE238195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4B0-8927-4E4D-85E6-3D6C9677F9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297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A207BB-044A-37FB-3F5B-BD4AD972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8F3FA4B-AC83-D441-D4A3-E55E420B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E443896-204D-2E50-CAE7-E9FAC88BA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3538650-4063-DF52-AF4C-32B911FBB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D5F960-0253-F8B6-C007-55A3F0071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C78D32E-09C8-7B68-4324-8DD6D735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F34-C2CE-4660-ADB5-6B2ED578BCB5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AA372F5-1883-7890-24F3-A1D2CA9D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CC15CC9-1956-E956-7AD7-CEDF54F6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4B0-8927-4E4D-85E6-3D6C9677F9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213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33187F-6268-45CD-9538-95AE5581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19A5BE9-9336-DB7A-14F5-E4A2F33D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F34-C2CE-4660-ADB5-6B2ED578BCB5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5EF43C4-C4C7-4B6E-566F-D476AE49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4F10CD6-1AB9-96FF-8DFD-21B03136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4B0-8927-4E4D-85E6-3D6C9677F9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499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B9A08D6-4B7B-0E21-75DA-DEF242A8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F34-C2CE-4660-ADB5-6B2ED578BCB5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51661BA-9FFD-552B-B69A-EAD4B503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B4C6B71-2108-7048-C7FB-3E903C6C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4B0-8927-4E4D-85E6-3D6C9677F9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67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44B530-CE75-AC1C-DD0F-911DA1A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494FB6-9FB6-B72F-B3C3-1F581A43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6923CCE-A5CE-5FDB-09EA-B1B22D5B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4DB2B35-34D4-7766-28F3-5F064B49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F34-C2CE-4660-ADB5-6B2ED578BCB5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1853CD-001C-BEB2-69E1-E8D54214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A7EDE0E-0483-0EBB-B97A-22C8CF96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4B0-8927-4E4D-85E6-3D6C9677F9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007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039DAB-B252-7EE6-B678-10B98C3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E8FC5CD-3613-86DD-D709-533B634DE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B2CBFFF-2E42-8763-B503-ECD9927E0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F0B6498-FB43-E363-AB84-E21AB3F4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7F34-C2CE-4660-ADB5-6B2ED578BCB5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409052-1141-567A-93CE-1A1E75D3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A1076E-ADE5-A647-E534-0D06F984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E4B0-8927-4E4D-85E6-3D6C9677F9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95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198CA75-B42A-D60D-CF08-E213E0A1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E20245A-62B3-584A-DCD2-87DCC8030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1F7924E-2A63-9B30-0F54-1A7CFBBBC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7F34-C2CE-4660-ADB5-6B2ED578BCB5}" type="datetimeFigureOut">
              <a:rPr lang="tr-TR" smtClean="0"/>
              <a:t>25.12.2024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5B6EBA-62F8-08F1-0266-A7D46CF42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E47F9F-C9B8-05E6-6131-5767407B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E4B0-8927-4E4D-85E6-3D6C9677F9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C724C6D-40E5-1C67-5C34-D9EDD6B86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tr-TR" sz="5600"/>
              <a:t>1. Hafta:</a:t>
            </a:r>
            <a:br>
              <a:rPr lang="tr-TR" sz="5600"/>
            </a:br>
            <a:r>
              <a:rPr lang="tr-TR" sz="5600"/>
              <a:t>Makine Öğrenmesine Giriş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5FA29B0-35A1-51E9-EC2A-389A7D720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tr-TR" dirty="0"/>
              <a:t>Bilal Aytepe, Emir Güzelsağaltıcı</a:t>
            </a:r>
          </a:p>
          <a:p>
            <a:br>
              <a:rPr lang="tr-TR" dirty="0"/>
            </a:br>
            <a:endParaRPr lang="tr-TR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6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37C5A5-2BC9-5987-4ED7-811F5D3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Makine Öğrenmesi Uygulamaları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4FD0B-B355-0953-0ABB-DFC2BEE6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640080"/>
            <a:ext cx="5053066" cy="2265680"/>
          </a:xfrm>
        </p:spPr>
        <p:txBody>
          <a:bodyPr vert="horz" lIns="91440" tIns="45720" rIns="91440" bIns="45720" numCol="2" rtlCol="0">
            <a:normAutofit/>
          </a:bodyPr>
          <a:lstStyle/>
          <a:p>
            <a:r>
              <a:rPr lang="en-US" sz="2000" dirty="0" err="1"/>
              <a:t>Otonom</a:t>
            </a:r>
            <a:r>
              <a:rPr lang="en-US" sz="2000" dirty="0"/>
              <a:t> </a:t>
            </a:r>
            <a:r>
              <a:rPr lang="en-US" sz="2000" dirty="0" err="1"/>
              <a:t>araçlar</a:t>
            </a:r>
            <a:endParaRPr lang="en-US" sz="2000" dirty="0"/>
          </a:p>
          <a:p>
            <a:r>
              <a:rPr lang="en-US" sz="2000" dirty="0" err="1"/>
              <a:t>Otomatik</a:t>
            </a:r>
            <a:r>
              <a:rPr lang="en-US" sz="2000" dirty="0"/>
              <a:t> </a:t>
            </a:r>
            <a:r>
              <a:rPr lang="en-US" sz="2000" dirty="0" err="1"/>
              <a:t>Tavsiye</a:t>
            </a:r>
            <a:r>
              <a:rPr lang="en-US" sz="2000" dirty="0"/>
              <a:t> </a:t>
            </a:r>
            <a:r>
              <a:rPr lang="en-US" sz="2000" dirty="0" err="1"/>
              <a:t>Sistemleri</a:t>
            </a:r>
            <a:endParaRPr lang="en-US" sz="2000" dirty="0"/>
          </a:p>
          <a:p>
            <a:r>
              <a:rPr lang="en-US" sz="2000" dirty="0" err="1"/>
              <a:t>Sağlık</a:t>
            </a:r>
            <a:r>
              <a:rPr lang="en-US" sz="2000" dirty="0"/>
              <a:t> </a:t>
            </a:r>
            <a:r>
              <a:rPr lang="en-US" sz="2000" dirty="0" err="1"/>
              <a:t>Hizmetleri</a:t>
            </a:r>
            <a:endParaRPr lang="en-US" sz="2000" dirty="0"/>
          </a:p>
          <a:p>
            <a:r>
              <a:rPr lang="en-US" sz="2000" dirty="0" err="1"/>
              <a:t>Finansal</a:t>
            </a:r>
            <a:r>
              <a:rPr lang="en-US" sz="2000" dirty="0"/>
              <a:t> </a:t>
            </a:r>
            <a:r>
              <a:rPr lang="en-US" sz="2000" dirty="0" err="1"/>
              <a:t>Uygulamalar</a:t>
            </a:r>
            <a:endParaRPr lang="en-US" sz="2000" dirty="0"/>
          </a:p>
          <a:p>
            <a:endParaRPr lang="tr-TR" sz="2000" dirty="0"/>
          </a:p>
          <a:p>
            <a:r>
              <a:rPr lang="en-US" sz="2000" dirty="0" err="1"/>
              <a:t>Tıbbi</a:t>
            </a:r>
            <a:r>
              <a:rPr lang="en-US" sz="2000" dirty="0"/>
              <a:t> </a:t>
            </a:r>
            <a:r>
              <a:rPr lang="en-US" sz="2000" dirty="0" err="1"/>
              <a:t>Görüntüleme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Tanı</a:t>
            </a:r>
            <a:endParaRPr lang="en-US" sz="2000" dirty="0"/>
          </a:p>
          <a:p>
            <a:r>
              <a:rPr lang="en-US" sz="2000" dirty="0" err="1"/>
              <a:t>Müşteri</a:t>
            </a:r>
            <a:r>
              <a:rPr lang="en-US" sz="2000" dirty="0"/>
              <a:t> </a:t>
            </a:r>
            <a:r>
              <a:rPr lang="en-US" sz="2000" dirty="0" err="1"/>
              <a:t>Hizmetleri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C884D-B7FF-A24F-B21A-731862ABBD92}"/>
              </a:ext>
            </a:extLst>
          </p:cNvPr>
          <p:cNvSpPr txBox="1"/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Makine öğrenmesi, bilgisayarların, verilerden öğrenmesini ve bu öğrenilen bilgiyi kullanarak belirli görevleri otomatik olarak yerine getirmesini sağlayan bir bilgisayar bilimleri alanıdır.</a:t>
            </a:r>
          </a:p>
        </p:txBody>
      </p:sp>
    </p:spTree>
    <p:extLst>
      <p:ext uri="{BB962C8B-B14F-4D97-AF65-F5344CB8AC3E}">
        <p14:creationId xmlns:p14="http://schemas.microsoft.com/office/powerpoint/2010/main" val="285419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3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upervised learning cheap regression and classification">
            <a:extLst>
              <a:ext uri="{FF2B5EF4-FFF2-40B4-BE49-F238E27FC236}">
                <a16:creationId xmlns:a16="http://schemas.microsoft.com/office/drawing/2014/main" id="{4106F6A0-2524-DE56-A017-E5A5B53B14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98042"/>
            <a:ext cx="10905066" cy="466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5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D93B90-ABE3-4EB4-8ED2-1E9F2675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Denetimli (Supervised) ML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7F4E6-BEF5-C1B8-A762-FCE3CDB76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 err="1"/>
              <a:t>Tıbbi</a:t>
            </a:r>
            <a:r>
              <a:rPr lang="en-GB" dirty="0"/>
              <a:t> </a:t>
            </a:r>
            <a:r>
              <a:rPr lang="en-GB" dirty="0" err="1"/>
              <a:t>Teşhis</a:t>
            </a:r>
            <a:endParaRPr lang="tr-TR" dirty="0"/>
          </a:p>
          <a:p>
            <a:r>
              <a:rPr lang="en-GB" dirty="0" err="1"/>
              <a:t>Regresyon</a:t>
            </a:r>
            <a:r>
              <a:rPr lang="tr-TR" dirty="0"/>
              <a:t> analizi</a:t>
            </a:r>
          </a:p>
          <a:p>
            <a:r>
              <a:rPr lang="tr-TR" dirty="0"/>
              <a:t>Görüntü ve Ses tanıma</a:t>
            </a:r>
          </a:p>
          <a:p>
            <a:r>
              <a:rPr lang="tr-TR" dirty="0"/>
              <a:t>Spam Tespiti</a:t>
            </a:r>
          </a:p>
          <a:p>
            <a:r>
              <a:rPr lang="en-GB" dirty="0" err="1"/>
              <a:t>Otomatik</a:t>
            </a:r>
            <a:r>
              <a:rPr lang="en-GB" dirty="0"/>
              <a:t> </a:t>
            </a:r>
            <a:r>
              <a:rPr lang="en-GB" dirty="0" err="1"/>
              <a:t>Tavsiye</a:t>
            </a:r>
            <a:r>
              <a:rPr lang="en-GB" dirty="0"/>
              <a:t> </a:t>
            </a:r>
            <a:r>
              <a:rPr lang="en-GB" dirty="0" err="1"/>
              <a:t>Sistemleri</a:t>
            </a:r>
            <a:endParaRPr lang="tr-TR" dirty="0"/>
          </a:p>
          <a:p>
            <a:r>
              <a:rPr lang="en-GB" dirty="0" err="1"/>
              <a:t>Doğal</a:t>
            </a:r>
            <a:r>
              <a:rPr lang="en-GB" dirty="0"/>
              <a:t> Dil </a:t>
            </a:r>
            <a:r>
              <a:rPr lang="en-GB" dirty="0" err="1"/>
              <a:t>İşleme</a:t>
            </a:r>
            <a:r>
              <a:rPr lang="en-GB" dirty="0"/>
              <a:t> (NLP)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588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DD851B-C824-F6A7-E287-3F7B3D4A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sz="4100">
                <a:solidFill>
                  <a:srgbClr val="FFFFFF"/>
                </a:solidFill>
              </a:rPr>
              <a:t>Unsupervised ML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243886-8E5C-904B-9078-68E17DB3B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dirty="0"/>
              <a:t>Clustering: Benzer verileri gruplandırılması.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Anomaly detection: Aykırı veri noktalarını tespit etme.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Boyut düşürme: Verinin boyutunu anlam kaybı olmayacak şekilde düşürmeye yarar.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GB" dirty="0"/>
              <a:t>Association</a:t>
            </a:r>
            <a:r>
              <a:rPr lang="tr-TR" dirty="0"/>
              <a:t>: V</a:t>
            </a:r>
            <a:r>
              <a:rPr lang="en-GB" dirty="0" err="1"/>
              <a:t>eriler</a:t>
            </a:r>
            <a:r>
              <a:rPr lang="en-GB" dirty="0"/>
              <a:t> </a:t>
            </a:r>
            <a:r>
              <a:rPr lang="en-GB" dirty="0" err="1"/>
              <a:t>arasındaki</a:t>
            </a:r>
            <a:r>
              <a:rPr lang="en-GB" dirty="0"/>
              <a:t> </a:t>
            </a:r>
            <a:r>
              <a:rPr lang="en-GB" dirty="0" err="1"/>
              <a:t>gizli</a:t>
            </a:r>
            <a:r>
              <a:rPr lang="en-GB" dirty="0"/>
              <a:t> </a:t>
            </a:r>
            <a:r>
              <a:rPr lang="en-GB" dirty="0" err="1"/>
              <a:t>ilişkileri</a:t>
            </a:r>
            <a:r>
              <a:rPr lang="en-GB" dirty="0"/>
              <a:t>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örüntüleri</a:t>
            </a:r>
            <a:r>
              <a:rPr lang="en-GB" dirty="0"/>
              <a:t> </a:t>
            </a:r>
            <a:r>
              <a:rPr lang="en-GB" dirty="0" err="1"/>
              <a:t>keşfetmeye</a:t>
            </a:r>
            <a:r>
              <a:rPr lang="en-GB" dirty="0"/>
              <a:t> </a:t>
            </a:r>
            <a:r>
              <a:rPr lang="en-GB" dirty="0" err="1"/>
              <a:t>yönelik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tekniktir</a:t>
            </a:r>
            <a:r>
              <a:rPr lang="en-GB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547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277B7B-1245-F933-B52A-F2FAB998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938"/>
            <a:ext cx="4171545" cy="878665"/>
          </a:xfrm>
        </p:spPr>
        <p:txBody>
          <a:bodyPr/>
          <a:lstStyle/>
          <a:p>
            <a:r>
              <a:rPr lang="tr-TR"/>
              <a:t>Linear Regression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AE31B-4978-6053-E94D-8B8BFD05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622"/>
            <a:ext cx="8043153" cy="878664"/>
          </a:xfrm>
        </p:spPr>
        <p:txBody>
          <a:bodyPr/>
          <a:lstStyle/>
          <a:p>
            <a:r>
              <a:rPr lang="tr-TR"/>
              <a:t>Algoritmanın amacı elimizdeki veriye uygun lineer bir fonksiyon uydurmaktır.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Picture 5" descr="A graph of a line&#10;&#10;Description automatically generated">
            <a:extLst>
              <a:ext uri="{FF2B5EF4-FFF2-40B4-BE49-F238E27FC236}">
                <a16:creationId xmlns:a16="http://schemas.microsoft.com/office/drawing/2014/main" id="{B171D432-78D9-BE97-37D2-89F126DD3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644"/>
            <a:ext cx="9113520" cy="48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2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F2C8A8-2A73-6F24-09AC-4A46CF4F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B345AE3-A238-9C3D-A80C-3A153B0AB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027" y="2074461"/>
            <a:ext cx="7449048" cy="2903146"/>
          </a:xfrm>
        </p:spPr>
      </p:pic>
    </p:spTree>
    <p:extLst>
      <p:ext uri="{BB962C8B-B14F-4D97-AF65-F5344CB8AC3E}">
        <p14:creationId xmlns:p14="http://schemas.microsoft.com/office/powerpoint/2010/main" val="150599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E65D5411-F794-1103-8C48-9E153F72B9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42" b="-1"/>
          <a:stretch/>
        </p:blipFill>
        <p:spPr>
          <a:xfrm>
            <a:off x="20" y="985952"/>
            <a:ext cx="12191980" cy="42447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7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138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Office Teması</vt:lpstr>
      <vt:lpstr>1. Hafta: Makine Öğrenmesine Giriş</vt:lpstr>
      <vt:lpstr>Makine Öğrenmesi Uygulamaları</vt:lpstr>
      <vt:lpstr>PowerPoint Presentation</vt:lpstr>
      <vt:lpstr>Denetimli (Supervised) ML </vt:lpstr>
      <vt:lpstr>Unsupervised ML</vt:lpstr>
      <vt:lpstr>Linear Regression</vt:lpstr>
      <vt:lpstr>Linear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BİLAL AYTEPE 366</dc:creator>
  <cp:lastModifiedBy>EMİR GÜZELSAĞALTICI</cp:lastModifiedBy>
  <cp:revision>3</cp:revision>
  <dcterms:created xsi:type="dcterms:W3CDTF">2024-12-23T20:47:24Z</dcterms:created>
  <dcterms:modified xsi:type="dcterms:W3CDTF">2024-12-25T13:28:22Z</dcterms:modified>
</cp:coreProperties>
</file>