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10" r:id="rId1"/>
  </p:sldMasterIdLst>
  <p:sldIdLst>
    <p:sldId id="259" r:id="rId2"/>
    <p:sldId id="271" r:id="rId3"/>
    <p:sldId id="273" r:id="rId4"/>
    <p:sldId id="274" r:id="rId5"/>
    <p:sldId id="261" r:id="rId6"/>
    <p:sldId id="258" r:id="rId7"/>
    <p:sldId id="257" r:id="rId8"/>
    <p:sldId id="262" r:id="rId9"/>
    <p:sldId id="263" r:id="rId10"/>
    <p:sldId id="264" r:id="rId11"/>
    <p:sldId id="267"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Orta Stil 2 - Vurgu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1950"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Kitap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marL="0" indent="0">
              <a:buNone/>
              <a:defRPr sz="1862" b="0" i="0" u="none" strike="noStrike" kern="1200" spc="0" baseline="0">
                <a:solidFill>
                  <a:schemeClr val="tx1">
                    <a:lumMod val="65000"/>
                    <a:lumOff val="35000"/>
                  </a:schemeClr>
                </a:solidFill>
                <a:latin typeface="+mn-lt"/>
                <a:ea typeface="+mn-ea"/>
                <a:cs typeface="+mn-cs"/>
              </a:defRPr>
            </a:pPr>
            <a:r>
              <a:rPr lang="tr-TR" sz="2000" baseline="0" dirty="0">
                <a:solidFill>
                  <a:srgbClr val="C00000"/>
                </a:solidFill>
              </a:rPr>
              <a:t>1. Lineer Aktivasyon Fonksiyonu</a:t>
            </a:r>
          </a:p>
          <a:p>
            <a:pPr marL="0" indent="0">
              <a:buNone/>
              <a:defRPr/>
            </a:pPr>
            <a:endParaRPr lang="en-US" dirty="0"/>
          </a:p>
        </c:rich>
      </c:tx>
      <c:layout>
        <c:manualLayout>
          <c:xMode val="edge"/>
          <c:yMode val="edge"/>
          <c:x val="0.18839850731848704"/>
          <c:y val="0"/>
        </c:manualLayout>
      </c:layout>
      <c:overlay val="0"/>
      <c:spPr>
        <a:noFill/>
        <a:ln>
          <a:noFill/>
        </a:ln>
        <a:effectLst/>
      </c:spPr>
      <c:txPr>
        <a:bodyPr rot="0" spcFirstLastPara="1" vertOverflow="ellipsis" vert="horz" wrap="square" anchor="ctr" anchorCtr="1"/>
        <a:lstStyle/>
        <a:p>
          <a:pPr marL="0" indent="0">
            <a:buNone/>
            <a:defRPr sz="1862"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manualLayout>
          <c:layoutTarget val="inner"/>
          <c:xMode val="edge"/>
          <c:yMode val="edge"/>
          <c:x val="4.9798017004009466E-2"/>
          <c:y val="0.24081498647201061"/>
          <c:w val="0.91049282075034743"/>
          <c:h val="0.72666171628660525"/>
        </c:manualLayout>
      </c:layout>
      <c:scatterChart>
        <c:scatterStyle val="smoothMarker"/>
        <c:varyColors val="0"/>
        <c:ser>
          <c:idx val="0"/>
          <c:order val="0"/>
          <c:tx>
            <c:strRef>
              <c:f>Sayfa1!$B$1</c:f>
              <c:strCache>
                <c:ptCount val="1"/>
                <c:pt idx="0">
                  <c:v>Y-Değerleri</c:v>
                </c:pt>
              </c:strCache>
            </c:strRef>
          </c:tx>
          <c:spPr>
            <a:ln w="19050" cap="rnd">
              <a:solidFill>
                <a:schemeClr val="accent5"/>
              </a:solidFill>
              <a:round/>
            </a:ln>
            <a:effectLst/>
          </c:spPr>
          <c:marker>
            <c:symbol val="none"/>
          </c:marker>
          <c:xVal>
            <c:numRef>
              <c:f>Sayfa1!$A$2:$A$5</c:f>
              <c:numCache>
                <c:formatCode>General</c:formatCode>
                <c:ptCount val="4"/>
                <c:pt idx="0">
                  <c:v>-1</c:v>
                </c:pt>
                <c:pt idx="1">
                  <c:v>1</c:v>
                </c:pt>
                <c:pt idx="2">
                  <c:v>2</c:v>
                </c:pt>
                <c:pt idx="3">
                  <c:v>0</c:v>
                </c:pt>
              </c:numCache>
            </c:numRef>
          </c:xVal>
          <c:yVal>
            <c:numRef>
              <c:f>Sayfa1!$B$2:$B$5</c:f>
              <c:numCache>
                <c:formatCode>General</c:formatCode>
                <c:ptCount val="4"/>
                <c:pt idx="0">
                  <c:v>-1</c:v>
                </c:pt>
                <c:pt idx="1">
                  <c:v>1</c:v>
                </c:pt>
                <c:pt idx="2">
                  <c:v>2</c:v>
                </c:pt>
                <c:pt idx="3">
                  <c:v>0</c:v>
                </c:pt>
              </c:numCache>
            </c:numRef>
          </c:yVal>
          <c:smooth val="1"/>
          <c:extLst>
            <c:ext xmlns:c16="http://schemas.microsoft.com/office/drawing/2014/chart" uri="{C3380CC4-5D6E-409C-BE32-E72D297353CC}">
              <c16:uniqueId val="{00000000-944B-41D8-851A-9F05E2B59E78}"/>
            </c:ext>
          </c:extLst>
        </c:ser>
        <c:dLbls>
          <c:showLegendKey val="0"/>
          <c:showVal val="0"/>
          <c:showCatName val="0"/>
          <c:showSerName val="0"/>
          <c:showPercent val="0"/>
          <c:showBubbleSize val="0"/>
        </c:dLbls>
        <c:axId val="577112303"/>
        <c:axId val="577112783"/>
      </c:scatterChart>
      <c:valAx>
        <c:axId val="577112303"/>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577112783"/>
        <c:crosses val="autoZero"/>
        <c:crossBetween val="midCat"/>
      </c:valAx>
      <c:valAx>
        <c:axId val="577112783"/>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tr-TR"/>
          </a:p>
        </c:txPr>
        <c:crossAx val="577112303"/>
        <c:crosses val="autoZero"/>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tr-T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2000" dirty="0">
                <a:solidFill>
                  <a:srgbClr val="C00000"/>
                </a:solidFill>
              </a:rPr>
              <a:t>2. Sigmoid Fonksiyonu</a:t>
            </a:r>
          </a:p>
        </c:rich>
      </c:tx>
      <c:layout>
        <c:manualLayout>
          <c:xMode val="edge"/>
          <c:yMode val="edge"/>
          <c:x val="0.21261789151356081"/>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scatterChart>
        <c:scatterStyle val="smoothMarker"/>
        <c:varyColors val="0"/>
        <c:ser>
          <c:idx val="0"/>
          <c:order val="0"/>
          <c:spPr>
            <a:ln w="19050" cap="rnd">
              <a:solidFill>
                <a:schemeClr val="accent5"/>
              </a:solidFill>
              <a:round/>
            </a:ln>
            <a:effectLst/>
          </c:spPr>
          <c:marker>
            <c:symbol val="none"/>
          </c:marker>
          <c:xVal>
            <c:numRef>
              <c:f>Sayfa1!$G$81:$G$125</c:f>
              <c:numCache>
                <c:formatCode>General</c:formatCode>
                <c:ptCount val="45"/>
                <c:pt idx="0">
                  <c:v>-22</c:v>
                </c:pt>
                <c:pt idx="1">
                  <c:v>-21</c:v>
                </c:pt>
                <c:pt idx="2">
                  <c:v>-20</c:v>
                </c:pt>
                <c:pt idx="3">
                  <c:v>-19</c:v>
                </c:pt>
                <c:pt idx="4">
                  <c:v>-18</c:v>
                </c:pt>
                <c:pt idx="5">
                  <c:v>-17</c:v>
                </c:pt>
                <c:pt idx="6">
                  <c:v>-16</c:v>
                </c:pt>
                <c:pt idx="7">
                  <c:v>-15</c:v>
                </c:pt>
                <c:pt idx="8">
                  <c:v>-14</c:v>
                </c:pt>
                <c:pt idx="9">
                  <c:v>-13</c:v>
                </c:pt>
                <c:pt idx="10">
                  <c:v>-12</c:v>
                </c:pt>
                <c:pt idx="11">
                  <c:v>-11</c:v>
                </c:pt>
                <c:pt idx="12">
                  <c:v>-10</c:v>
                </c:pt>
                <c:pt idx="13">
                  <c:v>-9</c:v>
                </c:pt>
                <c:pt idx="14">
                  <c:v>-8</c:v>
                </c:pt>
                <c:pt idx="15">
                  <c:v>-7</c:v>
                </c:pt>
                <c:pt idx="16">
                  <c:v>-6</c:v>
                </c:pt>
                <c:pt idx="17">
                  <c:v>-5</c:v>
                </c:pt>
                <c:pt idx="18">
                  <c:v>-4</c:v>
                </c:pt>
                <c:pt idx="19">
                  <c:v>-3</c:v>
                </c:pt>
                <c:pt idx="20">
                  <c:v>-2</c:v>
                </c:pt>
                <c:pt idx="21">
                  <c:v>-1</c:v>
                </c:pt>
                <c:pt idx="22">
                  <c:v>0</c:v>
                </c:pt>
                <c:pt idx="23">
                  <c:v>1</c:v>
                </c:pt>
                <c:pt idx="24">
                  <c:v>2</c:v>
                </c:pt>
                <c:pt idx="25">
                  <c:v>3</c:v>
                </c:pt>
                <c:pt idx="26">
                  <c:v>4</c:v>
                </c:pt>
                <c:pt idx="27">
                  <c:v>5</c:v>
                </c:pt>
                <c:pt idx="28">
                  <c:v>6</c:v>
                </c:pt>
                <c:pt idx="29">
                  <c:v>7</c:v>
                </c:pt>
                <c:pt idx="30">
                  <c:v>8</c:v>
                </c:pt>
                <c:pt idx="31">
                  <c:v>9</c:v>
                </c:pt>
                <c:pt idx="32">
                  <c:v>10</c:v>
                </c:pt>
                <c:pt idx="33">
                  <c:v>11</c:v>
                </c:pt>
                <c:pt idx="34">
                  <c:v>12</c:v>
                </c:pt>
                <c:pt idx="35">
                  <c:v>13</c:v>
                </c:pt>
                <c:pt idx="36">
                  <c:v>14</c:v>
                </c:pt>
                <c:pt idx="37">
                  <c:v>15</c:v>
                </c:pt>
                <c:pt idx="38">
                  <c:v>16</c:v>
                </c:pt>
                <c:pt idx="39">
                  <c:v>17</c:v>
                </c:pt>
                <c:pt idx="40">
                  <c:v>18</c:v>
                </c:pt>
                <c:pt idx="41">
                  <c:v>19</c:v>
                </c:pt>
                <c:pt idx="42">
                  <c:v>20</c:v>
                </c:pt>
                <c:pt idx="43">
                  <c:v>21</c:v>
                </c:pt>
                <c:pt idx="44">
                  <c:v>22</c:v>
                </c:pt>
              </c:numCache>
            </c:numRef>
          </c:xVal>
          <c:yVal>
            <c:numRef>
              <c:f>Sayfa1!$H$81:$H$125</c:f>
              <c:numCache>
                <c:formatCode>General</c:formatCode>
                <c:ptCount val="45"/>
                <c:pt idx="0">
                  <c:v>2.7894680920908113E-10</c:v>
                </c:pt>
                <c:pt idx="1">
                  <c:v>7.5825604221623851E-10</c:v>
                </c:pt>
                <c:pt idx="2">
                  <c:v>2.0611536181902037E-9</c:v>
                </c:pt>
                <c:pt idx="3">
                  <c:v>5.6027964061459406E-9</c:v>
                </c:pt>
                <c:pt idx="4">
                  <c:v>1.5229979512760349E-8</c:v>
                </c:pt>
                <c:pt idx="5">
                  <c:v>4.1399375473943306E-8</c:v>
                </c:pt>
                <c:pt idx="6">
                  <c:v>1.1253516205509499E-7</c:v>
                </c:pt>
                <c:pt idx="7">
                  <c:v>3.0590222692562472E-7</c:v>
                </c:pt>
                <c:pt idx="8">
                  <c:v>8.3152802766413209E-7</c:v>
                </c:pt>
                <c:pt idx="9">
                  <c:v>2.2603242979035746E-6</c:v>
                </c:pt>
                <c:pt idx="10">
                  <c:v>6.1441746022147182E-6</c:v>
                </c:pt>
                <c:pt idx="11">
                  <c:v>1.6701421848095181E-5</c:v>
                </c:pt>
                <c:pt idx="12">
                  <c:v>4.5397868702434395E-5</c:v>
                </c:pt>
                <c:pt idx="13">
                  <c:v>1.2339457598623172E-4</c:v>
                </c:pt>
                <c:pt idx="14">
                  <c:v>3.3535013046647811E-4</c:v>
                </c:pt>
                <c:pt idx="15">
                  <c:v>9.1105119440064539E-4</c:v>
                </c:pt>
                <c:pt idx="16">
                  <c:v>2.4726231566347743E-3</c:v>
                </c:pt>
                <c:pt idx="17">
                  <c:v>6.6928509242848554E-3</c:v>
                </c:pt>
                <c:pt idx="18">
                  <c:v>1.7986209962091559E-2</c:v>
                </c:pt>
                <c:pt idx="19">
                  <c:v>4.7425873177566781E-2</c:v>
                </c:pt>
                <c:pt idx="20">
                  <c:v>0.11920292202211755</c:v>
                </c:pt>
                <c:pt idx="21">
                  <c:v>0.2689414213699951</c:v>
                </c:pt>
                <c:pt idx="22">
                  <c:v>0.5</c:v>
                </c:pt>
                <c:pt idx="23">
                  <c:v>0.7310585786300049</c:v>
                </c:pt>
                <c:pt idx="24">
                  <c:v>0.88079707797788231</c:v>
                </c:pt>
                <c:pt idx="25">
                  <c:v>0.95257412682243336</c:v>
                </c:pt>
                <c:pt idx="26">
                  <c:v>0.98201379003790845</c:v>
                </c:pt>
                <c:pt idx="27">
                  <c:v>0.99330714907571527</c:v>
                </c:pt>
                <c:pt idx="28">
                  <c:v>0.99752737684336534</c:v>
                </c:pt>
                <c:pt idx="29">
                  <c:v>0.9990889488055994</c:v>
                </c:pt>
                <c:pt idx="30">
                  <c:v>0.99966464986953363</c:v>
                </c:pt>
                <c:pt idx="31">
                  <c:v>0.99987660542401369</c:v>
                </c:pt>
                <c:pt idx="32">
                  <c:v>0.99995460213129761</c:v>
                </c:pt>
                <c:pt idx="33">
                  <c:v>0.99998329857815205</c:v>
                </c:pt>
                <c:pt idx="34">
                  <c:v>0.99999385582539779</c:v>
                </c:pt>
                <c:pt idx="35">
                  <c:v>0.99999773967570205</c:v>
                </c:pt>
                <c:pt idx="36">
                  <c:v>0.99999916847197223</c:v>
                </c:pt>
                <c:pt idx="37">
                  <c:v>0.99999969409777301</c:v>
                </c:pt>
                <c:pt idx="38">
                  <c:v>0.99999988746483792</c:v>
                </c:pt>
                <c:pt idx="39">
                  <c:v>0.99999995860062441</c:v>
                </c:pt>
                <c:pt idx="40">
                  <c:v>0.9999999847700205</c:v>
                </c:pt>
                <c:pt idx="41">
                  <c:v>0.99999999439720355</c:v>
                </c:pt>
                <c:pt idx="42">
                  <c:v>0.99999999793884631</c:v>
                </c:pt>
                <c:pt idx="43">
                  <c:v>0.99999999924174388</c:v>
                </c:pt>
                <c:pt idx="44">
                  <c:v>0.99999999972105313</c:v>
                </c:pt>
              </c:numCache>
            </c:numRef>
          </c:yVal>
          <c:smooth val="1"/>
          <c:extLst>
            <c:ext xmlns:c16="http://schemas.microsoft.com/office/drawing/2014/chart" uri="{C3380CC4-5D6E-409C-BE32-E72D297353CC}">
              <c16:uniqueId val="{00000000-62BE-475B-99F1-604AC063B236}"/>
            </c:ext>
          </c:extLst>
        </c:ser>
        <c:dLbls>
          <c:showLegendKey val="0"/>
          <c:showVal val="0"/>
          <c:showCatName val="0"/>
          <c:showSerName val="0"/>
          <c:showPercent val="0"/>
          <c:showBubbleSize val="0"/>
        </c:dLbls>
        <c:axId val="896920959"/>
        <c:axId val="896921439"/>
      </c:scatterChart>
      <c:valAx>
        <c:axId val="896920959"/>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96921439"/>
        <c:crosses val="autoZero"/>
        <c:crossBetween val="midCat"/>
      </c:valAx>
      <c:valAx>
        <c:axId val="89692143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969209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2000" b="0" dirty="0">
                <a:solidFill>
                  <a:srgbClr val="C00000"/>
                </a:solidFill>
              </a:rPr>
              <a:t>3.</a:t>
            </a:r>
            <a:r>
              <a:rPr lang="tr-TR" sz="2000" b="0" baseline="0" dirty="0">
                <a:solidFill>
                  <a:srgbClr val="C00000"/>
                </a:solidFill>
              </a:rPr>
              <a:t> </a:t>
            </a:r>
            <a:r>
              <a:rPr lang="tr-TR" sz="2000" b="0" baseline="0" dirty="0" err="1">
                <a:solidFill>
                  <a:srgbClr val="C00000"/>
                </a:solidFill>
              </a:rPr>
              <a:t>ReLU</a:t>
            </a:r>
            <a:r>
              <a:rPr lang="tr-TR" sz="2000" b="0" baseline="0" dirty="0">
                <a:solidFill>
                  <a:srgbClr val="C00000"/>
                </a:solidFill>
              </a:rPr>
              <a:t>(</a:t>
            </a:r>
            <a:r>
              <a:rPr lang="tr-TR" sz="2000" b="0" baseline="0" dirty="0" err="1">
                <a:solidFill>
                  <a:srgbClr val="C00000"/>
                </a:solidFill>
              </a:rPr>
              <a:t>Rectified</a:t>
            </a:r>
            <a:r>
              <a:rPr lang="tr-TR" sz="2000" b="0" baseline="0" dirty="0">
                <a:solidFill>
                  <a:srgbClr val="C00000"/>
                </a:solidFill>
              </a:rPr>
              <a:t> </a:t>
            </a:r>
            <a:r>
              <a:rPr lang="tr-TR" sz="2000" b="0" baseline="0" dirty="0" err="1">
                <a:solidFill>
                  <a:srgbClr val="C00000"/>
                </a:solidFill>
              </a:rPr>
              <a:t>Linear</a:t>
            </a:r>
            <a:r>
              <a:rPr lang="tr-TR" sz="2000" b="0" baseline="0" dirty="0">
                <a:solidFill>
                  <a:srgbClr val="C00000"/>
                </a:solidFill>
              </a:rPr>
              <a:t> </a:t>
            </a:r>
            <a:r>
              <a:rPr lang="tr-TR" sz="2000" b="0" baseline="0" dirty="0" err="1">
                <a:solidFill>
                  <a:srgbClr val="C00000"/>
                </a:solidFill>
              </a:rPr>
              <a:t>Unit</a:t>
            </a:r>
            <a:r>
              <a:rPr lang="tr-TR" sz="2000" b="0" baseline="0" dirty="0">
                <a:solidFill>
                  <a:srgbClr val="C00000"/>
                </a:solidFill>
              </a:rPr>
              <a:t>)</a:t>
            </a:r>
            <a:endParaRPr lang="tr-TR" sz="2000" b="0" dirty="0">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scatterChart>
        <c:scatterStyle val="lineMarker"/>
        <c:varyColors val="0"/>
        <c:ser>
          <c:idx val="0"/>
          <c:order val="0"/>
          <c:spPr>
            <a:ln w="19050" cap="rnd">
              <a:solidFill>
                <a:schemeClr val="accent5"/>
              </a:solidFill>
              <a:round/>
            </a:ln>
            <a:effectLst/>
          </c:spPr>
          <c:marker>
            <c:symbol val="none"/>
          </c:marker>
          <c:xVal>
            <c:numRef>
              <c:f>Sayfa1!$O$3:$O$13</c:f>
              <c:numCache>
                <c:formatCode>General</c:formatCode>
                <c:ptCount val="11"/>
                <c:pt idx="0">
                  <c:v>-5</c:v>
                </c:pt>
                <c:pt idx="1">
                  <c:v>-4</c:v>
                </c:pt>
                <c:pt idx="2">
                  <c:v>-3</c:v>
                </c:pt>
                <c:pt idx="3">
                  <c:v>-2</c:v>
                </c:pt>
                <c:pt idx="4">
                  <c:v>-1</c:v>
                </c:pt>
                <c:pt idx="5">
                  <c:v>0</c:v>
                </c:pt>
                <c:pt idx="6">
                  <c:v>1</c:v>
                </c:pt>
                <c:pt idx="7">
                  <c:v>2</c:v>
                </c:pt>
                <c:pt idx="8">
                  <c:v>3</c:v>
                </c:pt>
                <c:pt idx="9">
                  <c:v>4</c:v>
                </c:pt>
                <c:pt idx="10">
                  <c:v>5</c:v>
                </c:pt>
              </c:numCache>
            </c:numRef>
          </c:xVal>
          <c:yVal>
            <c:numRef>
              <c:f>Sayfa1!$P$3:$P$13</c:f>
              <c:numCache>
                <c:formatCode>General</c:formatCode>
                <c:ptCount val="11"/>
                <c:pt idx="0">
                  <c:v>0</c:v>
                </c:pt>
                <c:pt idx="1">
                  <c:v>0</c:v>
                </c:pt>
                <c:pt idx="2">
                  <c:v>0</c:v>
                </c:pt>
                <c:pt idx="3">
                  <c:v>0</c:v>
                </c:pt>
                <c:pt idx="4">
                  <c:v>0</c:v>
                </c:pt>
                <c:pt idx="5">
                  <c:v>0</c:v>
                </c:pt>
                <c:pt idx="6">
                  <c:v>1</c:v>
                </c:pt>
                <c:pt idx="7">
                  <c:v>2</c:v>
                </c:pt>
                <c:pt idx="8">
                  <c:v>3</c:v>
                </c:pt>
                <c:pt idx="9">
                  <c:v>4</c:v>
                </c:pt>
                <c:pt idx="10">
                  <c:v>5</c:v>
                </c:pt>
              </c:numCache>
            </c:numRef>
          </c:yVal>
          <c:smooth val="0"/>
          <c:extLst>
            <c:ext xmlns:c16="http://schemas.microsoft.com/office/drawing/2014/chart" uri="{C3380CC4-5D6E-409C-BE32-E72D297353CC}">
              <c16:uniqueId val="{00000000-119B-43A4-8868-349CC9D939E1}"/>
            </c:ext>
          </c:extLst>
        </c:ser>
        <c:dLbls>
          <c:showLegendKey val="0"/>
          <c:showVal val="0"/>
          <c:showCatName val="0"/>
          <c:showSerName val="0"/>
          <c:showPercent val="0"/>
          <c:showBubbleSize val="0"/>
        </c:dLbls>
        <c:axId val="832400784"/>
        <c:axId val="832399824"/>
      </c:scatterChart>
      <c:valAx>
        <c:axId val="83240078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32399824"/>
        <c:crosses val="autoZero"/>
        <c:crossBetween val="midCat"/>
      </c:valAx>
      <c:valAx>
        <c:axId val="83239982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32400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2000" dirty="0">
                <a:solidFill>
                  <a:srgbClr val="C00000"/>
                </a:solidFill>
              </a:rPr>
              <a:t>Sigmoid Fonksiyonu</a:t>
            </a:r>
          </a:p>
        </c:rich>
      </c:tx>
      <c:layout>
        <c:manualLayout>
          <c:xMode val="edge"/>
          <c:yMode val="edge"/>
          <c:x val="0.21261789151356081"/>
          <c:y val="4.6296296296296294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scatterChart>
        <c:scatterStyle val="smoothMarker"/>
        <c:varyColors val="0"/>
        <c:ser>
          <c:idx val="0"/>
          <c:order val="0"/>
          <c:spPr>
            <a:ln w="19050" cap="rnd">
              <a:solidFill>
                <a:schemeClr val="accent6"/>
              </a:solidFill>
              <a:round/>
            </a:ln>
            <a:effectLst/>
          </c:spPr>
          <c:marker>
            <c:symbol val="none"/>
          </c:marker>
          <c:xVal>
            <c:numRef>
              <c:f>Sayfa1!$G$81:$G$125</c:f>
              <c:numCache>
                <c:formatCode>General</c:formatCode>
                <c:ptCount val="45"/>
                <c:pt idx="0">
                  <c:v>-22</c:v>
                </c:pt>
                <c:pt idx="1">
                  <c:v>-21</c:v>
                </c:pt>
                <c:pt idx="2">
                  <c:v>-20</c:v>
                </c:pt>
                <c:pt idx="3">
                  <c:v>-19</c:v>
                </c:pt>
                <c:pt idx="4">
                  <c:v>-18</c:v>
                </c:pt>
                <c:pt idx="5">
                  <c:v>-17</c:v>
                </c:pt>
                <c:pt idx="6">
                  <c:v>-16</c:v>
                </c:pt>
                <c:pt idx="7">
                  <c:v>-15</c:v>
                </c:pt>
                <c:pt idx="8">
                  <c:v>-14</c:v>
                </c:pt>
                <c:pt idx="9">
                  <c:v>-13</c:v>
                </c:pt>
                <c:pt idx="10">
                  <c:v>-12</c:v>
                </c:pt>
                <c:pt idx="11">
                  <c:v>-11</c:v>
                </c:pt>
                <c:pt idx="12">
                  <c:v>-10</c:v>
                </c:pt>
                <c:pt idx="13">
                  <c:v>-9</c:v>
                </c:pt>
                <c:pt idx="14">
                  <c:v>-8</c:v>
                </c:pt>
                <c:pt idx="15">
                  <c:v>-7</c:v>
                </c:pt>
                <c:pt idx="16">
                  <c:v>-6</c:v>
                </c:pt>
                <c:pt idx="17">
                  <c:v>-5</c:v>
                </c:pt>
                <c:pt idx="18">
                  <c:v>-4</c:v>
                </c:pt>
                <c:pt idx="19">
                  <c:v>-3</c:v>
                </c:pt>
                <c:pt idx="20">
                  <c:v>-2</c:v>
                </c:pt>
                <c:pt idx="21">
                  <c:v>-1</c:v>
                </c:pt>
                <c:pt idx="22">
                  <c:v>0</c:v>
                </c:pt>
                <c:pt idx="23">
                  <c:v>1</c:v>
                </c:pt>
                <c:pt idx="24">
                  <c:v>2</c:v>
                </c:pt>
                <c:pt idx="25">
                  <c:v>3</c:v>
                </c:pt>
                <c:pt idx="26">
                  <c:v>4</c:v>
                </c:pt>
                <c:pt idx="27">
                  <c:v>5</c:v>
                </c:pt>
                <c:pt idx="28">
                  <c:v>6</c:v>
                </c:pt>
                <c:pt idx="29">
                  <c:v>7</c:v>
                </c:pt>
                <c:pt idx="30">
                  <c:v>8</c:v>
                </c:pt>
                <c:pt idx="31">
                  <c:v>9</c:v>
                </c:pt>
                <c:pt idx="32">
                  <c:v>10</c:v>
                </c:pt>
                <c:pt idx="33">
                  <c:v>11</c:v>
                </c:pt>
                <c:pt idx="34">
                  <c:v>12</c:v>
                </c:pt>
                <c:pt idx="35">
                  <c:v>13</c:v>
                </c:pt>
                <c:pt idx="36">
                  <c:v>14</c:v>
                </c:pt>
                <c:pt idx="37">
                  <c:v>15</c:v>
                </c:pt>
                <c:pt idx="38">
                  <c:v>16</c:v>
                </c:pt>
                <c:pt idx="39">
                  <c:v>17</c:v>
                </c:pt>
                <c:pt idx="40">
                  <c:v>18</c:v>
                </c:pt>
                <c:pt idx="41">
                  <c:v>19</c:v>
                </c:pt>
                <c:pt idx="42">
                  <c:v>20</c:v>
                </c:pt>
                <c:pt idx="43">
                  <c:v>21</c:v>
                </c:pt>
                <c:pt idx="44">
                  <c:v>22</c:v>
                </c:pt>
              </c:numCache>
            </c:numRef>
          </c:xVal>
          <c:yVal>
            <c:numRef>
              <c:f>Sayfa1!$H$81:$H$125</c:f>
              <c:numCache>
                <c:formatCode>General</c:formatCode>
                <c:ptCount val="45"/>
                <c:pt idx="0">
                  <c:v>2.7894680920908113E-10</c:v>
                </c:pt>
                <c:pt idx="1">
                  <c:v>7.5825604221623851E-10</c:v>
                </c:pt>
                <c:pt idx="2">
                  <c:v>2.0611536181902037E-9</c:v>
                </c:pt>
                <c:pt idx="3">
                  <c:v>5.6027964061459406E-9</c:v>
                </c:pt>
                <c:pt idx="4">
                  <c:v>1.5229979512760349E-8</c:v>
                </c:pt>
                <c:pt idx="5">
                  <c:v>4.1399375473943306E-8</c:v>
                </c:pt>
                <c:pt idx="6">
                  <c:v>1.1253516205509499E-7</c:v>
                </c:pt>
                <c:pt idx="7">
                  <c:v>3.0590222692562472E-7</c:v>
                </c:pt>
                <c:pt idx="8">
                  <c:v>8.3152802766413209E-7</c:v>
                </c:pt>
                <c:pt idx="9">
                  <c:v>2.2603242979035746E-6</c:v>
                </c:pt>
                <c:pt idx="10">
                  <c:v>6.1441746022147182E-6</c:v>
                </c:pt>
                <c:pt idx="11">
                  <c:v>1.6701421848095181E-5</c:v>
                </c:pt>
                <c:pt idx="12">
                  <c:v>4.5397868702434395E-5</c:v>
                </c:pt>
                <c:pt idx="13">
                  <c:v>1.2339457598623172E-4</c:v>
                </c:pt>
                <c:pt idx="14">
                  <c:v>3.3535013046647811E-4</c:v>
                </c:pt>
                <c:pt idx="15">
                  <c:v>9.1105119440064539E-4</c:v>
                </c:pt>
                <c:pt idx="16">
                  <c:v>2.4726231566347743E-3</c:v>
                </c:pt>
                <c:pt idx="17">
                  <c:v>6.6928509242848554E-3</c:v>
                </c:pt>
                <c:pt idx="18">
                  <c:v>1.7986209962091559E-2</c:v>
                </c:pt>
                <c:pt idx="19">
                  <c:v>4.7425873177566781E-2</c:v>
                </c:pt>
                <c:pt idx="20">
                  <c:v>0.11920292202211755</c:v>
                </c:pt>
                <c:pt idx="21">
                  <c:v>0.2689414213699951</c:v>
                </c:pt>
                <c:pt idx="22">
                  <c:v>0.5</c:v>
                </c:pt>
                <c:pt idx="23">
                  <c:v>0.7310585786300049</c:v>
                </c:pt>
                <c:pt idx="24">
                  <c:v>0.88079707797788231</c:v>
                </c:pt>
                <c:pt idx="25">
                  <c:v>0.95257412682243336</c:v>
                </c:pt>
                <c:pt idx="26">
                  <c:v>0.98201379003790845</c:v>
                </c:pt>
                <c:pt idx="27">
                  <c:v>0.99330714907571527</c:v>
                </c:pt>
                <c:pt idx="28">
                  <c:v>0.99752737684336534</c:v>
                </c:pt>
                <c:pt idx="29">
                  <c:v>0.9990889488055994</c:v>
                </c:pt>
                <c:pt idx="30">
                  <c:v>0.99966464986953363</c:v>
                </c:pt>
                <c:pt idx="31">
                  <c:v>0.99987660542401369</c:v>
                </c:pt>
                <c:pt idx="32">
                  <c:v>0.99995460213129761</c:v>
                </c:pt>
                <c:pt idx="33">
                  <c:v>0.99998329857815205</c:v>
                </c:pt>
                <c:pt idx="34">
                  <c:v>0.99999385582539779</c:v>
                </c:pt>
                <c:pt idx="35">
                  <c:v>0.99999773967570205</c:v>
                </c:pt>
                <c:pt idx="36">
                  <c:v>0.99999916847197223</c:v>
                </c:pt>
                <c:pt idx="37">
                  <c:v>0.99999969409777301</c:v>
                </c:pt>
                <c:pt idx="38">
                  <c:v>0.99999988746483792</c:v>
                </c:pt>
                <c:pt idx="39">
                  <c:v>0.99999995860062441</c:v>
                </c:pt>
                <c:pt idx="40">
                  <c:v>0.9999999847700205</c:v>
                </c:pt>
                <c:pt idx="41">
                  <c:v>0.99999999439720355</c:v>
                </c:pt>
                <c:pt idx="42">
                  <c:v>0.99999999793884631</c:v>
                </c:pt>
                <c:pt idx="43">
                  <c:v>0.99999999924174388</c:v>
                </c:pt>
                <c:pt idx="44">
                  <c:v>0.99999999972105313</c:v>
                </c:pt>
              </c:numCache>
            </c:numRef>
          </c:yVal>
          <c:smooth val="1"/>
          <c:extLst>
            <c:ext xmlns:c16="http://schemas.microsoft.com/office/drawing/2014/chart" uri="{C3380CC4-5D6E-409C-BE32-E72D297353CC}">
              <c16:uniqueId val="{00000000-E210-4BAE-84E3-D565FE7F96E3}"/>
            </c:ext>
          </c:extLst>
        </c:ser>
        <c:dLbls>
          <c:showLegendKey val="0"/>
          <c:showVal val="0"/>
          <c:showCatName val="0"/>
          <c:showSerName val="0"/>
          <c:showPercent val="0"/>
          <c:showBubbleSize val="0"/>
        </c:dLbls>
        <c:axId val="896920959"/>
        <c:axId val="896921439"/>
      </c:scatterChart>
      <c:valAx>
        <c:axId val="896920959"/>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96921439"/>
        <c:crosses val="autoZero"/>
        <c:crossBetween val="midCat"/>
      </c:valAx>
      <c:valAx>
        <c:axId val="896921439"/>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96920959"/>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2000" b="0" baseline="0" dirty="0">
                <a:solidFill>
                  <a:srgbClr val="C00000"/>
                </a:solidFill>
              </a:rPr>
              <a:t> </a:t>
            </a:r>
            <a:r>
              <a:rPr lang="tr-TR" sz="2000" b="0" baseline="0" dirty="0" err="1">
                <a:solidFill>
                  <a:srgbClr val="C00000"/>
                </a:solidFill>
              </a:rPr>
              <a:t>ReLU</a:t>
            </a:r>
            <a:endParaRPr lang="tr-TR" sz="2000" b="0" baseline="0" dirty="0">
              <a:solidFill>
                <a:srgbClr val="C00000"/>
              </a:solidFill>
            </a:endParaRPr>
          </a:p>
        </c:rich>
      </c:tx>
      <c:layout>
        <c:manualLayout>
          <c:xMode val="edge"/>
          <c:yMode val="edge"/>
          <c:x val="0.41650423314278462"/>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scatterChart>
        <c:scatterStyle val="lineMarker"/>
        <c:varyColors val="0"/>
        <c:ser>
          <c:idx val="0"/>
          <c:order val="0"/>
          <c:spPr>
            <a:ln w="19050" cap="rnd">
              <a:solidFill>
                <a:schemeClr val="accent6"/>
              </a:solidFill>
              <a:round/>
            </a:ln>
            <a:effectLst/>
          </c:spPr>
          <c:marker>
            <c:symbol val="none"/>
          </c:marker>
          <c:xVal>
            <c:numRef>
              <c:f>Sayfa1!$O$3:$O$13</c:f>
              <c:numCache>
                <c:formatCode>General</c:formatCode>
                <c:ptCount val="11"/>
                <c:pt idx="0">
                  <c:v>-5</c:v>
                </c:pt>
                <c:pt idx="1">
                  <c:v>-4</c:v>
                </c:pt>
                <c:pt idx="2">
                  <c:v>-3</c:v>
                </c:pt>
                <c:pt idx="3">
                  <c:v>-2</c:v>
                </c:pt>
                <c:pt idx="4">
                  <c:v>-1</c:v>
                </c:pt>
                <c:pt idx="5">
                  <c:v>0</c:v>
                </c:pt>
                <c:pt idx="6">
                  <c:v>1</c:v>
                </c:pt>
                <c:pt idx="7">
                  <c:v>2</c:v>
                </c:pt>
                <c:pt idx="8">
                  <c:v>3</c:v>
                </c:pt>
                <c:pt idx="9">
                  <c:v>4</c:v>
                </c:pt>
                <c:pt idx="10">
                  <c:v>5</c:v>
                </c:pt>
              </c:numCache>
            </c:numRef>
          </c:xVal>
          <c:yVal>
            <c:numRef>
              <c:f>Sayfa1!$P$3:$P$13</c:f>
              <c:numCache>
                <c:formatCode>General</c:formatCode>
                <c:ptCount val="11"/>
                <c:pt idx="0">
                  <c:v>0</c:v>
                </c:pt>
                <c:pt idx="1">
                  <c:v>0</c:v>
                </c:pt>
                <c:pt idx="2">
                  <c:v>0</c:v>
                </c:pt>
                <c:pt idx="3">
                  <c:v>0</c:v>
                </c:pt>
                <c:pt idx="4">
                  <c:v>0</c:v>
                </c:pt>
                <c:pt idx="5">
                  <c:v>0</c:v>
                </c:pt>
                <c:pt idx="6">
                  <c:v>1</c:v>
                </c:pt>
                <c:pt idx="7">
                  <c:v>2</c:v>
                </c:pt>
                <c:pt idx="8">
                  <c:v>3</c:v>
                </c:pt>
                <c:pt idx="9">
                  <c:v>4</c:v>
                </c:pt>
                <c:pt idx="10">
                  <c:v>5</c:v>
                </c:pt>
              </c:numCache>
            </c:numRef>
          </c:yVal>
          <c:smooth val="0"/>
          <c:extLst>
            <c:ext xmlns:c16="http://schemas.microsoft.com/office/drawing/2014/chart" uri="{C3380CC4-5D6E-409C-BE32-E72D297353CC}">
              <c16:uniqueId val="{00000000-DAD1-406F-B4EF-6F655B32B466}"/>
            </c:ext>
          </c:extLst>
        </c:ser>
        <c:dLbls>
          <c:showLegendKey val="0"/>
          <c:showVal val="0"/>
          <c:showCatName val="0"/>
          <c:showSerName val="0"/>
          <c:showPercent val="0"/>
          <c:showBubbleSize val="0"/>
        </c:dLbls>
        <c:axId val="832400784"/>
        <c:axId val="832399824"/>
      </c:scatterChart>
      <c:valAx>
        <c:axId val="832400784"/>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32399824"/>
        <c:crosses val="autoZero"/>
        <c:crossBetween val="midCat"/>
      </c:valAx>
      <c:valAx>
        <c:axId val="832399824"/>
        <c:scaling>
          <c:orientation val="minMax"/>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3240078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tr-T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tr-TR" sz="2000" dirty="0">
                <a:solidFill>
                  <a:srgbClr val="00B050"/>
                </a:solidFill>
              </a:rPr>
              <a:t>Çapraz</a:t>
            </a:r>
            <a:r>
              <a:rPr lang="tr-TR" sz="2000" baseline="0" dirty="0">
                <a:solidFill>
                  <a:srgbClr val="00B050"/>
                </a:solidFill>
              </a:rPr>
              <a:t>-Entropi Kaybı</a:t>
            </a:r>
            <a:endParaRPr lang="tr-TR" sz="2000" dirty="0">
              <a:solidFill>
                <a:srgbClr val="00B05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tr-TR"/>
        </a:p>
      </c:txPr>
    </c:title>
    <c:autoTitleDeleted val="0"/>
    <c:plotArea>
      <c:layout/>
      <c:scatterChart>
        <c:scatterStyle val="smoothMarker"/>
        <c:varyColors val="0"/>
        <c:ser>
          <c:idx val="0"/>
          <c:order val="0"/>
          <c:spPr>
            <a:ln w="19050" cap="rnd">
              <a:solidFill>
                <a:schemeClr val="accent6"/>
              </a:solidFill>
              <a:round/>
            </a:ln>
            <a:effectLst/>
          </c:spPr>
          <c:marker>
            <c:symbol val="none"/>
          </c:marker>
          <c:xVal>
            <c:numRef>
              <c:f>Sayfa1!$X$3:$X$2003</c:f>
              <c:numCache>
                <c:formatCode>General</c:formatCode>
                <c:ptCount val="2001"/>
                <c:pt idx="0" formatCode="0.00E+00">
                  <c:v>5.0000000000000001E-100</c:v>
                </c:pt>
                <c:pt idx="1">
                  <c:v>5.0000000000000001E-4</c:v>
                </c:pt>
                <c:pt idx="2">
                  <c:v>1E-3</c:v>
                </c:pt>
                <c:pt idx="3">
                  <c:v>1.5E-3</c:v>
                </c:pt>
                <c:pt idx="4">
                  <c:v>2E-3</c:v>
                </c:pt>
                <c:pt idx="5">
                  <c:v>2.5000000000000001E-3</c:v>
                </c:pt>
                <c:pt idx="6">
                  <c:v>3.0000000000000001E-3</c:v>
                </c:pt>
                <c:pt idx="7">
                  <c:v>3.5000000000000001E-3</c:v>
                </c:pt>
                <c:pt idx="8">
                  <c:v>4.0000000000000001E-3</c:v>
                </c:pt>
                <c:pt idx="9">
                  <c:v>4.5000000000000005E-3</c:v>
                </c:pt>
                <c:pt idx="10">
                  <c:v>5.000000000000001E-3</c:v>
                </c:pt>
                <c:pt idx="11">
                  <c:v>5.5000000000000014E-3</c:v>
                </c:pt>
                <c:pt idx="12">
                  <c:v>6.0000000000000019E-3</c:v>
                </c:pt>
                <c:pt idx="13">
                  <c:v>6.5000000000000023E-3</c:v>
                </c:pt>
                <c:pt idx="14">
                  <c:v>7.0000000000000027E-3</c:v>
                </c:pt>
                <c:pt idx="15">
                  <c:v>7.5000000000000032E-3</c:v>
                </c:pt>
                <c:pt idx="16">
                  <c:v>8.0000000000000036E-3</c:v>
                </c:pt>
                <c:pt idx="17">
                  <c:v>8.5000000000000041E-3</c:v>
                </c:pt>
                <c:pt idx="18">
                  <c:v>9.0000000000000045E-3</c:v>
                </c:pt>
                <c:pt idx="19">
                  <c:v>9.500000000000005E-3</c:v>
                </c:pt>
                <c:pt idx="20">
                  <c:v>1.0000000000000005E-2</c:v>
                </c:pt>
                <c:pt idx="21">
                  <c:v>1.0500000000000006E-2</c:v>
                </c:pt>
                <c:pt idx="22">
                  <c:v>1.1000000000000006E-2</c:v>
                </c:pt>
                <c:pt idx="23">
                  <c:v>1.1500000000000007E-2</c:v>
                </c:pt>
                <c:pt idx="24">
                  <c:v>1.2000000000000007E-2</c:v>
                </c:pt>
                <c:pt idx="25">
                  <c:v>1.2500000000000008E-2</c:v>
                </c:pt>
                <c:pt idx="26">
                  <c:v>1.3000000000000008E-2</c:v>
                </c:pt>
                <c:pt idx="27">
                  <c:v>1.3500000000000009E-2</c:v>
                </c:pt>
                <c:pt idx="28">
                  <c:v>1.4000000000000009E-2</c:v>
                </c:pt>
                <c:pt idx="29">
                  <c:v>1.4500000000000009E-2</c:v>
                </c:pt>
                <c:pt idx="30">
                  <c:v>1.500000000000001E-2</c:v>
                </c:pt>
                <c:pt idx="31">
                  <c:v>1.550000000000001E-2</c:v>
                </c:pt>
                <c:pt idx="32">
                  <c:v>1.6000000000000011E-2</c:v>
                </c:pt>
                <c:pt idx="33">
                  <c:v>1.6500000000000011E-2</c:v>
                </c:pt>
                <c:pt idx="34">
                  <c:v>1.7000000000000012E-2</c:v>
                </c:pt>
                <c:pt idx="35">
                  <c:v>1.7500000000000012E-2</c:v>
                </c:pt>
                <c:pt idx="36">
                  <c:v>1.8000000000000013E-2</c:v>
                </c:pt>
                <c:pt idx="37">
                  <c:v>1.8500000000000013E-2</c:v>
                </c:pt>
                <c:pt idx="38">
                  <c:v>1.9000000000000013E-2</c:v>
                </c:pt>
                <c:pt idx="39">
                  <c:v>1.9500000000000014E-2</c:v>
                </c:pt>
                <c:pt idx="40">
                  <c:v>2.0000000000000014E-2</c:v>
                </c:pt>
                <c:pt idx="41">
                  <c:v>2.0500000000000015E-2</c:v>
                </c:pt>
                <c:pt idx="42">
                  <c:v>2.1000000000000015E-2</c:v>
                </c:pt>
                <c:pt idx="43">
                  <c:v>2.1500000000000016E-2</c:v>
                </c:pt>
                <c:pt idx="44">
                  <c:v>2.2000000000000016E-2</c:v>
                </c:pt>
                <c:pt idx="45">
                  <c:v>2.2500000000000017E-2</c:v>
                </c:pt>
                <c:pt idx="46">
                  <c:v>2.3000000000000017E-2</c:v>
                </c:pt>
                <c:pt idx="47">
                  <c:v>2.3500000000000017E-2</c:v>
                </c:pt>
                <c:pt idx="48">
                  <c:v>2.4000000000000018E-2</c:v>
                </c:pt>
                <c:pt idx="49">
                  <c:v>2.4500000000000018E-2</c:v>
                </c:pt>
                <c:pt idx="50">
                  <c:v>2.5000000000000019E-2</c:v>
                </c:pt>
                <c:pt idx="51">
                  <c:v>2.5500000000000019E-2</c:v>
                </c:pt>
                <c:pt idx="52">
                  <c:v>2.600000000000002E-2</c:v>
                </c:pt>
                <c:pt idx="53">
                  <c:v>2.650000000000002E-2</c:v>
                </c:pt>
                <c:pt idx="54">
                  <c:v>2.7000000000000021E-2</c:v>
                </c:pt>
                <c:pt idx="55">
                  <c:v>2.7500000000000021E-2</c:v>
                </c:pt>
                <c:pt idx="56">
                  <c:v>2.8000000000000021E-2</c:v>
                </c:pt>
                <c:pt idx="57">
                  <c:v>2.8500000000000022E-2</c:v>
                </c:pt>
                <c:pt idx="58">
                  <c:v>2.9000000000000022E-2</c:v>
                </c:pt>
                <c:pt idx="59">
                  <c:v>2.9500000000000023E-2</c:v>
                </c:pt>
                <c:pt idx="60">
                  <c:v>3.0000000000000023E-2</c:v>
                </c:pt>
                <c:pt idx="61">
                  <c:v>3.0500000000000024E-2</c:v>
                </c:pt>
                <c:pt idx="62">
                  <c:v>3.1000000000000024E-2</c:v>
                </c:pt>
                <c:pt idx="63">
                  <c:v>3.1500000000000021E-2</c:v>
                </c:pt>
                <c:pt idx="64">
                  <c:v>3.2000000000000021E-2</c:v>
                </c:pt>
                <c:pt idx="65">
                  <c:v>3.2500000000000022E-2</c:v>
                </c:pt>
                <c:pt idx="66">
                  <c:v>3.3000000000000022E-2</c:v>
                </c:pt>
                <c:pt idx="67">
                  <c:v>3.3500000000000023E-2</c:v>
                </c:pt>
                <c:pt idx="68">
                  <c:v>3.4000000000000023E-2</c:v>
                </c:pt>
                <c:pt idx="69">
                  <c:v>3.4500000000000024E-2</c:v>
                </c:pt>
                <c:pt idx="70">
                  <c:v>3.5000000000000024E-2</c:v>
                </c:pt>
                <c:pt idx="71">
                  <c:v>3.5500000000000025E-2</c:v>
                </c:pt>
                <c:pt idx="72">
                  <c:v>3.6000000000000025E-2</c:v>
                </c:pt>
                <c:pt idx="73">
                  <c:v>3.6500000000000025E-2</c:v>
                </c:pt>
                <c:pt idx="74">
                  <c:v>3.7000000000000026E-2</c:v>
                </c:pt>
                <c:pt idx="75">
                  <c:v>3.7500000000000026E-2</c:v>
                </c:pt>
                <c:pt idx="76">
                  <c:v>3.8000000000000027E-2</c:v>
                </c:pt>
                <c:pt idx="77">
                  <c:v>3.8500000000000027E-2</c:v>
                </c:pt>
                <c:pt idx="78">
                  <c:v>3.9000000000000028E-2</c:v>
                </c:pt>
                <c:pt idx="79">
                  <c:v>3.9500000000000028E-2</c:v>
                </c:pt>
                <c:pt idx="80">
                  <c:v>4.0000000000000029E-2</c:v>
                </c:pt>
                <c:pt idx="81">
                  <c:v>4.0500000000000029E-2</c:v>
                </c:pt>
                <c:pt idx="82">
                  <c:v>4.1000000000000029E-2</c:v>
                </c:pt>
                <c:pt idx="83">
                  <c:v>4.150000000000003E-2</c:v>
                </c:pt>
                <c:pt idx="84">
                  <c:v>4.200000000000003E-2</c:v>
                </c:pt>
                <c:pt idx="85">
                  <c:v>4.2500000000000031E-2</c:v>
                </c:pt>
                <c:pt idx="86">
                  <c:v>4.3000000000000031E-2</c:v>
                </c:pt>
                <c:pt idx="87">
                  <c:v>4.3500000000000032E-2</c:v>
                </c:pt>
                <c:pt idx="88">
                  <c:v>4.4000000000000032E-2</c:v>
                </c:pt>
                <c:pt idx="89">
                  <c:v>4.4500000000000033E-2</c:v>
                </c:pt>
                <c:pt idx="90">
                  <c:v>4.5000000000000033E-2</c:v>
                </c:pt>
                <c:pt idx="91">
                  <c:v>4.5500000000000033E-2</c:v>
                </c:pt>
                <c:pt idx="92">
                  <c:v>4.6000000000000034E-2</c:v>
                </c:pt>
                <c:pt idx="93">
                  <c:v>4.6500000000000034E-2</c:v>
                </c:pt>
                <c:pt idx="94">
                  <c:v>4.7000000000000035E-2</c:v>
                </c:pt>
                <c:pt idx="95">
                  <c:v>4.7500000000000035E-2</c:v>
                </c:pt>
                <c:pt idx="96">
                  <c:v>4.8000000000000036E-2</c:v>
                </c:pt>
                <c:pt idx="97">
                  <c:v>4.8500000000000036E-2</c:v>
                </c:pt>
                <c:pt idx="98">
                  <c:v>4.9000000000000037E-2</c:v>
                </c:pt>
                <c:pt idx="99">
                  <c:v>4.9500000000000037E-2</c:v>
                </c:pt>
                <c:pt idx="100">
                  <c:v>5.0000000000000037E-2</c:v>
                </c:pt>
                <c:pt idx="101">
                  <c:v>5.0500000000000038E-2</c:v>
                </c:pt>
                <c:pt idx="102">
                  <c:v>5.1000000000000038E-2</c:v>
                </c:pt>
                <c:pt idx="103">
                  <c:v>5.1500000000000039E-2</c:v>
                </c:pt>
                <c:pt idx="104">
                  <c:v>5.2000000000000039E-2</c:v>
                </c:pt>
                <c:pt idx="105">
                  <c:v>5.250000000000004E-2</c:v>
                </c:pt>
                <c:pt idx="106">
                  <c:v>5.300000000000004E-2</c:v>
                </c:pt>
                <c:pt idx="107">
                  <c:v>5.3500000000000041E-2</c:v>
                </c:pt>
                <c:pt idx="108">
                  <c:v>5.4000000000000041E-2</c:v>
                </c:pt>
                <c:pt idx="109">
                  <c:v>5.4500000000000041E-2</c:v>
                </c:pt>
                <c:pt idx="110">
                  <c:v>5.5000000000000042E-2</c:v>
                </c:pt>
                <c:pt idx="111">
                  <c:v>5.5500000000000042E-2</c:v>
                </c:pt>
                <c:pt idx="112">
                  <c:v>5.6000000000000043E-2</c:v>
                </c:pt>
                <c:pt idx="113">
                  <c:v>5.6500000000000043E-2</c:v>
                </c:pt>
                <c:pt idx="114">
                  <c:v>5.7000000000000044E-2</c:v>
                </c:pt>
                <c:pt idx="115">
                  <c:v>5.7500000000000044E-2</c:v>
                </c:pt>
                <c:pt idx="116">
                  <c:v>5.8000000000000045E-2</c:v>
                </c:pt>
                <c:pt idx="117">
                  <c:v>5.8500000000000045E-2</c:v>
                </c:pt>
                <c:pt idx="118">
                  <c:v>5.9000000000000045E-2</c:v>
                </c:pt>
                <c:pt idx="119">
                  <c:v>5.9500000000000046E-2</c:v>
                </c:pt>
                <c:pt idx="120">
                  <c:v>6.0000000000000046E-2</c:v>
                </c:pt>
                <c:pt idx="121">
                  <c:v>6.0500000000000047E-2</c:v>
                </c:pt>
                <c:pt idx="122">
                  <c:v>6.1000000000000047E-2</c:v>
                </c:pt>
                <c:pt idx="123">
                  <c:v>6.1500000000000048E-2</c:v>
                </c:pt>
                <c:pt idx="124">
                  <c:v>6.2000000000000048E-2</c:v>
                </c:pt>
                <c:pt idx="125">
                  <c:v>6.2500000000000042E-2</c:v>
                </c:pt>
                <c:pt idx="126">
                  <c:v>6.3000000000000042E-2</c:v>
                </c:pt>
                <c:pt idx="127">
                  <c:v>6.3500000000000043E-2</c:v>
                </c:pt>
                <c:pt idx="128">
                  <c:v>6.4000000000000043E-2</c:v>
                </c:pt>
                <c:pt idx="129">
                  <c:v>6.4500000000000043E-2</c:v>
                </c:pt>
                <c:pt idx="130">
                  <c:v>6.5000000000000044E-2</c:v>
                </c:pt>
                <c:pt idx="131">
                  <c:v>6.5500000000000044E-2</c:v>
                </c:pt>
                <c:pt idx="132">
                  <c:v>6.6000000000000045E-2</c:v>
                </c:pt>
                <c:pt idx="133">
                  <c:v>6.6500000000000045E-2</c:v>
                </c:pt>
                <c:pt idx="134">
                  <c:v>6.7000000000000046E-2</c:v>
                </c:pt>
                <c:pt idx="135">
                  <c:v>6.7500000000000046E-2</c:v>
                </c:pt>
                <c:pt idx="136">
                  <c:v>6.8000000000000047E-2</c:v>
                </c:pt>
                <c:pt idx="137">
                  <c:v>6.8500000000000047E-2</c:v>
                </c:pt>
                <c:pt idx="138">
                  <c:v>6.9000000000000047E-2</c:v>
                </c:pt>
                <c:pt idx="139">
                  <c:v>6.9500000000000048E-2</c:v>
                </c:pt>
                <c:pt idx="140">
                  <c:v>7.0000000000000048E-2</c:v>
                </c:pt>
                <c:pt idx="141">
                  <c:v>7.0500000000000049E-2</c:v>
                </c:pt>
                <c:pt idx="142">
                  <c:v>7.1000000000000049E-2</c:v>
                </c:pt>
                <c:pt idx="143">
                  <c:v>7.150000000000005E-2</c:v>
                </c:pt>
                <c:pt idx="144">
                  <c:v>7.200000000000005E-2</c:v>
                </c:pt>
                <c:pt idx="145">
                  <c:v>7.2500000000000051E-2</c:v>
                </c:pt>
                <c:pt idx="146">
                  <c:v>7.3000000000000051E-2</c:v>
                </c:pt>
                <c:pt idx="147">
                  <c:v>7.3500000000000051E-2</c:v>
                </c:pt>
                <c:pt idx="148">
                  <c:v>7.4000000000000052E-2</c:v>
                </c:pt>
                <c:pt idx="149">
                  <c:v>7.4500000000000052E-2</c:v>
                </c:pt>
                <c:pt idx="150">
                  <c:v>7.5000000000000053E-2</c:v>
                </c:pt>
                <c:pt idx="151">
                  <c:v>7.5500000000000053E-2</c:v>
                </c:pt>
                <c:pt idx="152">
                  <c:v>7.6000000000000054E-2</c:v>
                </c:pt>
                <c:pt idx="153">
                  <c:v>7.6500000000000054E-2</c:v>
                </c:pt>
                <c:pt idx="154">
                  <c:v>7.7000000000000055E-2</c:v>
                </c:pt>
                <c:pt idx="155">
                  <c:v>7.7500000000000055E-2</c:v>
                </c:pt>
                <c:pt idx="156">
                  <c:v>7.8000000000000055E-2</c:v>
                </c:pt>
                <c:pt idx="157">
                  <c:v>7.8500000000000056E-2</c:v>
                </c:pt>
                <c:pt idx="158">
                  <c:v>7.9000000000000056E-2</c:v>
                </c:pt>
                <c:pt idx="159">
                  <c:v>7.9500000000000057E-2</c:v>
                </c:pt>
                <c:pt idx="160">
                  <c:v>8.0000000000000057E-2</c:v>
                </c:pt>
                <c:pt idx="161">
                  <c:v>8.0500000000000058E-2</c:v>
                </c:pt>
                <c:pt idx="162">
                  <c:v>8.1000000000000058E-2</c:v>
                </c:pt>
                <c:pt idx="163">
                  <c:v>8.1500000000000059E-2</c:v>
                </c:pt>
                <c:pt idx="164">
                  <c:v>8.2000000000000059E-2</c:v>
                </c:pt>
                <c:pt idx="165">
                  <c:v>8.2500000000000059E-2</c:v>
                </c:pt>
                <c:pt idx="166">
                  <c:v>8.300000000000006E-2</c:v>
                </c:pt>
                <c:pt idx="167">
                  <c:v>8.350000000000006E-2</c:v>
                </c:pt>
                <c:pt idx="168">
                  <c:v>8.4000000000000061E-2</c:v>
                </c:pt>
                <c:pt idx="169">
                  <c:v>8.4500000000000061E-2</c:v>
                </c:pt>
                <c:pt idx="170">
                  <c:v>8.5000000000000062E-2</c:v>
                </c:pt>
                <c:pt idx="171">
                  <c:v>8.5500000000000062E-2</c:v>
                </c:pt>
                <c:pt idx="172">
                  <c:v>8.6000000000000063E-2</c:v>
                </c:pt>
                <c:pt idx="173">
                  <c:v>8.6500000000000063E-2</c:v>
                </c:pt>
                <c:pt idx="174">
                  <c:v>8.7000000000000063E-2</c:v>
                </c:pt>
                <c:pt idx="175">
                  <c:v>8.7500000000000064E-2</c:v>
                </c:pt>
                <c:pt idx="176">
                  <c:v>8.8000000000000064E-2</c:v>
                </c:pt>
                <c:pt idx="177">
                  <c:v>8.8500000000000065E-2</c:v>
                </c:pt>
                <c:pt idx="178">
                  <c:v>8.9000000000000065E-2</c:v>
                </c:pt>
                <c:pt idx="179">
                  <c:v>8.9500000000000066E-2</c:v>
                </c:pt>
                <c:pt idx="180">
                  <c:v>9.0000000000000066E-2</c:v>
                </c:pt>
                <c:pt idx="181">
                  <c:v>9.0500000000000067E-2</c:v>
                </c:pt>
                <c:pt idx="182">
                  <c:v>9.1000000000000067E-2</c:v>
                </c:pt>
                <c:pt idx="183">
                  <c:v>9.1500000000000067E-2</c:v>
                </c:pt>
                <c:pt idx="184">
                  <c:v>9.2000000000000068E-2</c:v>
                </c:pt>
                <c:pt idx="185">
                  <c:v>9.2500000000000068E-2</c:v>
                </c:pt>
                <c:pt idx="186">
                  <c:v>9.3000000000000069E-2</c:v>
                </c:pt>
                <c:pt idx="187">
                  <c:v>9.3500000000000069E-2</c:v>
                </c:pt>
                <c:pt idx="188">
                  <c:v>9.400000000000007E-2</c:v>
                </c:pt>
                <c:pt idx="189">
                  <c:v>9.450000000000007E-2</c:v>
                </c:pt>
                <c:pt idx="190">
                  <c:v>9.500000000000007E-2</c:v>
                </c:pt>
                <c:pt idx="191">
                  <c:v>9.5500000000000071E-2</c:v>
                </c:pt>
                <c:pt idx="192">
                  <c:v>9.6000000000000071E-2</c:v>
                </c:pt>
                <c:pt idx="193">
                  <c:v>9.6500000000000072E-2</c:v>
                </c:pt>
                <c:pt idx="194">
                  <c:v>9.7000000000000072E-2</c:v>
                </c:pt>
                <c:pt idx="195">
                  <c:v>9.7500000000000073E-2</c:v>
                </c:pt>
                <c:pt idx="196">
                  <c:v>9.8000000000000073E-2</c:v>
                </c:pt>
                <c:pt idx="197">
                  <c:v>9.8500000000000074E-2</c:v>
                </c:pt>
                <c:pt idx="198">
                  <c:v>9.9000000000000074E-2</c:v>
                </c:pt>
                <c:pt idx="199">
                  <c:v>9.9500000000000074E-2</c:v>
                </c:pt>
                <c:pt idx="200">
                  <c:v>0.10000000000000007</c:v>
                </c:pt>
                <c:pt idx="201">
                  <c:v>0.10050000000000008</c:v>
                </c:pt>
                <c:pt idx="202">
                  <c:v>0.10100000000000008</c:v>
                </c:pt>
                <c:pt idx="203">
                  <c:v>0.10150000000000008</c:v>
                </c:pt>
                <c:pt idx="204">
                  <c:v>0.10200000000000008</c:v>
                </c:pt>
                <c:pt idx="205">
                  <c:v>0.10250000000000008</c:v>
                </c:pt>
                <c:pt idx="206">
                  <c:v>0.10300000000000008</c:v>
                </c:pt>
                <c:pt idx="207">
                  <c:v>0.10350000000000008</c:v>
                </c:pt>
                <c:pt idx="208">
                  <c:v>0.10400000000000008</c:v>
                </c:pt>
                <c:pt idx="209">
                  <c:v>0.10450000000000008</c:v>
                </c:pt>
                <c:pt idx="210">
                  <c:v>0.10500000000000008</c:v>
                </c:pt>
                <c:pt idx="211">
                  <c:v>0.10550000000000008</c:v>
                </c:pt>
                <c:pt idx="212">
                  <c:v>0.10600000000000008</c:v>
                </c:pt>
                <c:pt idx="213">
                  <c:v>0.10650000000000008</c:v>
                </c:pt>
                <c:pt idx="214">
                  <c:v>0.10700000000000008</c:v>
                </c:pt>
                <c:pt idx="215">
                  <c:v>0.10750000000000008</c:v>
                </c:pt>
                <c:pt idx="216">
                  <c:v>0.10800000000000008</c:v>
                </c:pt>
                <c:pt idx="217">
                  <c:v>0.10850000000000008</c:v>
                </c:pt>
                <c:pt idx="218">
                  <c:v>0.10900000000000008</c:v>
                </c:pt>
                <c:pt idx="219">
                  <c:v>0.10950000000000008</c:v>
                </c:pt>
                <c:pt idx="220">
                  <c:v>0.11000000000000008</c:v>
                </c:pt>
                <c:pt idx="221">
                  <c:v>0.11050000000000008</c:v>
                </c:pt>
                <c:pt idx="222">
                  <c:v>0.11100000000000008</c:v>
                </c:pt>
                <c:pt idx="223">
                  <c:v>0.11150000000000009</c:v>
                </c:pt>
                <c:pt idx="224">
                  <c:v>0.11200000000000009</c:v>
                </c:pt>
                <c:pt idx="225">
                  <c:v>0.11250000000000009</c:v>
                </c:pt>
                <c:pt idx="226">
                  <c:v>0.11300000000000009</c:v>
                </c:pt>
                <c:pt idx="227">
                  <c:v>0.11350000000000009</c:v>
                </c:pt>
                <c:pt idx="228">
                  <c:v>0.11400000000000009</c:v>
                </c:pt>
                <c:pt idx="229">
                  <c:v>0.11450000000000009</c:v>
                </c:pt>
                <c:pt idx="230">
                  <c:v>0.11500000000000009</c:v>
                </c:pt>
                <c:pt idx="231">
                  <c:v>0.11550000000000009</c:v>
                </c:pt>
                <c:pt idx="232">
                  <c:v>0.11600000000000009</c:v>
                </c:pt>
                <c:pt idx="233">
                  <c:v>0.11650000000000009</c:v>
                </c:pt>
                <c:pt idx="234">
                  <c:v>0.11700000000000009</c:v>
                </c:pt>
                <c:pt idx="235">
                  <c:v>0.11750000000000009</c:v>
                </c:pt>
                <c:pt idx="236">
                  <c:v>0.11800000000000009</c:v>
                </c:pt>
                <c:pt idx="237">
                  <c:v>0.11850000000000009</c:v>
                </c:pt>
                <c:pt idx="238">
                  <c:v>0.11900000000000009</c:v>
                </c:pt>
                <c:pt idx="239">
                  <c:v>0.11950000000000009</c:v>
                </c:pt>
                <c:pt idx="240">
                  <c:v>0.12000000000000009</c:v>
                </c:pt>
                <c:pt idx="241">
                  <c:v>0.12050000000000009</c:v>
                </c:pt>
                <c:pt idx="242">
                  <c:v>0.12100000000000009</c:v>
                </c:pt>
                <c:pt idx="243">
                  <c:v>0.12150000000000009</c:v>
                </c:pt>
                <c:pt idx="244">
                  <c:v>0.12200000000000009</c:v>
                </c:pt>
                <c:pt idx="245">
                  <c:v>0.12250000000000009</c:v>
                </c:pt>
                <c:pt idx="246">
                  <c:v>0.1230000000000001</c:v>
                </c:pt>
                <c:pt idx="247">
                  <c:v>0.1235000000000001</c:v>
                </c:pt>
                <c:pt idx="248">
                  <c:v>0.1240000000000001</c:v>
                </c:pt>
                <c:pt idx="249">
                  <c:v>0.1245000000000001</c:v>
                </c:pt>
                <c:pt idx="250">
                  <c:v>0.12500000000000008</c:v>
                </c:pt>
                <c:pt idx="251">
                  <c:v>0.12550000000000008</c:v>
                </c:pt>
                <c:pt idx="252">
                  <c:v>0.12600000000000008</c:v>
                </c:pt>
                <c:pt idx="253">
                  <c:v>0.12650000000000008</c:v>
                </c:pt>
                <c:pt idx="254">
                  <c:v>0.12700000000000009</c:v>
                </c:pt>
                <c:pt idx="255">
                  <c:v>0.12750000000000009</c:v>
                </c:pt>
                <c:pt idx="256">
                  <c:v>0.12800000000000009</c:v>
                </c:pt>
                <c:pt idx="257">
                  <c:v>0.12850000000000009</c:v>
                </c:pt>
                <c:pt idx="258">
                  <c:v>0.12900000000000009</c:v>
                </c:pt>
                <c:pt idx="259">
                  <c:v>0.12950000000000009</c:v>
                </c:pt>
                <c:pt idx="260">
                  <c:v>0.13000000000000009</c:v>
                </c:pt>
                <c:pt idx="261">
                  <c:v>0.13050000000000009</c:v>
                </c:pt>
                <c:pt idx="262">
                  <c:v>0.13100000000000009</c:v>
                </c:pt>
                <c:pt idx="263">
                  <c:v>0.13150000000000009</c:v>
                </c:pt>
                <c:pt idx="264">
                  <c:v>0.13200000000000009</c:v>
                </c:pt>
                <c:pt idx="265">
                  <c:v>0.13250000000000009</c:v>
                </c:pt>
                <c:pt idx="266">
                  <c:v>0.13300000000000009</c:v>
                </c:pt>
                <c:pt idx="267">
                  <c:v>0.13350000000000009</c:v>
                </c:pt>
                <c:pt idx="268">
                  <c:v>0.13400000000000009</c:v>
                </c:pt>
                <c:pt idx="269">
                  <c:v>0.13450000000000009</c:v>
                </c:pt>
                <c:pt idx="270">
                  <c:v>0.13500000000000009</c:v>
                </c:pt>
                <c:pt idx="271">
                  <c:v>0.13550000000000009</c:v>
                </c:pt>
                <c:pt idx="272">
                  <c:v>0.13600000000000009</c:v>
                </c:pt>
                <c:pt idx="273">
                  <c:v>0.13650000000000009</c:v>
                </c:pt>
                <c:pt idx="274">
                  <c:v>0.13700000000000009</c:v>
                </c:pt>
                <c:pt idx="275">
                  <c:v>0.13750000000000009</c:v>
                </c:pt>
                <c:pt idx="276">
                  <c:v>0.13800000000000009</c:v>
                </c:pt>
                <c:pt idx="277">
                  <c:v>0.1385000000000001</c:v>
                </c:pt>
                <c:pt idx="278">
                  <c:v>0.1390000000000001</c:v>
                </c:pt>
                <c:pt idx="279">
                  <c:v>0.1395000000000001</c:v>
                </c:pt>
                <c:pt idx="280">
                  <c:v>0.1400000000000001</c:v>
                </c:pt>
                <c:pt idx="281">
                  <c:v>0.1405000000000001</c:v>
                </c:pt>
                <c:pt idx="282">
                  <c:v>0.1410000000000001</c:v>
                </c:pt>
                <c:pt idx="283">
                  <c:v>0.1415000000000001</c:v>
                </c:pt>
                <c:pt idx="284">
                  <c:v>0.1420000000000001</c:v>
                </c:pt>
                <c:pt idx="285">
                  <c:v>0.1425000000000001</c:v>
                </c:pt>
                <c:pt idx="286">
                  <c:v>0.1430000000000001</c:v>
                </c:pt>
                <c:pt idx="287">
                  <c:v>0.1435000000000001</c:v>
                </c:pt>
                <c:pt idx="288">
                  <c:v>0.1440000000000001</c:v>
                </c:pt>
                <c:pt idx="289">
                  <c:v>0.1445000000000001</c:v>
                </c:pt>
                <c:pt idx="290">
                  <c:v>0.1450000000000001</c:v>
                </c:pt>
                <c:pt idx="291">
                  <c:v>0.1455000000000001</c:v>
                </c:pt>
                <c:pt idx="292">
                  <c:v>0.1460000000000001</c:v>
                </c:pt>
                <c:pt idx="293">
                  <c:v>0.1465000000000001</c:v>
                </c:pt>
                <c:pt idx="294">
                  <c:v>0.1470000000000001</c:v>
                </c:pt>
                <c:pt idx="295">
                  <c:v>0.1475000000000001</c:v>
                </c:pt>
                <c:pt idx="296">
                  <c:v>0.1480000000000001</c:v>
                </c:pt>
                <c:pt idx="297">
                  <c:v>0.1485000000000001</c:v>
                </c:pt>
                <c:pt idx="298">
                  <c:v>0.1490000000000001</c:v>
                </c:pt>
                <c:pt idx="299">
                  <c:v>0.14950000000000011</c:v>
                </c:pt>
                <c:pt idx="300">
                  <c:v>0.15000000000000011</c:v>
                </c:pt>
                <c:pt idx="301">
                  <c:v>0.15050000000000011</c:v>
                </c:pt>
                <c:pt idx="302">
                  <c:v>0.15100000000000011</c:v>
                </c:pt>
                <c:pt idx="303">
                  <c:v>0.15150000000000011</c:v>
                </c:pt>
                <c:pt idx="304">
                  <c:v>0.15200000000000011</c:v>
                </c:pt>
                <c:pt idx="305">
                  <c:v>0.15250000000000011</c:v>
                </c:pt>
                <c:pt idx="306">
                  <c:v>0.15300000000000011</c:v>
                </c:pt>
                <c:pt idx="307">
                  <c:v>0.15350000000000011</c:v>
                </c:pt>
                <c:pt idx="308">
                  <c:v>0.15400000000000011</c:v>
                </c:pt>
                <c:pt idx="309">
                  <c:v>0.15450000000000011</c:v>
                </c:pt>
                <c:pt idx="310">
                  <c:v>0.15500000000000011</c:v>
                </c:pt>
                <c:pt idx="311">
                  <c:v>0.15550000000000011</c:v>
                </c:pt>
                <c:pt idx="312">
                  <c:v>0.15600000000000011</c:v>
                </c:pt>
                <c:pt idx="313">
                  <c:v>0.15650000000000011</c:v>
                </c:pt>
                <c:pt idx="314">
                  <c:v>0.15700000000000011</c:v>
                </c:pt>
                <c:pt idx="315">
                  <c:v>0.15750000000000011</c:v>
                </c:pt>
                <c:pt idx="316">
                  <c:v>0.15800000000000011</c:v>
                </c:pt>
                <c:pt idx="317">
                  <c:v>0.15850000000000011</c:v>
                </c:pt>
                <c:pt idx="318">
                  <c:v>0.15900000000000011</c:v>
                </c:pt>
                <c:pt idx="319">
                  <c:v>0.15950000000000011</c:v>
                </c:pt>
                <c:pt idx="320">
                  <c:v>0.16000000000000011</c:v>
                </c:pt>
                <c:pt idx="321">
                  <c:v>0.16050000000000011</c:v>
                </c:pt>
                <c:pt idx="322">
                  <c:v>0.16100000000000012</c:v>
                </c:pt>
                <c:pt idx="323">
                  <c:v>0.16150000000000012</c:v>
                </c:pt>
                <c:pt idx="324">
                  <c:v>0.16200000000000012</c:v>
                </c:pt>
                <c:pt idx="325">
                  <c:v>0.16250000000000012</c:v>
                </c:pt>
                <c:pt idx="326">
                  <c:v>0.16300000000000012</c:v>
                </c:pt>
                <c:pt idx="327">
                  <c:v>0.16350000000000012</c:v>
                </c:pt>
                <c:pt idx="328">
                  <c:v>0.16400000000000012</c:v>
                </c:pt>
                <c:pt idx="329">
                  <c:v>0.16450000000000012</c:v>
                </c:pt>
                <c:pt idx="330">
                  <c:v>0.16500000000000012</c:v>
                </c:pt>
                <c:pt idx="331">
                  <c:v>0.16550000000000012</c:v>
                </c:pt>
                <c:pt idx="332">
                  <c:v>0.16600000000000012</c:v>
                </c:pt>
                <c:pt idx="333">
                  <c:v>0.16650000000000012</c:v>
                </c:pt>
                <c:pt idx="334">
                  <c:v>0.16700000000000012</c:v>
                </c:pt>
                <c:pt idx="335">
                  <c:v>0.16750000000000012</c:v>
                </c:pt>
                <c:pt idx="336">
                  <c:v>0.16800000000000012</c:v>
                </c:pt>
                <c:pt idx="337">
                  <c:v>0.16850000000000012</c:v>
                </c:pt>
                <c:pt idx="338">
                  <c:v>0.16900000000000012</c:v>
                </c:pt>
                <c:pt idx="339">
                  <c:v>0.16950000000000012</c:v>
                </c:pt>
                <c:pt idx="340">
                  <c:v>0.17000000000000012</c:v>
                </c:pt>
                <c:pt idx="341">
                  <c:v>0.17050000000000012</c:v>
                </c:pt>
                <c:pt idx="342">
                  <c:v>0.17100000000000012</c:v>
                </c:pt>
                <c:pt idx="343">
                  <c:v>0.17150000000000012</c:v>
                </c:pt>
                <c:pt idx="344">
                  <c:v>0.17200000000000013</c:v>
                </c:pt>
                <c:pt idx="345">
                  <c:v>0.17250000000000013</c:v>
                </c:pt>
                <c:pt idx="346">
                  <c:v>0.17300000000000013</c:v>
                </c:pt>
                <c:pt idx="347">
                  <c:v>0.17350000000000013</c:v>
                </c:pt>
                <c:pt idx="348">
                  <c:v>0.17400000000000013</c:v>
                </c:pt>
                <c:pt idx="349">
                  <c:v>0.17450000000000013</c:v>
                </c:pt>
                <c:pt idx="350">
                  <c:v>0.17500000000000013</c:v>
                </c:pt>
                <c:pt idx="351">
                  <c:v>0.17550000000000013</c:v>
                </c:pt>
                <c:pt idx="352">
                  <c:v>0.17600000000000013</c:v>
                </c:pt>
                <c:pt idx="353">
                  <c:v>0.17650000000000013</c:v>
                </c:pt>
                <c:pt idx="354">
                  <c:v>0.17700000000000013</c:v>
                </c:pt>
                <c:pt idx="355">
                  <c:v>0.17750000000000013</c:v>
                </c:pt>
                <c:pt idx="356">
                  <c:v>0.17800000000000013</c:v>
                </c:pt>
                <c:pt idx="357">
                  <c:v>0.17850000000000013</c:v>
                </c:pt>
                <c:pt idx="358">
                  <c:v>0.17900000000000013</c:v>
                </c:pt>
                <c:pt idx="359">
                  <c:v>0.17950000000000013</c:v>
                </c:pt>
                <c:pt idx="360">
                  <c:v>0.18000000000000013</c:v>
                </c:pt>
                <c:pt idx="361">
                  <c:v>0.18050000000000013</c:v>
                </c:pt>
                <c:pt idx="362">
                  <c:v>0.18100000000000013</c:v>
                </c:pt>
                <c:pt idx="363">
                  <c:v>0.18150000000000013</c:v>
                </c:pt>
                <c:pt idx="364">
                  <c:v>0.18200000000000013</c:v>
                </c:pt>
                <c:pt idx="365">
                  <c:v>0.18250000000000013</c:v>
                </c:pt>
                <c:pt idx="366">
                  <c:v>0.18300000000000013</c:v>
                </c:pt>
                <c:pt idx="367">
                  <c:v>0.18350000000000014</c:v>
                </c:pt>
                <c:pt idx="368">
                  <c:v>0.18400000000000014</c:v>
                </c:pt>
                <c:pt idx="369">
                  <c:v>0.18450000000000014</c:v>
                </c:pt>
                <c:pt idx="370">
                  <c:v>0.18500000000000014</c:v>
                </c:pt>
                <c:pt idx="371">
                  <c:v>0.18550000000000014</c:v>
                </c:pt>
                <c:pt idx="372">
                  <c:v>0.18600000000000014</c:v>
                </c:pt>
                <c:pt idx="373">
                  <c:v>0.18650000000000014</c:v>
                </c:pt>
                <c:pt idx="374">
                  <c:v>0.18700000000000014</c:v>
                </c:pt>
                <c:pt idx="375">
                  <c:v>0.18750000000000014</c:v>
                </c:pt>
                <c:pt idx="376">
                  <c:v>0.18800000000000014</c:v>
                </c:pt>
                <c:pt idx="377">
                  <c:v>0.18850000000000014</c:v>
                </c:pt>
                <c:pt idx="378">
                  <c:v>0.18900000000000014</c:v>
                </c:pt>
                <c:pt idx="379">
                  <c:v>0.18950000000000014</c:v>
                </c:pt>
                <c:pt idx="380">
                  <c:v>0.19000000000000014</c:v>
                </c:pt>
                <c:pt idx="381">
                  <c:v>0.19050000000000014</c:v>
                </c:pt>
                <c:pt idx="382">
                  <c:v>0.19100000000000014</c:v>
                </c:pt>
                <c:pt idx="383">
                  <c:v>0.19150000000000014</c:v>
                </c:pt>
                <c:pt idx="384">
                  <c:v>0.19200000000000014</c:v>
                </c:pt>
                <c:pt idx="385">
                  <c:v>0.19250000000000014</c:v>
                </c:pt>
                <c:pt idx="386">
                  <c:v>0.19300000000000014</c:v>
                </c:pt>
                <c:pt idx="387">
                  <c:v>0.19350000000000014</c:v>
                </c:pt>
                <c:pt idx="388">
                  <c:v>0.19400000000000014</c:v>
                </c:pt>
                <c:pt idx="389">
                  <c:v>0.19450000000000014</c:v>
                </c:pt>
                <c:pt idx="390">
                  <c:v>0.19500000000000015</c:v>
                </c:pt>
                <c:pt idx="391">
                  <c:v>0.19550000000000015</c:v>
                </c:pt>
                <c:pt idx="392">
                  <c:v>0.19600000000000015</c:v>
                </c:pt>
                <c:pt idx="393">
                  <c:v>0.19650000000000015</c:v>
                </c:pt>
                <c:pt idx="394">
                  <c:v>0.19700000000000015</c:v>
                </c:pt>
                <c:pt idx="395">
                  <c:v>0.19750000000000015</c:v>
                </c:pt>
                <c:pt idx="396">
                  <c:v>0.19800000000000015</c:v>
                </c:pt>
                <c:pt idx="397">
                  <c:v>0.19850000000000015</c:v>
                </c:pt>
                <c:pt idx="398">
                  <c:v>0.19900000000000015</c:v>
                </c:pt>
                <c:pt idx="399">
                  <c:v>0.19950000000000015</c:v>
                </c:pt>
                <c:pt idx="400">
                  <c:v>0.20000000000000015</c:v>
                </c:pt>
                <c:pt idx="401">
                  <c:v>0.20050000000000015</c:v>
                </c:pt>
                <c:pt idx="402">
                  <c:v>0.20100000000000015</c:v>
                </c:pt>
                <c:pt idx="403">
                  <c:v>0.20150000000000015</c:v>
                </c:pt>
                <c:pt idx="404">
                  <c:v>0.20200000000000015</c:v>
                </c:pt>
                <c:pt idx="405">
                  <c:v>0.20250000000000015</c:v>
                </c:pt>
                <c:pt idx="406">
                  <c:v>0.20300000000000015</c:v>
                </c:pt>
                <c:pt idx="407">
                  <c:v>0.20350000000000015</c:v>
                </c:pt>
                <c:pt idx="408">
                  <c:v>0.20400000000000015</c:v>
                </c:pt>
                <c:pt idx="409">
                  <c:v>0.20450000000000015</c:v>
                </c:pt>
                <c:pt idx="410">
                  <c:v>0.20500000000000015</c:v>
                </c:pt>
                <c:pt idx="411">
                  <c:v>0.20550000000000015</c:v>
                </c:pt>
                <c:pt idx="412">
                  <c:v>0.20600000000000016</c:v>
                </c:pt>
                <c:pt idx="413">
                  <c:v>0.20650000000000016</c:v>
                </c:pt>
                <c:pt idx="414">
                  <c:v>0.20700000000000016</c:v>
                </c:pt>
                <c:pt idx="415">
                  <c:v>0.20750000000000016</c:v>
                </c:pt>
                <c:pt idx="416">
                  <c:v>0.20800000000000016</c:v>
                </c:pt>
                <c:pt idx="417">
                  <c:v>0.20850000000000016</c:v>
                </c:pt>
                <c:pt idx="418">
                  <c:v>0.20900000000000016</c:v>
                </c:pt>
                <c:pt idx="419">
                  <c:v>0.20950000000000016</c:v>
                </c:pt>
                <c:pt idx="420">
                  <c:v>0.21000000000000016</c:v>
                </c:pt>
                <c:pt idx="421">
                  <c:v>0.21050000000000016</c:v>
                </c:pt>
                <c:pt idx="422">
                  <c:v>0.21100000000000016</c:v>
                </c:pt>
                <c:pt idx="423">
                  <c:v>0.21150000000000016</c:v>
                </c:pt>
                <c:pt idx="424">
                  <c:v>0.21200000000000016</c:v>
                </c:pt>
                <c:pt idx="425">
                  <c:v>0.21250000000000016</c:v>
                </c:pt>
                <c:pt idx="426">
                  <c:v>0.21300000000000016</c:v>
                </c:pt>
                <c:pt idx="427">
                  <c:v>0.21350000000000016</c:v>
                </c:pt>
                <c:pt idx="428">
                  <c:v>0.21400000000000016</c:v>
                </c:pt>
                <c:pt idx="429">
                  <c:v>0.21450000000000016</c:v>
                </c:pt>
                <c:pt idx="430">
                  <c:v>0.21500000000000016</c:v>
                </c:pt>
                <c:pt idx="431">
                  <c:v>0.21550000000000016</c:v>
                </c:pt>
                <c:pt idx="432">
                  <c:v>0.21600000000000016</c:v>
                </c:pt>
                <c:pt idx="433">
                  <c:v>0.21650000000000016</c:v>
                </c:pt>
                <c:pt idx="434">
                  <c:v>0.21700000000000016</c:v>
                </c:pt>
                <c:pt idx="435">
                  <c:v>0.21750000000000017</c:v>
                </c:pt>
                <c:pt idx="436">
                  <c:v>0.21800000000000017</c:v>
                </c:pt>
                <c:pt idx="437">
                  <c:v>0.21850000000000017</c:v>
                </c:pt>
                <c:pt idx="438">
                  <c:v>0.21900000000000017</c:v>
                </c:pt>
                <c:pt idx="439">
                  <c:v>0.21950000000000017</c:v>
                </c:pt>
                <c:pt idx="440">
                  <c:v>0.22000000000000017</c:v>
                </c:pt>
                <c:pt idx="441">
                  <c:v>0.22050000000000017</c:v>
                </c:pt>
                <c:pt idx="442">
                  <c:v>0.22100000000000017</c:v>
                </c:pt>
                <c:pt idx="443">
                  <c:v>0.22150000000000017</c:v>
                </c:pt>
                <c:pt idx="444">
                  <c:v>0.22200000000000017</c:v>
                </c:pt>
                <c:pt idx="445">
                  <c:v>0.22250000000000017</c:v>
                </c:pt>
                <c:pt idx="446">
                  <c:v>0.22300000000000017</c:v>
                </c:pt>
                <c:pt idx="447">
                  <c:v>0.22350000000000017</c:v>
                </c:pt>
                <c:pt idx="448">
                  <c:v>0.22400000000000017</c:v>
                </c:pt>
                <c:pt idx="449">
                  <c:v>0.22450000000000017</c:v>
                </c:pt>
                <c:pt idx="450">
                  <c:v>0.22500000000000017</c:v>
                </c:pt>
                <c:pt idx="451">
                  <c:v>0.22550000000000017</c:v>
                </c:pt>
                <c:pt idx="452">
                  <c:v>0.22600000000000017</c:v>
                </c:pt>
                <c:pt idx="453">
                  <c:v>0.22650000000000017</c:v>
                </c:pt>
                <c:pt idx="454">
                  <c:v>0.22700000000000017</c:v>
                </c:pt>
                <c:pt idx="455">
                  <c:v>0.22750000000000017</c:v>
                </c:pt>
                <c:pt idx="456">
                  <c:v>0.22800000000000017</c:v>
                </c:pt>
                <c:pt idx="457">
                  <c:v>0.22850000000000018</c:v>
                </c:pt>
                <c:pt idx="458">
                  <c:v>0.22900000000000018</c:v>
                </c:pt>
                <c:pt idx="459">
                  <c:v>0.22950000000000018</c:v>
                </c:pt>
                <c:pt idx="460">
                  <c:v>0.23000000000000018</c:v>
                </c:pt>
                <c:pt idx="461">
                  <c:v>0.23050000000000018</c:v>
                </c:pt>
                <c:pt idx="462">
                  <c:v>0.23100000000000018</c:v>
                </c:pt>
                <c:pt idx="463">
                  <c:v>0.23150000000000018</c:v>
                </c:pt>
                <c:pt idx="464">
                  <c:v>0.23200000000000018</c:v>
                </c:pt>
                <c:pt idx="465">
                  <c:v>0.23250000000000018</c:v>
                </c:pt>
                <c:pt idx="466">
                  <c:v>0.23300000000000018</c:v>
                </c:pt>
                <c:pt idx="467">
                  <c:v>0.23350000000000018</c:v>
                </c:pt>
                <c:pt idx="468">
                  <c:v>0.23400000000000018</c:v>
                </c:pt>
                <c:pt idx="469">
                  <c:v>0.23450000000000018</c:v>
                </c:pt>
                <c:pt idx="470">
                  <c:v>0.23500000000000018</c:v>
                </c:pt>
                <c:pt idx="471">
                  <c:v>0.23550000000000018</c:v>
                </c:pt>
                <c:pt idx="472">
                  <c:v>0.23600000000000018</c:v>
                </c:pt>
                <c:pt idx="473">
                  <c:v>0.23650000000000018</c:v>
                </c:pt>
                <c:pt idx="474">
                  <c:v>0.23700000000000018</c:v>
                </c:pt>
                <c:pt idx="475">
                  <c:v>0.23750000000000018</c:v>
                </c:pt>
                <c:pt idx="476">
                  <c:v>0.23800000000000018</c:v>
                </c:pt>
                <c:pt idx="477">
                  <c:v>0.23850000000000018</c:v>
                </c:pt>
                <c:pt idx="478">
                  <c:v>0.23900000000000018</c:v>
                </c:pt>
                <c:pt idx="479">
                  <c:v>0.23950000000000018</c:v>
                </c:pt>
                <c:pt idx="480">
                  <c:v>0.24000000000000019</c:v>
                </c:pt>
                <c:pt idx="481">
                  <c:v>0.24050000000000019</c:v>
                </c:pt>
                <c:pt idx="482">
                  <c:v>0.24100000000000019</c:v>
                </c:pt>
                <c:pt idx="483">
                  <c:v>0.24150000000000019</c:v>
                </c:pt>
                <c:pt idx="484">
                  <c:v>0.24200000000000019</c:v>
                </c:pt>
                <c:pt idx="485">
                  <c:v>0.24250000000000019</c:v>
                </c:pt>
                <c:pt idx="486">
                  <c:v>0.24300000000000019</c:v>
                </c:pt>
                <c:pt idx="487">
                  <c:v>0.24350000000000019</c:v>
                </c:pt>
                <c:pt idx="488">
                  <c:v>0.24400000000000019</c:v>
                </c:pt>
                <c:pt idx="489">
                  <c:v>0.24450000000000019</c:v>
                </c:pt>
                <c:pt idx="490">
                  <c:v>0.24500000000000019</c:v>
                </c:pt>
                <c:pt idx="491">
                  <c:v>0.24550000000000019</c:v>
                </c:pt>
                <c:pt idx="492">
                  <c:v>0.24600000000000019</c:v>
                </c:pt>
                <c:pt idx="493">
                  <c:v>0.24650000000000019</c:v>
                </c:pt>
                <c:pt idx="494">
                  <c:v>0.24700000000000019</c:v>
                </c:pt>
                <c:pt idx="495">
                  <c:v>0.24750000000000019</c:v>
                </c:pt>
                <c:pt idx="496">
                  <c:v>0.24800000000000019</c:v>
                </c:pt>
                <c:pt idx="497">
                  <c:v>0.24850000000000019</c:v>
                </c:pt>
                <c:pt idx="498">
                  <c:v>0.24900000000000019</c:v>
                </c:pt>
                <c:pt idx="499">
                  <c:v>0.24950000000000019</c:v>
                </c:pt>
                <c:pt idx="500">
                  <c:v>0.25000000000000017</c:v>
                </c:pt>
                <c:pt idx="501">
                  <c:v>0.25050000000000017</c:v>
                </c:pt>
                <c:pt idx="502">
                  <c:v>0.25100000000000017</c:v>
                </c:pt>
                <c:pt idx="503">
                  <c:v>0.25150000000000017</c:v>
                </c:pt>
                <c:pt idx="504">
                  <c:v>0.25200000000000017</c:v>
                </c:pt>
                <c:pt idx="505">
                  <c:v>0.25250000000000017</c:v>
                </c:pt>
                <c:pt idx="506">
                  <c:v>0.25300000000000017</c:v>
                </c:pt>
                <c:pt idx="507">
                  <c:v>0.25350000000000017</c:v>
                </c:pt>
                <c:pt idx="508">
                  <c:v>0.25400000000000017</c:v>
                </c:pt>
                <c:pt idx="509">
                  <c:v>0.25450000000000017</c:v>
                </c:pt>
                <c:pt idx="510">
                  <c:v>0.25500000000000017</c:v>
                </c:pt>
                <c:pt idx="511">
                  <c:v>0.25550000000000017</c:v>
                </c:pt>
                <c:pt idx="512">
                  <c:v>0.25600000000000017</c:v>
                </c:pt>
                <c:pt idx="513">
                  <c:v>0.25650000000000017</c:v>
                </c:pt>
                <c:pt idx="514">
                  <c:v>0.25700000000000017</c:v>
                </c:pt>
                <c:pt idx="515">
                  <c:v>0.25750000000000017</c:v>
                </c:pt>
                <c:pt idx="516">
                  <c:v>0.25800000000000017</c:v>
                </c:pt>
                <c:pt idx="517">
                  <c:v>0.25850000000000017</c:v>
                </c:pt>
                <c:pt idx="518">
                  <c:v>0.25900000000000017</c:v>
                </c:pt>
                <c:pt idx="519">
                  <c:v>0.25950000000000017</c:v>
                </c:pt>
                <c:pt idx="520">
                  <c:v>0.26000000000000018</c:v>
                </c:pt>
                <c:pt idx="521">
                  <c:v>0.26050000000000018</c:v>
                </c:pt>
                <c:pt idx="522">
                  <c:v>0.26100000000000018</c:v>
                </c:pt>
                <c:pt idx="523">
                  <c:v>0.26150000000000018</c:v>
                </c:pt>
                <c:pt idx="524">
                  <c:v>0.26200000000000018</c:v>
                </c:pt>
                <c:pt idx="525">
                  <c:v>0.26250000000000018</c:v>
                </c:pt>
                <c:pt idx="526">
                  <c:v>0.26300000000000018</c:v>
                </c:pt>
                <c:pt idx="527">
                  <c:v>0.26350000000000018</c:v>
                </c:pt>
                <c:pt idx="528">
                  <c:v>0.26400000000000018</c:v>
                </c:pt>
                <c:pt idx="529">
                  <c:v>0.26450000000000018</c:v>
                </c:pt>
                <c:pt idx="530">
                  <c:v>0.26500000000000018</c:v>
                </c:pt>
                <c:pt idx="531">
                  <c:v>0.26550000000000018</c:v>
                </c:pt>
                <c:pt idx="532">
                  <c:v>0.26600000000000018</c:v>
                </c:pt>
                <c:pt idx="533">
                  <c:v>0.26650000000000018</c:v>
                </c:pt>
                <c:pt idx="534">
                  <c:v>0.26700000000000018</c:v>
                </c:pt>
                <c:pt idx="535">
                  <c:v>0.26750000000000018</c:v>
                </c:pt>
                <c:pt idx="536">
                  <c:v>0.26800000000000018</c:v>
                </c:pt>
                <c:pt idx="537">
                  <c:v>0.26850000000000018</c:v>
                </c:pt>
                <c:pt idx="538">
                  <c:v>0.26900000000000018</c:v>
                </c:pt>
                <c:pt idx="539">
                  <c:v>0.26950000000000018</c:v>
                </c:pt>
                <c:pt idx="540">
                  <c:v>0.27000000000000018</c:v>
                </c:pt>
                <c:pt idx="541">
                  <c:v>0.27050000000000018</c:v>
                </c:pt>
                <c:pt idx="542">
                  <c:v>0.27100000000000019</c:v>
                </c:pt>
                <c:pt idx="543">
                  <c:v>0.27150000000000019</c:v>
                </c:pt>
                <c:pt idx="544">
                  <c:v>0.27200000000000019</c:v>
                </c:pt>
                <c:pt idx="545">
                  <c:v>0.27250000000000019</c:v>
                </c:pt>
                <c:pt idx="546">
                  <c:v>0.27300000000000019</c:v>
                </c:pt>
                <c:pt idx="547">
                  <c:v>0.27350000000000019</c:v>
                </c:pt>
                <c:pt idx="548">
                  <c:v>0.27400000000000019</c:v>
                </c:pt>
                <c:pt idx="549">
                  <c:v>0.27450000000000019</c:v>
                </c:pt>
                <c:pt idx="550">
                  <c:v>0.27500000000000019</c:v>
                </c:pt>
                <c:pt idx="551">
                  <c:v>0.27550000000000019</c:v>
                </c:pt>
                <c:pt idx="552">
                  <c:v>0.27600000000000019</c:v>
                </c:pt>
                <c:pt idx="553">
                  <c:v>0.27650000000000019</c:v>
                </c:pt>
                <c:pt idx="554">
                  <c:v>0.27700000000000019</c:v>
                </c:pt>
                <c:pt idx="555">
                  <c:v>0.27750000000000019</c:v>
                </c:pt>
                <c:pt idx="556">
                  <c:v>0.27800000000000019</c:v>
                </c:pt>
                <c:pt idx="557">
                  <c:v>0.27850000000000019</c:v>
                </c:pt>
                <c:pt idx="558">
                  <c:v>0.27900000000000019</c:v>
                </c:pt>
                <c:pt idx="559">
                  <c:v>0.27950000000000019</c:v>
                </c:pt>
                <c:pt idx="560">
                  <c:v>0.28000000000000019</c:v>
                </c:pt>
                <c:pt idx="561">
                  <c:v>0.28050000000000019</c:v>
                </c:pt>
                <c:pt idx="562">
                  <c:v>0.28100000000000019</c:v>
                </c:pt>
                <c:pt idx="563">
                  <c:v>0.28150000000000019</c:v>
                </c:pt>
                <c:pt idx="564">
                  <c:v>0.28200000000000019</c:v>
                </c:pt>
                <c:pt idx="565">
                  <c:v>0.2825000000000002</c:v>
                </c:pt>
                <c:pt idx="566">
                  <c:v>0.2830000000000002</c:v>
                </c:pt>
                <c:pt idx="567">
                  <c:v>0.2835000000000002</c:v>
                </c:pt>
                <c:pt idx="568">
                  <c:v>0.2840000000000002</c:v>
                </c:pt>
                <c:pt idx="569">
                  <c:v>0.2845000000000002</c:v>
                </c:pt>
                <c:pt idx="570">
                  <c:v>0.2850000000000002</c:v>
                </c:pt>
                <c:pt idx="571">
                  <c:v>0.2855000000000002</c:v>
                </c:pt>
                <c:pt idx="572">
                  <c:v>0.2860000000000002</c:v>
                </c:pt>
                <c:pt idx="573">
                  <c:v>0.2865000000000002</c:v>
                </c:pt>
                <c:pt idx="574">
                  <c:v>0.2870000000000002</c:v>
                </c:pt>
                <c:pt idx="575">
                  <c:v>0.2875000000000002</c:v>
                </c:pt>
                <c:pt idx="576">
                  <c:v>0.2880000000000002</c:v>
                </c:pt>
                <c:pt idx="577">
                  <c:v>0.2885000000000002</c:v>
                </c:pt>
                <c:pt idx="578">
                  <c:v>0.2890000000000002</c:v>
                </c:pt>
                <c:pt idx="579">
                  <c:v>0.2895000000000002</c:v>
                </c:pt>
                <c:pt idx="580">
                  <c:v>0.2900000000000002</c:v>
                </c:pt>
                <c:pt idx="581">
                  <c:v>0.2905000000000002</c:v>
                </c:pt>
                <c:pt idx="582">
                  <c:v>0.2910000000000002</c:v>
                </c:pt>
                <c:pt idx="583">
                  <c:v>0.2915000000000002</c:v>
                </c:pt>
                <c:pt idx="584">
                  <c:v>0.2920000000000002</c:v>
                </c:pt>
                <c:pt idx="585">
                  <c:v>0.2925000000000002</c:v>
                </c:pt>
                <c:pt idx="586">
                  <c:v>0.2930000000000002</c:v>
                </c:pt>
                <c:pt idx="587">
                  <c:v>0.29350000000000021</c:v>
                </c:pt>
                <c:pt idx="588">
                  <c:v>0.29400000000000021</c:v>
                </c:pt>
                <c:pt idx="589">
                  <c:v>0.29450000000000021</c:v>
                </c:pt>
                <c:pt idx="590">
                  <c:v>0.29500000000000021</c:v>
                </c:pt>
                <c:pt idx="591">
                  <c:v>0.29550000000000021</c:v>
                </c:pt>
                <c:pt idx="592">
                  <c:v>0.29600000000000021</c:v>
                </c:pt>
                <c:pt idx="593">
                  <c:v>0.29650000000000021</c:v>
                </c:pt>
                <c:pt idx="594">
                  <c:v>0.29700000000000021</c:v>
                </c:pt>
                <c:pt idx="595">
                  <c:v>0.29750000000000021</c:v>
                </c:pt>
                <c:pt idx="596">
                  <c:v>0.29800000000000021</c:v>
                </c:pt>
                <c:pt idx="597">
                  <c:v>0.29850000000000021</c:v>
                </c:pt>
                <c:pt idx="598">
                  <c:v>0.29900000000000021</c:v>
                </c:pt>
                <c:pt idx="599">
                  <c:v>0.29950000000000021</c:v>
                </c:pt>
                <c:pt idx="600">
                  <c:v>0.30000000000000021</c:v>
                </c:pt>
                <c:pt idx="601">
                  <c:v>0.30050000000000021</c:v>
                </c:pt>
                <c:pt idx="602">
                  <c:v>0.30100000000000021</c:v>
                </c:pt>
                <c:pt idx="603">
                  <c:v>0.30150000000000021</c:v>
                </c:pt>
                <c:pt idx="604">
                  <c:v>0.30200000000000021</c:v>
                </c:pt>
                <c:pt idx="605">
                  <c:v>0.30250000000000021</c:v>
                </c:pt>
                <c:pt idx="606">
                  <c:v>0.30300000000000021</c:v>
                </c:pt>
                <c:pt idx="607">
                  <c:v>0.30350000000000021</c:v>
                </c:pt>
                <c:pt idx="608">
                  <c:v>0.30400000000000021</c:v>
                </c:pt>
                <c:pt idx="609">
                  <c:v>0.30450000000000021</c:v>
                </c:pt>
                <c:pt idx="610">
                  <c:v>0.30500000000000022</c:v>
                </c:pt>
                <c:pt idx="611">
                  <c:v>0.30550000000000022</c:v>
                </c:pt>
                <c:pt idx="612">
                  <c:v>0.30600000000000022</c:v>
                </c:pt>
                <c:pt idx="613">
                  <c:v>0.30650000000000022</c:v>
                </c:pt>
                <c:pt idx="614">
                  <c:v>0.30700000000000022</c:v>
                </c:pt>
                <c:pt idx="615">
                  <c:v>0.30750000000000022</c:v>
                </c:pt>
                <c:pt idx="616">
                  <c:v>0.30800000000000022</c:v>
                </c:pt>
                <c:pt idx="617">
                  <c:v>0.30850000000000022</c:v>
                </c:pt>
                <c:pt idx="618">
                  <c:v>0.30900000000000022</c:v>
                </c:pt>
                <c:pt idx="619">
                  <c:v>0.30950000000000022</c:v>
                </c:pt>
                <c:pt idx="620">
                  <c:v>0.31000000000000022</c:v>
                </c:pt>
                <c:pt idx="621">
                  <c:v>0.31050000000000022</c:v>
                </c:pt>
                <c:pt idx="622">
                  <c:v>0.31100000000000022</c:v>
                </c:pt>
                <c:pt idx="623">
                  <c:v>0.31150000000000022</c:v>
                </c:pt>
                <c:pt idx="624">
                  <c:v>0.31200000000000022</c:v>
                </c:pt>
                <c:pt idx="625">
                  <c:v>0.31250000000000022</c:v>
                </c:pt>
                <c:pt idx="626">
                  <c:v>0.31300000000000022</c:v>
                </c:pt>
                <c:pt idx="627">
                  <c:v>0.31350000000000022</c:v>
                </c:pt>
                <c:pt idx="628">
                  <c:v>0.31400000000000022</c:v>
                </c:pt>
                <c:pt idx="629">
                  <c:v>0.31450000000000022</c:v>
                </c:pt>
                <c:pt idx="630">
                  <c:v>0.31500000000000022</c:v>
                </c:pt>
                <c:pt idx="631">
                  <c:v>0.31550000000000022</c:v>
                </c:pt>
                <c:pt idx="632">
                  <c:v>0.31600000000000023</c:v>
                </c:pt>
                <c:pt idx="633">
                  <c:v>0.31650000000000023</c:v>
                </c:pt>
                <c:pt idx="634">
                  <c:v>0.31700000000000023</c:v>
                </c:pt>
                <c:pt idx="635">
                  <c:v>0.31750000000000023</c:v>
                </c:pt>
                <c:pt idx="636">
                  <c:v>0.31800000000000023</c:v>
                </c:pt>
                <c:pt idx="637">
                  <c:v>0.31850000000000023</c:v>
                </c:pt>
                <c:pt idx="638">
                  <c:v>0.31900000000000023</c:v>
                </c:pt>
                <c:pt idx="639">
                  <c:v>0.31950000000000023</c:v>
                </c:pt>
                <c:pt idx="640">
                  <c:v>0.32000000000000023</c:v>
                </c:pt>
                <c:pt idx="641">
                  <c:v>0.32050000000000023</c:v>
                </c:pt>
                <c:pt idx="642">
                  <c:v>0.32100000000000023</c:v>
                </c:pt>
                <c:pt idx="643">
                  <c:v>0.32150000000000023</c:v>
                </c:pt>
                <c:pt idx="644">
                  <c:v>0.32200000000000023</c:v>
                </c:pt>
                <c:pt idx="645">
                  <c:v>0.32250000000000023</c:v>
                </c:pt>
                <c:pt idx="646">
                  <c:v>0.32300000000000023</c:v>
                </c:pt>
                <c:pt idx="647">
                  <c:v>0.32350000000000023</c:v>
                </c:pt>
                <c:pt idx="648">
                  <c:v>0.32400000000000023</c:v>
                </c:pt>
                <c:pt idx="649">
                  <c:v>0.32450000000000023</c:v>
                </c:pt>
                <c:pt idx="650">
                  <c:v>0.32500000000000023</c:v>
                </c:pt>
                <c:pt idx="651">
                  <c:v>0.32550000000000023</c:v>
                </c:pt>
                <c:pt idx="652">
                  <c:v>0.32600000000000023</c:v>
                </c:pt>
                <c:pt idx="653">
                  <c:v>0.32650000000000023</c:v>
                </c:pt>
                <c:pt idx="654">
                  <c:v>0.32700000000000023</c:v>
                </c:pt>
                <c:pt idx="655">
                  <c:v>0.32750000000000024</c:v>
                </c:pt>
                <c:pt idx="656">
                  <c:v>0.32800000000000024</c:v>
                </c:pt>
                <c:pt idx="657">
                  <c:v>0.32850000000000024</c:v>
                </c:pt>
                <c:pt idx="658">
                  <c:v>0.32900000000000024</c:v>
                </c:pt>
                <c:pt idx="659">
                  <c:v>0.32950000000000024</c:v>
                </c:pt>
                <c:pt idx="660">
                  <c:v>0.33000000000000024</c:v>
                </c:pt>
                <c:pt idx="661">
                  <c:v>0.33050000000000024</c:v>
                </c:pt>
                <c:pt idx="662">
                  <c:v>0.33100000000000024</c:v>
                </c:pt>
                <c:pt idx="663">
                  <c:v>0.33150000000000024</c:v>
                </c:pt>
                <c:pt idx="664">
                  <c:v>0.33200000000000024</c:v>
                </c:pt>
                <c:pt idx="665">
                  <c:v>0.33250000000000024</c:v>
                </c:pt>
                <c:pt idx="666">
                  <c:v>0.33300000000000024</c:v>
                </c:pt>
                <c:pt idx="667">
                  <c:v>0.33350000000000024</c:v>
                </c:pt>
                <c:pt idx="668">
                  <c:v>0.33400000000000024</c:v>
                </c:pt>
                <c:pt idx="669">
                  <c:v>0.33450000000000024</c:v>
                </c:pt>
                <c:pt idx="670">
                  <c:v>0.33500000000000024</c:v>
                </c:pt>
                <c:pt idx="671">
                  <c:v>0.33550000000000024</c:v>
                </c:pt>
                <c:pt idx="672">
                  <c:v>0.33600000000000024</c:v>
                </c:pt>
                <c:pt idx="673">
                  <c:v>0.33650000000000024</c:v>
                </c:pt>
                <c:pt idx="674">
                  <c:v>0.33700000000000024</c:v>
                </c:pt>
                <c:pt idx="675">
                  <c:v>0.33750000000000024</c:v>
                </c:pt>
                <c:pt idx="676">
                  <c:v>0.33800000000000024</c:v>
                </c:pt>
                <c:pt idx="677">
                  <c:v>0.33850000000000025</c:v>
                </c:pt>
                <c:pt idx="678">
                  <c:v>0.33900000000000025</c:v>
                </c:pt>
                <c:pt idx="679">
                  <c:v>0.33950000000000025</c:v>
                </c:pt>
                <c:pt idx="680">
                  <c:v>0.34000000000000025</c:v>
                </c:pt>
                <c:pt idx="681">
                  <c:v>0.34050000000000025</c:v>
                </c:pt>
                <c:pt idx="682">
                  <c:v>0.34100000000000025</c:v>
                </c:pt>
                <c:pt idx="683">
                  <c:v>0.34150000000000025</c:v>
                </c:pt>
                <c:pt idx="684">
                  <c:v>0.34200000000000025</c:v>
                </c:pt>
                <c:pt idx="685">
                  <c:v>0.34250000000000025</c:v>
                </c:pt>
                <c:pt idx="686">
                  <c:v>0.34300000000000025</c:v>
                </c:pt>
                <c:pt idx="687">
                  <c:v>0.34350000000000025</c:v>
                </c:pt>
                <c:pt idx="688">
                  <c:v>0.34400000000000025</c:v>
                </c:pt>
                <c:pt idx="689">
                  <c:v>0.34450000000000025</c:v>
                </c:pt>
                <c:pt idx="690">
                  <c:v>0.34500000000000025</c:v>
                </c:pt>
                <c:pt idx="691">
                  <c:v>0.34550000000000025</c:v>
                </c:pt>
                <c:pt idx="692">
                  <c:v>0.34600000000000025</c:v>
                </c:pt>
                <c:pt idx="693">
                  <c:v>0.34650000000000025</c:v>
                </c:pt>
                <c:pt idx="694">
                  <c:v>0.34700000000000025</c:v>
                </c:pt>
                <c:pt idx="695">
                  <c:v>0.34750000000000025</c:v>
                </c:pt>
                <c:pt idx="696">
                  <c:v>0.34800000000000025</c:v>
                </c:pt>
                <c:pt idx="697">
                  <c:v>0.34850000000000025</c:v>
                </c:pt>
                <c:pt idx="698">
                  <c:v>0.34900000000000025</c:v>
                </c:pt>
                <c:pt idx="699">
                  <c:v>0.34950000000000025</c:v>
                </c:pt>
                <c:pt idx="700">
                  <c:v>0.35000000000000026</c:v>
                </c:pt>
                <c:pt idx="701">
                  <c:v>0.35050000000000026</c:v>
                </c:pt>
                <c:pt idx="702">
                  <c:v>0.35100000000000026</c:v>
                </c:pt>
                <c:pt idx="703">
                  <c:v>0.35150000000000026</c:v>
                </c:pt>
                <c:pt idx="704">
                  <c:v>0.35200000000000026</c:v>
                </c:pt>
                <c:pt idx="705">
                  <c:v>0.35250000000000026</c:v>
                </c:pt>
                <c:pt idx="706">
                  <c:v>0.35300000000000026</c:v>
                </c:pt>
                <c:pt idx="707">
                  <c:v>0.35350000000000026</c:v>
                </c:pt>
                <c:pt idx="708">
                  <c:v>0.35400000000000026</c:v>
                </c:pt>
                <c:pt idx="709">
                  <c:v>0.35450000000000026</c:v>
                </c:pt>
                <c:pt idx="710">
                  <c:v>0.35500000000000026</c:v>
                </c:pt>
                <c:pt idx="711">
                  <c:v>0.35550000000000026</c:v>
                </c:pt>
                <c:pt idx="712">
                  <c:v>0.35600000000000026</c:v>
                </c:pt>
                <c:pt idx="713">
                  <c:v>0.35650000000000026</c:v>
                </c:pt>
                <c:pt idx="714">
                  <c:v>0.35700000000000026</c:v>
                </c:pt>
                <c:pt idx="715">
                  <c:v>0.35750000000000026</c:v>
                </c:pt>
                <c:pt idx="716">
                  <c:v>0.35800000000000026</c:v>
                </c:pt>
                <c:pt idx="717">
                  <c:v>0.35850000000000026</c:v>
                </c:pt>
                <c:pt idx="718">
                  <c:v>0.35900000000000026</c:v>
                </c:pt>
                <c:pt idx="719">
                  <c:v>0.35950000000000026</c:v>
                </c:pt>
                <c:pt idx="720">
                  <c:v>0.36000000000000026</c:v>
                </c:pt>
                <c:pt idx="721">
                  <c:v>0.36050000000000026</c:v>
                </c:pt>
                <c:pt idx="722">
                  <c:v>0.36100000000000027</c:v>
                </c:pt>
                <c:pt idx="723">
                  <c:v>0.36150000000000027</c:v>
                </c:pt>
                <c:pt idx="724">
                  <c:v>0.36200000000000027</c:v>
                </c:pt>
                <c:pt idx="725">
                  <c:v>0.36250000000000027</c:v>
                </c:pt>
                <c:pt idx="726">
                  <c:v>0.36300000000000027</c:v>
                </c:pt>
                <c:pt idx="727">
                  <c:v>0.36350000000000027</c:v>
                </c:pt>
                <c:pt idx="728">
                  <c:v>0.36400000000000027</c:v>
                </c:pt>
                <c:pt idx="729">
                  <c:v>0.36450000000000027</c:v>
                </c:pt>
                <c:pt idx="730">
                  <c:v>0.36500000000000027</c:v>
                </c:pt>
                <c:pt idx="731">
                  <c:v>0.36550000000000027</c:v>
                </c:pt>
                <c:pt idx="732">
                  <c:v>0.36600000000000027</c:v>
                </c:pt>
                <c:pt idx="733">
                  <c:v>0.36650000000000027</c:v>
                </c:pt>
                <c:pt idx="734">
                  <c:v>0.36700000000000027</c:v>
                </c:pt>
                <c:pt idx="735">
                  <c:v>0.36750000000000027</c:v>
                </c:pt>
                <c:pt idx="736">
                  <c:v>0.36800000000000027</c:v>
                </c:pt>
                <c:pt idx="737">
                  <c:v>0.36850000000000027</c:v>
                </c:pt>
                <c:pt idx="738">
                  <c:v>0.36900000000000027</c:v>
                </c:pt>
                <c:pt idx="739">
                  <c:v>0.36950000000000027</c:v>
                </c:pt>
                <c:pt idx="740">
                  <c:v>0.37000000000000027</c:v>
                </c:pt>
                <c:pt idx="741">
                  <c:v>0.37050000000000027</c:v>
                </c:pt>
                <c:pt idx="742">
                  <c:v>0.37100000000000027</c:v>
                </c:pt>
                <c:pt idx="743">
                  <c:v>0.37150000000000027</c:v>
                </c:pt>
                <c:pt idx="744">
                  <c:v>0.37200000000000027</c:v>
                </c:pt>
                <c:pt idx="745">
                  <c:v>0.37250000000000028</c:v>
                </c:pt>
                <c:pt idx="746">
                  <c:v>0.37300000000000028</c:v>
                </c:pt>
                <c:pt idx="747">
                  <c:v>0.37350000000000028</c:v>
                </c:pt>
                <c:pt idx="748">
                  <c:v>0.37400000000000028</c:v>
                </c:pt>
                <c:pt idx="749">
                  <c:v>0.37450000000000028</c:v>
                </c:pt>
                <c:pt idx="750">
                  <c:v>0.37500000000000028</c:v>
                </c:pt>
                <c:pt idx="751">
                  <c:v>0.37550000000000028</c:v>
                </c:pt>
                <c:pt idx="752">
                  <c:v>0.37600000000000028</c:v>
                </c:pt>
                <c:pt idx="753">
                  <c:v>0.37650000000000028</c:v>
                </c:pt>
                <c:pt idx="754">
                  <c:v>0.37700000000000028</c:v>
                </c:pt>
                <c:pt idx="755">
                  <c:v>0.37750000000000028</c:v>
                </c:pt>
                <c:pt idx="756">
                  <c:v>0.37800000000000028</c:v>
                </c:pt>
                <c:pt idx="757">
                  <c:v>0.37850000000000028</c:v>
                </c:pt>
                <c:pt idx="758">
                  <c:v>0.37900000000000028</c:v>
                </c:pt>
                <c:pt idx="759">
                  <c:v>0.37950000000000028</c:v>
                </c:pt>
                <c:pt idx="760">
                  <c:v>0.38000000000000028</c:v>
                </c:pt>
                <c:pt idx="761">
                  <c:v>0.38050000000000028</c:v>
                </c:pt>
                <c:pt idx="762">
                  <c:v>0.38100000000000028</c:v>
                </c:pt>
                <c:pt idx="763">
                  <c:v>0.38150000000000028</c:v>
                </c:pt>
                <c:pt idx="764">
                  <c:v>0.38200000000000028</c:v>
                </c:pt>
                <c:pt idx="765">
                  <c:v>0.38250000000000028</c:v>
                </c:pt>
                <c:pt idx="766">
                  <c:v>0.38300000000000028</c:v>
                </c:pt>
                <c:pt idx="767">
                  <c:v>0.38350000000000029</c:v>
                </c:pt>
                <c:pt idx="768">
                  <c:v>0.38400000000000029</c:v>
                </c:pt>
                <c:pt idx="769">
                  <c:v>0.38450000000000029</c:v>
                </c:pt>
                <c:pt idx="770">
                  <c:v>0.38500000000000029</c:v>
                </c:pt>
                <c:pt idx="771">
                  <c:v>0.38550000000000029</c:v>
                </c:pt>
                <c:pt idx="772">
                  <c:v>0.38600000000000029</c:v>
                </c:pt>
                <c:pt idx="773">
                  <c:v>0.38650000000000029</c:v>
                </c:pt>
                <c:pt idx="774">
                  <c:v>0.38700000000000029</c:v>
                </c:pt>
                <c:pt idx="775">
                  <c:v>0.38750000000000029</c:v>
                </c:pt>
                <c:pt idx="776">
                  <c:v>0.38800000000000029</c:v>
                </c:pt>
                <c:pt idx="777">
                  <c:v>0.38850000000000029</c:v>
                </c:pt>
                <c:pt idx="778">
                  <c:v>0.38900000000000029</c:v>
                </c:pt>
                <c:pt idx="779">
                  <c:v>0.38950000000000029</c:v>
                </c:pt>
                <c:pt idx="780">
                  <c:v>0.39000000000000029</c:v>
                </c:pt>
                <c:pt idx="781">
                  <c:v>0.39050000000000029</c:v>
                </c:pt>
                <c:pt idx="782">
                  <c:v>0.39100000000000029</c:v>
                </c:pt>
                <c:pt idx="783">
                  <c:v>0.39150000000000029</c:v>
                </c:pt>
                <c:pt idx="784">
                  <c:v>0.39200000000000029</c:v>
                </c:pt>
                <c:pt idx="785">
                  <c:v>0.39250000000000029</c:v>
                </c:pt>
                <c:pt idx="786">
                  <c:v>0.39300000000000029</c:v>
                </c:pt>
                <c:pt idx="787">
                  <c:v>0.39350000000000029</c:v>
                </c:pt>
                <c:pt idx="788">
                  <c:v>0.39400000000000029</c:v>
                </c:pt>
                <c:pt idx="789">
                  <c:v>0.39450000000000029</c:v>
                </c:pt>
                <c:pt idx="790">
                  <c:v>0.3950000000000003</c:v>
                </c:pt>
                <c:pt idx="791">
                  <c:v>0.3955000000000003</c:v>
                </c:pt>
                <c:pt idx="792">
                  <c:v>0.3960000000000003</c:v>
                </c:pt>
                <c:pt idx="793">
                  <c:v>0.3965000000000003</c:v>
                </c:pt>
                <c:pt idx="794">
                  <c:v>0.3970000000000003</c:v>
                </c:pt>
                <c:pt idx="795">
                  <c:v>0.3975000000000003</c:v>
                </c:pt>
                <c:pt idx="796">
                  <c:v>0.3980000000000003</c:v>
                </c:pt>
                <c:pt idx="797">
                  <c:v>0.3985000000000003</c:v>
                </c:pt>
                <c:pt idx="798">
                  <c:v>0.3990000000000003</c:v>
                </c:pt>
                <c:pt idx="799">
                  <c:v>0.3995000000000003</c:v>
                </c:pt>
                <c:pt idx="800">
                  <c:v>0.4000000000000003</c:v>
                </c:pt>
                <c:pt idx="801">
                  <c:v>0.4005000000000003</c:v>
                </c:pt>
                <c:pt idx="802">
                  <c:v>0.4010000000000003</c:v>
                </c:pt>
                <c:pt idx="803">
                  <c:v>0.4015000000000003</c:v>
                </c:pt>
                <c:pt idx="804">
                  <c:v>0.4020000000000003</c:v>
                </c:pt>
                <c:pt idx="805">
                  <c:v>0.4025000000000003</c:v>
                </c:pt>
                <c:pt idx="806">
                  <c:v>0.4030000000000003</c:v>
                </c:pt>
                <c:pt idx="807">
                  <c:v>0.4035000000000003</c:v>
                </c:pt>
                <c:pt idx="808">
                  <c:v>0.4040000000000003</c:v>
                </c:pt>
                <c:pt idx="809">
                  <c:v>0.4045000000000003</c:v>
                </c:pt>
                <c:pt idx="810">
                  <c:v>0.4050000000000003</c:v>
                </c:pt>
                <c:pt idx="811">
                  <c:v>0.4055000000000003</c:v>
                </c:pt>
                <c:pt idx="812">
                  <c:v>0.40600000000000031</c:v>
                </c:pt>
                <c:pt idx="813">
                  <c:v>0.40650000000000031</c:v>
                </c:pt>
                <c:pt idx="814">
                  <c:v>0.40700000000000031</c:v>
                </c:pt>
                <c:pt idx="815">
                  <c:v>0.40750000000000031</c:v>
                </c:pt>
                <c:pt idx="816">
                  <c:v>0.40800000000000031</c:v>
                </c:pt>
                <c:pt idx="817">
                  <c:v>0.40850000000000031</c:v>
                </c:pt>
                <c:pt idx="818">
                  <c:v>0.40900000000000031</c:v>
                </c:pt>
                <c:pt idx="819">
                  <c:v>0.40950000000000031</c:v>
                </c:pt>
                <c:pt idx="820">
                  <c:v>0.41000000000000031</c:v>
                </c:pt>
                <c:pt idx="821">
                  <c:v>0.41050000000000031</c:v>
                </c:pt>
                <c:pt idx="822">
                  <c:v>0.41100000000000031</c:v>
                </c:pt>
                <c:pt idx="823">
                  <c:v>0.41150000000000031</c:v>
                </c:pt>
                <c:pt idx="824">
                  <c:v>0.41200000000000031</c:v>
                </c:pt>
                <c:pt idx="825">
                  <c:v>0.41250000000000031</c:v>
                </c:pt>
                <c:pt idx="826">
                  <c:v>0.41300000000000031</c:v>
                </c:pt>
                <c:pt idx="827">
                  <c:v>0.41350000000000031</c:v>
                </c:pt>
                <c:pt idx="828">
                  <c:v>0.41400000000000031</c:v>
                </c:pt>
                <c:pt idx="829">
                  <c:v>0.41450000000000031</c:v>
                </c:pt>
                <c:pt idx="830">
                  <c:v>0.41500000000000031</c:v>
                </c:pt>
                <c:pt idx="831">
                  <c:v>0.41550000000000031</c:v>
                </c:pt>
                <c:pt idx="832">
                  <c:v>0.41600000000000031</c:v>
                </c:pt>
                <c:pt idx="833">
                  <c:v>0.41650000000000031</c:v>
                </c:pt>
                <c:pt idx="834">
                  <c:v>0.41700000000000031</c:v>
                </c:pt>
                <c:pt idx="835">
                  <c:v>0.41750000000000032</c:v>
                </c:pt>
                <c:pt idx="836">
                  <c:v>0.41800000000000032</c:v>
                </c:pt>
                <c:pt idx="837">
                  <c:v>0.41850000000000032</c:v>
                </c:pt>
                <c:pt idx="838">
                  <c:v>0.41900000000000032</c:v>
                </c:pt>
                <c:pt idx="839">
                  <c:v>0.41950000000000032</c:v>
                </c:pt>
                <c:pt idx="840">
                  <c:v>0.42000000000000032</c:v>
                </c:pt>
                <c:pt idx="841">
                  <c:v>0.42050000000000032</c:v>
                </c:pt>
                <c:pt idx="842">
                  <c:v>0.42100000000000032</c:v>
                </c:pt>
                <c:pt idx="843">
                  <c:v>0.42150000000000032</c:v>
                </c:pt>
                <c:pt idx="844">
                  <c:v>0.42200000000000032</c:v>
                </c:pt>
                <c:pt idx="845">
                  <c:v>0.42250000000000032</c:v>
                </c:pt>
                <c:pt idx="846">
                  <c:v>0.42300000000000032</c:v>
                </c:pt>
                <c:pt idx="847">
                  <c:v>0.42350000000000032</c:v>
                </c:pt>
                <c:pt idx="848">
                  <c:v>0.42400000000000032</c:v>
                </c:pt>
                <c:pt idx="849">
                  <c:v>0.42450000000000032</c:v>
                </c:pt>
                <c:pt idx="850">
                  <c:v>0.42500000000000032</c:v>
                </c:pt>
                <c:pt idx="851">
                  <c:v>0.42550000000000032</c:v>
                </c:pt>
                <c:pt idx="852">
                  <c:v>0.42600000000000032</c:v>
                </c:pt>
                <c:pt idx="853">
                  <c:v>0.42650000000000032</c:v>
                </c:pt>
                <c:pt idx="854">
                  <c:v>0.42700000000000032</c:v>
                </c:pt>
                <c:pt idx="855">
                  <c:v>0.42750000000000032</c:v>
                </c:pt>
                <c:pt idx="856">
                  <c:v>0.42800000000000032</c:v>
                </c:pt>
                <c:pt idx="857">
                  <c:v>0.42850000000000033</c:v>
                </c:pt>
                <c:pt idx="858">
                  <c:v>0.42900000000000033</c:v>
                </c:pt>
                <c:pt idx="859">
                  <c:v>0.42950000000000033</c:v>
                </c:pt>
                <c:pt idx="860">
                  <c:v>0.43000000000000033</c:v>
                </c:pt>
                <c:pt idx="861">
                  <c:v>0.43050000000000033</c:v>
                </c:pt>
                <c:pt idx="862">
                  <c:v>0.43100000000000033</c:v>
                </c:pt>
                <c:pt idx="863">
                  <c:v>0.43150000000000033</c:v>
                </c:pt>
                <c:pt idx="864">
                  <c:v>0.43200000000000033</c:v>
                </c:pt>
                <c:pt idx="865">
                  <c:v>0.43250000000000033</c:v>
                </c:pt>
                <c:pt idx="866">
                  <c:v>0.43300000000000033</c:v>
                </c:pt>
                <c:pt idx="867">
                  <c:v>0.43350000000000033</c:v>
                </c:pt>
                <c:pt idx="868">
                  <c:v>0.43400000000000033</c:v>
                </c:pt>
                <c:pt idx="869">
                  <c:v>0.43450000000000033</c:v>
                </c:pt>
                <c:pt idx="870">
                  <c:v>0.43500000000000033</c:v>
                </c:pt>
                <c:pt idx="871">
                  <c:v>0.43550000000000033</c:v>
                </c:pt>
                <c:pt idx="872">
                  <c:v>0.43600000000000033</c:v>
                </c:pt>
                <c:pt idx="873">
                  <c:v>0.43650000000000033</c:v>
                </c:pt>
                <c:pt idx="874">
                  <c:v>0.43700000000000033</c:v>
                </c:pt>
                <c:pt idx="875">
                  <c:v>0.43750000000000033</c:v>
                </c:pt>
                <c:pt idx="876">
                  <c:v>0.43800000000000033</c:v>
                </c:pt>
                <c:pt idx="877">
                  <c:v>0.43850000000000033</c:v>
                </c:pt>
                <c:pt idx="878">
                  <c:v>0.43900000000000033</c:v>
                </c:pt>
                <c:pt idx="879">
                  <c:v>0.43950000000000033</c:v>
                </c:pt>
                <c:pt idx="880">
                  <c:v>0.44000000000000034</c:v>
                </c:pt>
                <c:pt idx="881">
                  <c:v>0.44050000000000034</c:v>
                </c:pt>
                <c:pt idx="882">
                  <c:v>0.44100000000000034</c:v>
                </c:pt>
                <c:pt idx="883">
                  <c:v>0.44150000000000034</c:v>
                </c:pt>
                <c:pt idx="884">
                  <c:v>0.44200000000000034</c:v>
                </c:pt>
                <c:pt idx="885">
                  <c:v>0.44250000000000034</c:v>
                </c:pt>
                <c:pt idx="886">
                  <c:v>0.44300000000000034</c:v>
                </c:pt>
                <c:pt idx="887">
                  <c:v>0.44350000000000034</c:v>
                </c:pt>
                <c:pt idx="888">
                  <c:v>0.44400000000000034</c:v>
                </c:pt>
                <c:pt idx="889">
                  <c:v>0.44450000000000034</c:v>
                </c:pt>
                <c:pt idx="890">
                  <c:v>0.44500000000000034</c:v>
                </c:pt>
                <c:pt idx="891">
                  <c:v>0.44550000000000034</c:v>
                </c:pt>
                <c:pt idx="892">
                  <c:v>0.44600000000000034</c:v>
                </c:pt>
                <c:pt idx="893">
                  <c:v>0.44650000000000034</c:v>
                </c:pt>
                <c:pt idx="894">
                  <c:v>0.44700000000000034</c:v>
                </c:pt>
                <c:pt idx="895">
                  <c:v>0.44750000000000034</c:v>
                </c:pt>
                <c:pt idx="896">
                  <c:v>0.44800000000000034</c:v>
                </c:pt>
                <c:pt idx="897">
                  <c:v>0.44850000000000034</c:v>
                </c:pt>
                <c:pt idx="898">
                  <c:v>0.44900000000000034</c:v>
                </c:pt>
                <c:pt idx="899">
                  <c:v>0.44950000000000034</c:v>
                </c:pt>
                <c:pt idx="900">
                  <c:v>0.45000000000000034</c:v>
                </c:pt>
                <c:pt idx="901">
                  <c:v>0.45050000000000034</c:v>
                </c:pt>
                <c:pt idx="902">
                  <c:v>0.45100000000000035</c:v>
                </c:pt>
                <c:pt idx="903">
                  <c:v>0.45150000000000035</c:v>
                </c:pt>
                <c:pt idx="904">
                  <c:v>0.45200000000000035</c:v>
                </c:pt>
                <c:pt idx="905">
                  <c:v>0.45250000000000035</c:v>
                </c:pt>
                <c:pt idx="906">
                  <c:v>0.45300000000000035</c:v>
                </c:pt>
                <c:pt idx="907">
                  <c:v>0.45350000000000035</c:v>
                </c:pt>
                <c:pt idx="908">
                  <c:v>0.45400000000000035</c:v>
                </c:pt>
                <c:pt idx="909">
                  <c:v>0.45450000000000035</c:v>
                </c:pt>
                <c:pt idx="910">
                  <c:v>0.45500000000000035</c:v>
                </c:pt>
                <c:pt idx="911">
                  <c:v>0.45550000000000035</c:v>
                </c:pt>
                <c:pt idx="912">
                  <c:v>0.45600000000000035</c:v>
                </c:pt>
                <c:pt idx="913">
                  <c:v>0.45650000000000035</c:v>
                </c:pt>
                <c:pt idx="914">
                  <c:v>0.45700000000000035</c:v>
                </c:pt>
                <c:pt idx="915">
                  <c:v>0.45750000000000035</c:v>
                </c:pt>
                <c:pt idx="916">
                  <c:v>0.45800000000000035</c:v>
                </c:pt>
                <c:pt idx="917">
                  <c:v>0.45850000000000035</c:v>
                </c:pt>
                <c:pt idx="918">
                  <c:v>0.45900000000000035</c:v>
                </c:pt>
                <c:pt idx="919">
                  <c:v>0.45950000000000035</c:v>
                </c:pt>
                <c:pt idx="920">
                  <c:v>0.46000000000000035</c:v>
                </c:pt>
                <c:pt idx="921">
                  <c:v>0.46050000000000035</c:v>
                </c:pt>
                <c:pt idx="922">
                  <c:v>0.46100000000000035</c:v>
                </c:pt>
                <c:pt idx="923">
                  <c:v>0.46150000000000035</c:v>
                </c:pt>
                <c:pt idx="924">
                  <c:v>0.46200000000000035</c:v>
                </c:pt>
                <c:pt idx="925">
                  <c:v>0.46250000000000036</c:v>
                </c:pt>
                <c:pt idx="926">
                  <c:v>0.46300000000000036</c:v>
                </c:pt>
                <c:pt idx="927">
                  <c:v>0.46350000000000036</c:v>
                </c:pt>
                <c:pt idx="928">
                  <c:v>0.46400000000000036</c:v>
                </c:pt>
                <c:pt idx="929">
                  <c:v>0.46450000000000036</c:v>
                </c:pt>
                <c:pt idx="930">
                  <c:v>0.46500000000000036</c:v>
                </c:pt>
                <c:pt idx="931">
                  <c:v>0.46550000000000036</c:v>
                </c:pt>
                <c:pt idx="932">
                  <c:v>0.46600000000000036</c:v>
                </c:pt>
                <c:pt idx="933">
                  <c:v>0.46650000000000036</c:v>
                </c:pt>
                <c:pt idx="934">
                  <c:v>0.46700000000000036</c:v>
                </c:pt>
                <c:pt idx="935">
                  <c:v>0.46750000000000036</c:v>
                </c:pt>
                <c:pt idx="936">
                  <c:v>0.46800000000000036</c:v>
                </c:pt>
                <c:pt idx="937">
                  <c:v>0.46850000000000036</c:v>
                </c:pt>
                <c:pt idx="938">
                  <c:v>0.46900000000000036</c:v>
                </c:pt>
                <c:pt idx="939">
                  <c:v>0.46950000000000036</c:v>
                </c:pt>
                <c:pt idx="940">
                  <c:v>0.47000000000000036</c:v>
                </c:pt>
                <c:pt idx="941">
                  <c:v>0.47050000000000036</c:v>
                </c:pt>
                <c:pt idx="942">
                  <c:v>0.47100000000000036</c:v>
                </c:pt>
                <c:pt idx="943">
                  <c:v>0.47150000000000036</c:v>
                </c:pt>
                <c:pt idx="944">
                  <c:v>0.47200000000000036</c:v>
                </c:pt>
                <c:pt idx="945">
                  <c:v>0.47250000000000036</c:v>
                </c:pt>
                <c:pt idx="946">
                  <c:v>0.47300000000000036</c:v>
                </c:pt>
                <c:pt idx="947">
                  <c:v>0.47350000000000037</c:v>
                </c:pt>
                <c:pt idx="948">
                  <c:v>0.47400000000000037</c:v>
                </c:pt>
                <c:pt idx="949">
                  <c:v>0.47450000000000037</c:v>
                </c:pt>
                <c:pt idx="950">
                  <c:v>0.47500000000000037</c:v>
                </c:pt>
                <c:pt idx="951">
                  <c:v>0.47550000000000037</c:v>
                </c:pt>
                <c:pt idx="952">
                  <c:v>0.47600000000000037</c:v>
                </c:pt>
                <c:pt idx="953">
                  <c:v>0.47650000000000037</c:v>
                </c:pt>
                <c:pt idx="954">
                  <c:v>0.47700000000000037</c:v>
                </c:pt>
                <c:pt idx="955">
                  <c:v>0.47750000000000037</c:v>
                </c:pt>
                <c:pt idx="956">
                  <c:v>0.47800000000000037</c:v>
                </c:pt>
                <c:pt idx="957">
                  <c:v>0.47850000000000037</c:v>
                </c:pt>
                <c:pt idx="958">
                  <c:v>0.47900000000000037</c:v>
                </c:pt>
                <c:pt idx="959">
                  <c:v>0.47950000000000037</c:v>
                </c:pt>
                <c:pt idx="960">
                  <c:v>0.48000000000000037</c:v>
                </c:pt>
                <c:pt idx="961">
                  <c:v>0.48050000000000037</c:v>
                </c:pt>
                <c:pt idx="962">
                  <c:v>0.48100000000000037</c:v>
                </c:pt>
                <c:pt idx="963">
                  <c:v>0.48150000000000037</c:v>
                </c:pt>
                <c:pt idx="964">
                  <c:v>0.48200000000000037</c:v>
                </c:pt>
                <c:pt idx="965">
                  <c:v>0.48250000000000037</c:v>
                </c:pt>
                <c:pt idx="966">
                  <c:v>0.48300000000000037</c:v>
                </c:pt>
                <c:pt idx="967">
                  <c:v>0.48350000000000037</c:v>
                </c:pt>
                <c:pt idx="968">
                  <c:v>0.48400000000000037</c:v>
                </c:pt>
                <c:pt idx="969">
                  <c:v>0.48450000000000037</c:v>
                </c:pt>
                <c:pt idx="970">
                  <c:v>0.48500000000000038</c:v>
                </c:pt>
                <c:pt idx="971">
                  <c:v>0.48550000000000038</c:v>
                </c:pt>
                <c:pt idx="972">
                  <c:v>0.48600000000000038</c:v>
                </c:pt>
                <c:pt idx="973">
                  <c:v>0.48650000000000038</c:v>
                </c:pt>
                <c:pt idx="974">
                  <c:v>0.48700000000000038</c:v>
                </c:pt>
                <c:pt idx="975">
                  <c:v>0.48750000000000038</c:v>
                </c:pt>
                <c:pt idx="976">
                  <c:v>0.48800000000000038</c:v>
                </c:pt>
                <c:pt idx="977">
                  <c:v>0.48850000000000038</c:v>
                </c:pt>
                <c:pt idx="978">
                  <c:v>0.48900000000000038</c:v>
                </c:pt>
                <c:pt idx="979">
                  <c:v>0.48950000000000038</c:v>
                </c:pt>
                <c:pt idx="980">
                  <c:v>0.49000000000000038</c:v>
                </c:pt>
                <c:pt idx="981">
                  <c:v>0.49050000000000038</c:v>
                </c:pt>
                <c:pt idx="982">
                  <c:v>0.49100000000000038</c:v>
                </c:pt>
                <c:pt idx="983">
                  <c:v>0.49150000000000038</c:v>
                </c:pt>
                <c:pt idx="984">
                  <c:v>0.49200000000000038</c:v>
                </c:pt>
                <c:pt idx="985">
                  <c:v>0.49250000000000038</c:v>
                </c:pt>
                <c:pt idx="986">
                  <c:v>0.49300000000000038</c:v>
                </c:pt>
                <c:pt idx="987">
                  <c:v>0.49350000000000038</c:v>
                </c:pt>
                <c:pt idx="988">
                  <c:v>0.49400000000000038</c:v>
                </c:pt>
                <c:pt idx="989">
                  <c:v>0.49450000000000038</c:v>
                </c:pt>
                <c:pt idx="990">
                  <c:v>0.49500000000000038</c:v>
                </c:pt>
                <c:pt idx="991">
                  <c:v>0.49550000000000038</c:v>
                </c:pt>
                <c:pt idx="992">
                  <c:v>0.49600000000000039</c:v>
                </c:pt>
                <c:pt idx="993">
                  <c:v>0.49650000000000039</c:v>
                </c:pt>
                <c:pt idx="994">
                  <c:v>0.49700000000000039</c:v>
                </c:pt>
                <c:pt idx="995">
                  <c:v>0.49750000000000039</c:v>
                </c:pt>
                <c:pt idx="996">
                  <c:v>0.49800000000000039</c:v>
                </c:pt>
                <c:pt idx="997">
                  <c:v>0.49850000000000039</c:v>
                </c:pt>
                <c:pt idx="998">
                  <c:v>0.49900000000000039</c:v>
                </c:pt>
                <c:pt idx="999">
                  <c:v>0.49950000000000039</c:v>
                </c:pt>
                <c:pt idx="1000">
                  <c:v>0.50000000000000033</c:v>
                </c:pt>
                <c:pt idx="1001">
                  <c:v>0.50050000000000028</c:v>
                </c:pt>
                <c:pt idx="1002">
                  <c:v>0.50100000000000022</c:v>
                </c:pt>
                <c:pt idx="1003">
                  <c:v>0.50150000000000017</c:v>
                </c:pt>
                <c:pt idx="1004">
                  <c:v>0.50200000000000011</c:v>
                </c:pt>
                <c:pt idx="1005">
                  <c:v>0.50250000000000006</c:v>
                </c:pt>
                <c:pt idx="1006">
                  <c:v>0.503</c:v>
                </c:pt>
                <c:pt idx="1007">
                  <c:v>0.50349999999999995</c:v>
                </c:pt>
                <c:pt idx="1008">
                  <c:v>0.50399999999999989</c:v>
                </c:pt>
                <c:pt idx="1009">
                  <c:v>0.50449999999999984</c:v>
                </c:pt>
                <c:pt idx="1010">
                  <c:v>0.50499999999999978</c:v>
                </c:pt>
                <c:pt idx="1011">
                  <c:v>0.50549999999999973</c:v>
                </c:pt>
                <c:pt idx="1012">
                  <c:v>0.50599999999999967</c:v>
                </c:pt>
                <c:pt idx="1013">
                  <c:v>0.50649999999999962</c:v>
                </c:pt>
                <c:pt idx="1014">
                  <c:v>0.50699999999999956</c:v>
                </c:pt>
                <c:pt idx="1015">
                  <c:v>0.50749999999999951</c:v>
                </c:pt>
                <c:pt idx="1016">
                  <c:v>0.50799999999999945</c:v>
                </c:pt>
                <c:pt idx="1017">
                  <c:v>0.5084999999999994</c:v>
                </c:pt>
                <c:pt idx="1018">
                  <c:v>0.50899999999999934</c:v>
                </c:pt>
                <c:pt idx="1019">
                  <c:v>0.50949999999999929</c:v>
                </c:pt>
                <c:pt idx="1020">
                  <c:v>0.50999999999999923</c:v>
                </c:pt>
                <c:pt idx="1021">
                  <c:v>0.51049999999999918</c:v>
                </c:pt>
                <c:pt idx="1022">
                  <c:v>0.51099999999999912</c:v>
                </c:pt>
                <c:pt idx="1023">
                  <c:v>0.51149999999999907</c:v>
                </c:pt>
                <c:pt idx="1024">
                  <c:v>0.51199999999999901</c:v>
                </c:pt>
                <c:pt idx="1025">
                  <c:v>0.51249999999999896</c:v>
                </c:pt>
                <c:pt idx="1026">
                  <c:v>0.5129999999999989</c:v>
                </c:pt>
                <c:pt idx="1027">
                  <c:v>0.51349999999999885</c:v>
                </c:pt>
                <c:pt idx="1028">
                  <c:v>0.51399999999999879</c:v>
                </c:pt>
                <c:pt idx="1029">
                  <c:v>0.51449999999999874</c:v>
                </c:pt>
                <c:pt idx="1030">
                  <c:v>0.51499999999999868</c:v>
                </c:pt>
                <c:pt idx="1031">
                  <c:v>0.51549999999999863</c:v>
                </c:pt>
                <c:pt idx="1032">
                  <c:v>0.51599999999999857</c:v>
                </c:pt>
                <c:pt idx="1033">
                  <c:v>0.51649999999999852</c:v>
                </c:pt>
                <c:pt idx="1034">
                  <c:v>0.51699999999999846</c:v>
                </c:pt>
                <c:pt idx="1035">
                  <c:v>0.51749999999999841</c:v>
                </c:pt>
                <c:pt idx="1036">
                  <c:v>0.51799999999999835</c:v>
                </c:pt>
                <c:pt idx="1037">
                  <c:v>0.5184999999999983</c:v>
                </c:pt>
                <c:pt idx="1038">
                  <c:v>0.51899999999999824</c:v>
                </c:pt>
                <c:pt idx="1039">
                  <c:v>0.51949999999999819</c:v>
                </c:pt>
                <c:pt idx="1040">
                  <c:v>0.51999999999999813</c:v>
                </c:pt>
                <c:pt idx="1041">
                  <c:v>0.52049999999999808</c:v>
                </c:pt>
                <c:pt idx="1042">
                  <c:v>0.52099999999999802</c:v>
                </c:pt>
                <c:pt idx="1043">
                  <c:v>0.52149999999999797</c:v>
                </c:pt>
                <c:pt idx="1044">
                  <c:v>0.52199999999999791</c:v>
                </c:pt>
                <c:pt idx="1045">
                  <c:v>0.52249999999999786</c:v>
                </c:pt>
                <c:pt idx="1046">
                  <c:v>0.5229999999999978</c:v>
                </c:pt>
                <c:pt idx="1047">
                  <c:v>0.52349999999999774</c:v>
                </c:pt>
                <c:pt idx="1048">
                  <c:v>0.52399999999999769</c:v>
                </c:pt>
                <c:pt idx="1049">
                  <c:v>0.52449999999999763</c:v>
                </c:pt>
                <c:pt idx="1050">
                  <c:v>0.52499999999999758</c:v>
                </c:pt>
                <c:pt idx="1051">
                  <c:v>0.52549999999999752</c:v>
                </c:pt>
                <c:pt idx="1052">
                  <c:v>0.52599999999999747</c:v>
                </c:pt>
                <c:pt idx="1053">
                  <c:v>0.52649999999999741</c:v>
                </c:pt>
                <c:pt idx="1054">
                  <c:v>0.52699999999999736</c:v>
                </c:pt>
                <c:pt idx="1055">
                  <c:v>0.5274999999999973</c:v>
                </c:pt>
                <c:pt idx="1056">
                  <c:v>0.52799999999999725</c:v>
                </c:pt>
                <c:pt idx="1057">
                  <c:v>0.52849999999999719</c:v>
                </c:pt>
                <c:pt idx="1058">
                  <c:v>0.52899999999999714</c:v>
                </c:pt>
                <c:pt idx="1059">
                  <c:v>0.52949999999999708</c:v>
                </c:pt>
                <c:pt idx="1060">
                  <c:v>0.52999999999999703</c:v>
                </c:pt>
                <c:pt idx="1061">
                  <c:v>0.53049999999999697</c:v>
                </c:pt>
                <c:pt idx="1062">
                  <c:v>0.53099999999999692</c:v>
                </c:pt>
                <c:pt idx="1063">
                  <c:v>0.53149999999999686</c:v>
                </c:pt>
                <c:pt idx="1064">
                  <c:v>0.53199999999999681</c:v>
                </c:pt>
                <c:pt idx="1065">
                  <c:v>0.53249999999999675</c:v>
                </c:pt>
                <c:pt idx="1066">
                  <c:v>0.5329999999999967</c:v>
                </c:pt>
                <c:pt idx="1067">
                  <c:v>0.53349999999999664</c:v>
                </c:pt>
                <c:pt idx="1068">
                  <c:v>0.53399999999999659</c:v>
                </c:pt>
                <c:pt idx="1069">
                  <c:v>0.53449999999999653</c:v>
                </c:pt>
                <c:pt idx="1070">
                  <c:v>0.53499999999999648</c:v>
                </c:pt>
                <c:pt idx="1071">
                  <c:v>0.53549999999999642</c:v>
                </c:pt>
                <c:pt idx="1072">
                  <c:v>0.53599999999999637</c:v>
                </c:pt>
                <c:pt idx="1073">
                  <c:v>0.53649999999999631</c:v>
                </c:pt>
                <c:pt idx="1074">
                  <c:v>0.53699999999999626</c:v>
                </c:pt>
                <c:pt idx="1075">
                  <c:v>0.5374999999999962</c:v>
                </c:pt>
                <c:pt idx="1076">
                  <c:v>0.53799999999999615</c:v>
                </c:pt>
                <c:pt idx="1077">
                  <c:v>0.53849999999999609</c:v>
                </c:pt>
                <c:pt idx="1078">
                  <c:v>0.53899999999999604</c:v>
                </c:pt>
                <c:pt idx="1079">
                  <c:v>0.53949999999999598</c:v>
                </c:pt>
                <c:pt idx="1080">
                  <c:v>0.53999999999999593</c:v>
                </c:pt>
                <c:pt idx="1081">
                  <c:v>0.54049999999999587</c:v>
                </c:pt>
                <c:pt idx="1082">
                  <c:v>0.54099999999999582</c:v>
                </c:pt>
                <c:pt idx="1083">
                  <c:v>0.54149999999999576</c:v>
                </c:pt>
                <c:pt idx="1084">
                  <c:v>0.54199999999999571</c:v>
                </c:pt>
                <c:pt idx="1085">
                  <c:v>0.54249999999999565</c:v>
                </c:pt>
                <c:pt idx="1086">
                  <c:v>0.5429999999999956</c:v>
                </c:pt>
                <c:pt idx="1087">
                  <c:v>0.54349999999999554</c:v>
                </c:pt>
                <c:pt idx="1088">
                  <c:v>0.54399999999999549</c:v>
                </c:pt>
                <c:pt idx="1089">
                  <c:v>0.54449999999999543</c:v>
                </c:pt>
                <c:pt idx="1090">
                  <c:v>0.54499999999999538</c:v>
                </c:pt>
                <c:pt idx="1091">
                  <c:v>0.54549999999999532</c:v>
                </c:pt>
                <c:pt idx="1092">
                  <c:v>0.54599999999999527</c:v>
                </c:pt>
                <c:pt idx="1093">
                  <c:v>0.54649999999999521</c:v>
                </c:pt>
                <c:pt idx="1094">
                  <c:v>0.54699999999999516</c:v>
                </c:pt>
                <c:pt idx="1095">
                  <c:v>0.5474999999999951</c:v>
                </c:pt>
                <c:pt idx="1096">
                  <c:v>0.54799999999999505</c:v>
                </c:pt>
                <c:pt idx="1097">
                  <c:v>0.54849999999999499</c:v>
                </c:pt>
                <c:pt idx="1098">
                  <c:v>0.54899999999999494</c:v>
                </c:pt>
                <c:pt idx="1099">
                  <c:v>0.54949999999999488</c:v>
                </c:pt>
                <c:pt idx="1100">
                  <c:v>0.54999999999999483</c:v>
                </c:pt>
                <c:pt idx="1101">
                  <c:v>0.55049999999999477</c:v>
                </c:pt>
                <c:pt idx="1102">
                  <c:v>0.55099999999999472</c:v>
                </c:pt>
                <c:pt idx="1103">
                  <c:v>0.55149999999999466</c:v>
                </c:pt>
                <c:pt idx="1104">
                  <c:v>0.55199999999999461</c:v>
                </c:pt>
                <c:pt idx="1105">
                  <c:v>0.55249999999999455</c:v>
                </c:pt>
                <c:pt idx="1106">
                  <c:v>0.5529999999999945</c:v>
                </c:pt>
                <c:pt idx="1107">
                  <c:v>0.55349999999999444</c:v>
                </c:pt>
                <c:pt idx="1108">
                  <c:v>0.55399999999999439</c:v>
                </c:pt>
                <c:pt idx="1109">
                  <c:v>0.55449999999999433</c:v>
                </c:pt>
                <c:pt idx="1110">
                  <c:v>0.55499999999999428</c:v>
                </c:pt>
                <c:pt idx="1111">
                  <c:v>0.55549999999999422</c:v>
                </c:pt>
                <c:pt idx="1112">
                  <c:v>0.55599999999999417</c:v>
                </c:pt>
                <c:pt idx="1113">
                  <c:v>0.55649999999999411</c:v>
                </c:pt>
                <c:pt idx="1114">
                  <c:v>0.55699999999999406</c:v>
                </c:pt>
                <c:pt idx="1115">
                  <c:v>0.557499999999994</c:v>
                </c:pt>
                <c:pt idx="1116">
                  <c:v>0.55799999999999395</c:v>
                </c:pt>
                <c:pt idx="1117">
                  <c:v>0.55849999999999389</c:v>
                </c:pt>
                <c:pt idx="1118">
                  <c:v>0.55899999999999384</c:v>
                </c:pt>
                <c:pt idx="1119">
                  <c:v>0.55949999999999378</c:v>
                </c:pt>
                <c:pt idx="1120">
                  <c:v>0.55999999999999373</c:v>
                </c:pt>
                <c:pt idx="1121">
                  <c:v>0.56049999999999367</c:v>
                </c:pt>
                <c:pt idx="1122">
                  <c:v>0.56099999999999361</c:v>
                </c:pt>
                <c:pt idx="1123">
                  <c:v>0.56149999999999356</c:v>
                </c:pt>
                <c:pt idx="1124">
                  <c:v>0.5619999999999935</c:v>
                </c:pt>
                <c:pt idx="1125">
                  <c:v>0.56249999999999345</c:v>
                </c:pt>
                <c:pt idx="1126">
                  <c:v>0.56299999999999339</c:v>
                </c:pt>
                <c:pt idx="1127">
                  <c:v>0.56349999999999334</c:v>
                </c:pt>
                <c:pt idx="1128">
                  <c:v>0.56399999999999328</c:v>
                </c:pt>
                <c:pt idx="1129">
                  <c:v>0.56449999999999323</c:v>
                </c:pt>
                <c:pt idx="1130">
                  <c:v>0.56499999999999317</c:v>
                </c:pt>
                <c:pt idx="1131">
                  <c:v>0.56549999999999312</c:v>
                </c:pt>
                <c:pt idx="1132">
                  <c:v>0.56599999999999306</c:v>
                </c:pt>
                <c:pt idx="1133">
                  <c:v>0.56649999999999301</c:v>
                </c:pt>
                <c:pt idx="1134">
                  <c:v>0.56699999999999295</c:v>
                </c:pt>
                <c:pt idx="1135">
                  <c:v>0.5674999999999929</c:v>
                </c:pt>
                <c:pt idx="1136">
                  <c:v>0.56799999999999284</c:v>
                </c:pt>
                <c:pt idx="1137">
                  <c:v>0.56849999999999279</c:v>
                </c:pt>
                <c:pt idx="1138">
                  <c:v>0.56899999999999273</c:v>
                </c:pt>
                <c:pt idx="1139">
                  <c:v>0.56949999999999268</c:v>
                </c:pt>
                <c:pt idx="1140">
                  <c:v>0.56999999999999262</c:v>
                </c:pt>
                <c:pt idx="1141">
                  <c:v>0.57049999999999257</c:v>
                </c:pt>
                <c:pt idx="1142">
                  <c:v>0.57099999999999251</c:v>
                </c:pt>
                <c:pt idx="1143">
                  <c:v>0.57149999999999246</c:v>
                </c:pt>
                <c:pt idx="1144">
                  <c:v>0.5719999999999924</c:v>
                </c:pt>
                <c:pt idx="1145">
                  <c:v>0.57249999999999235</c:v>
                </c:pt>
                <c:pt idx="1146">
                  <c:v>0.57299999999999229</c:v>
                </c:pt>
                <c:pt idx="1147">
                  <c:v>0.57349999999999224</c:v>
                </c:pt>
                <c:pt idx="1148">
                  <c:v>0.57399999999999218</c:v>
                </c:pt>
                <c:pt idx="1149">
                  <c:v>0.57449999999999213</c:v>
                </c:pt>
                <c:pt idx="1150">
                  <c:v>0.57499999999999207</c:v>
                </c:pt>
                <c:pt idx="1151">
                  <c:v>0.57549999999999202</c:v>
                </c:pt>
                <c:pt idx="1152">
                  <c:v>0.57599999999999196</c:v>
                </c:pt>
                <c:pt idx="1153">
                  <c:v>0.57649999999999191</c:v>
                </c:pt>
                <c:pt idx="1154">
                  <c:v>0.57699999999999185</c:v>
                </c:pt>
                <c:pt idx="1155">
                  <c:v>0.5774999999999918</c:v>
                </c:pt>
                <c:pt idx="1156">
                  <c:v>0.57799999999999174</c:v>
                </c:pt>
                <c:pt idx="1157">
                  <c:v>0.57849999999999169</c:v>
                </c:pt>
                <c:pt idx="1158">
                  <c:v>0.57899999999999163</c:v>
                </c:pt>
                <c:pt idx="1159">
                  <c:v>0.57949999999999158</c:v>
                </c:pt>
                <c:pt idx="1160">
                  <c:v>0.57999999999999152</c:v>
                </c:pt>
                <c:pt idx="1161">
                  <c:v>0.58049999999999147</c:v>
                </c:pt>
                <c:pt idx="1162">
                  <c:v>0.58099999999999141</c:v>
                </c:pt>
                <c:pt idx="1163">
                  <c:v>0.58149999999999136</c:v>
                </c:pt>
                <c:pt idx="1164">
                  <c:v>0.5819999999999913</c:v>
                </c:pt>
                <c:pt idx="1165">
                  <c:v>0.58249999999999125</c:v>
                </c:pt>
                <c:pt idx="1166">
                  <c:v>0.58299999999999119</c:v>
                </c:pt>
                <c:pt idx="1167">
                  <c:v>0.58349999999999114</c:v>
                </c:pt>
                <c:pt idx="1168">
                  <c:v>0.58399999999999108</c:v>
                </c:pt>
                <c:pt idx="1169">
                  <c:v>0.58449999999999103</c:v>
                </c:pt>
                <c:pt idx="1170">
                  <c:v>0.58499999999999097</c:v>
                </c:pt>
                <c:pt idx="1171">
                  <c:v>0.58549999999999092</c:v>
                </c:pt>
                <c:pt idx="1172">
                  <c:v>0.58599999999999086</c:v>
                </c:pt>
                <c:pt idx="1173">
                  <c:v>0.58649999999999081</c:v>
                </c:pt>
                <c:pt idx="1174">
                  <c:v>0.58699999999999075</c:v>
                </c:pt>
                <c:pt idx="1175">
                  <c:v>0.5874999999999907</c:v>
                </c:pt>
                <c:pt idx="1176">
                  <c:v>0.58799999999999064</c:v>
                </c:pt>
                <c:pt idx="1177">
                  <c:v>0.58849999999999059</c:v>
                </c:pt>
                <c:pt idx="1178">
                  <c:v>0.58899999999999053</c:v>
                </c:pt>
                <c:pt idx="1179">
                  <c:v>0.58949999999999048</c:v>
                </c:pt>
                <c:pt idx="1180">
                  <c:v>0.58999999999999042</c:v>
                </c:pt>
                <c:pt idx="1181">
                  <c:v>0.59049999999999037</c:v>
                </c:pt>
                <c:pt idx="1182">
                  <c:v>0.59099999999999031</c:v>
                </c:pt>
                <c:pt idx="1183">
                  <c:v>0.59149999999999026</c:v>
                </c:pt>
                <c:pt idx="1184">
                  <c:v>0.5919999999999902</c:v>
                </c:pt>
                <c:pt idx="1185">
                  <c:v>0.59249999999999015</c:v>
                </c:pt>
                <c:pt idx="1186">
                  <c:v>0.59299999999999009</c:v>
                </c:pt>
                <c:pt idx="1187">
                  <c:v>0.59349999999999004</c:v>
                </c:pt>
                <c:pt idx="1188">
                  <c:v>0.59399999999998998</c:v>
                </c:pt>
                <c:pt idx="1189">
                  <c:v>0.59449999999998993</c:v>
                </c:pt>
                <c:pt idx="1190">
                  <c:v>0.59499999999998987</c:v>
                </c:pt>
                <c:pt idx="1191">
                  <c:v>0.59549999999998982</c:v>
                </c:pt>
                <c:pt idx="1192">
                  <c:v>0.59599999999998976</c:v>
                </c:pt>
                <c:pt idx="1193">
                  <c:v>0.59649999999998971</c:v>
                </c:pt>
                <c:pt idx="1194">
                  <c:v>0.59699999999998965</c:v>
                </c:pt>
                <c:pt idx="1195">
                  <c:v>0.59749999999998959</c:v>
                </c:pt>
                <c:pt idx="1196">
                  <c:v>0.59799999999998954</c:v>
                </c:pt>
                <c:pt idx="1197">
                  <c:v>0.59849999999998948</c:v>
                </c:pt>
                <c:pt idx="1198">
                  <c:v>0.59899999999998943</c:v>
                </c:pt>
                <c:pt idx="1199">
                  <c:v>0.59949999999998937</c:v>
                </c:pt>
                <c:pt idx="1200">
                  <c:v>0.59999999999998932</c:v>
                </c:pt>
                <c:pt idx="1201">
                  <c:v>0.60049999999998926</c:v>
                </c:pt>
                <c:pt idx="1202">
                  <c:v>0.60099999999998921</c:v>
                </c:pt>
                <c:pt idx="1203">
                  <c:v>0.60149999999998915</c:v>
                </c:pt>
                <c:pt idx="1204">
                  <c:v>0.6019999999999891</c:v>
                </c:pt>
                <c:pt idx="1205">
                  <c:v>0.60249999999998904</c:v>
                </c:pt>
                <c:pt idx="1206">
                  <c:v>0.60299999999998899</c:v>
                </c:pt>
                <c:pt idx="1207">
                  <c:v>0.60349999999998893</c:v>
                </c:pt>
                <c:pt idx="1208">
                  <c:v>0.60399999999998888</c:v>
                </c:pt>
                <c:pt idx="1209">
                  <c:v>0.60449999999998882</c:v>
                </c:pt>
                <c:pt idx="1210">
                  <c:v>0.60499999999998877</c:v>
                </c:pt>
                <c:pt idx="1211">
                  <c:v>0.60549999999998871</c:v>
                </c:pt>
                <c:pt idx="1212">
                  <c:v>0.60599999999998866</c:v>
                </c:pt>
                <c:pt idx="1213">
                  <c:v>0.6064999999999886</c:v>
                </c:pt>
                <c:pt idx="1214">
                  <c:v>0.60699999999998855</c:v>
                </c:pt>
                <c:pt idx="1215">
                  <c:v>0.60749999999998849</c:v>
                </c:pt>
                <c:pt idx="1216">
                  <c:v>0.60799999999998844</c:v>
                </c:pt>
                <c:pt idx="1217">
                  <c:v>0.60849999999998838</c:v>
                </c:pt>
                <c:pt idx="1218">
                  <c:v>0.60899999999998833</c:v>
                </c:pt>
                <c:pt idx="1219">
                  <c:v>0.60949999999998827</c:v>
                </c:pt>
                <c:pt idx="1220">
                  <c:v>0.60999999999998822</c:v>
                </c:pt>
                <c:pt idx="1221">
                  <c:v>0.61049999999998816</c:v>
                </c:pt>
                <c:pt idx="1222">
                  <c:v>0.61099999999998811</c:v>
                </c:pt>
                <c:pt idx="1223">
                  <c:v>0.61149999999998805</c:v>
                </c:pt>
                <c:pt idx="1224">
                  <c:v>0.611999999999988</c:v>
                </c:pt>
                <c:pt idx="1225">
                  <c:v>0.61249999999998794</c:v>
                </c:pt>
                <c:pt idx="1226">
                  <c:v>0.61299999999998789</c:v>
                </c:pt>
                <c:pt idx="1227">
                  <c:v>0.61349999999998783</c:v>
                </c:pt>
                <c:pt idx="1228">
                  <c:v>0.61399999999998778</c:v>
                </c:pt>
                <c:pt idx="1229">
                  <c:v>0.61449999999998772</c:v>
                </c:pt>
                <c:pt idx="1230">
                  <c:v>0.61499999999998767</c:v>
                </c:pt>
                <c:pt idx="1231">
                  <c:v>0.61549999999998761</c:v>
                </c:pt>
                <c:pt idx="1232">
                  <c:v>0.61599999999998756</c:v>
                </c:pt>
                <c:pt idx="1233">
                  <c:v>0.6164999999999875</c:v>
                </c:pt>
                <c:pt idx="1234">
                  <c:v>0.61699999999998745</c:v>
                </c:pt>
                <c:pt idx="1235">
                  <c:v>0.61749999999998739</c:v>
                </c:pt>
                <c:pt idx="1236">
                  <c:v>0.61799999999998734</c:v>
                </c:pt>
                <c:pt idx="1237">
                  <c:v>0.61849999999998728</c:v>
                </c:pt>
                <c:pt idx="1238">
                  <c:v>0.61899999999998723</c:v>
                </c:pt>
                <c:pt idx="1239">
                  <c:v>0.61949999999998717</c:v>
                </c:pt>
                <c:pt idx="1240">
                  <c:v>0.61999999999998712</c:v>
                </c:pt>
                <c:pt idx="1241">
                  <c:v>0.62049999999998706</c:v>
                </c:pt>
                <c:pt idx="1242">
                  <c:v>0.62099999999998701</c:v>
                </c:pt>
                <c:pt idx="1243">
                  <c:v>0.62149999999998695</c:v>
                </c:pt>
                <c:pt idx="1244">
                  <c:v>0.6219999999999869</c:v>
                </c:pt>
                <c:pt idx="1245">
                  <c:v>0.62249999999998684</c:v>
                </c:pt>
                <c:pt idx="1246">
                  <c:v>0.62299999999998679</c:v>
                </c:pt>
                <c:pt idx="1247">
                  <c:v>0.62349999999998673</c:v>
                </c:pt>
                <c:pt idx="1248">
                  <c:v>0.62399999999998668</c:v>
                </c:pt>
                <c:pt idx="1249">
                  <c:v>0.62449999999998662</c:v>
                </c:pt>
                <c:pt idx="1250">
                  <c:v>0.62499999999998657</c:v>
                </c:pt>
                <c:pt idx="1251">
                  <c:v>0.62549999999998651</c:v>
                </c:pt>
                <c:pt idx="1252">
                  <c:v>0.62599999999998646</c:v>
                </c:pt>
                <c:pt idx="1253">
                  <c:v>0.6264999999999864</c:v>
                </c:pt>
                <c:pt idx="1254">
                  <c:v>0.62699999999998635</c:v>
                </c:pt>
                <c:pt idx="1255">
                  <c:v>0.62749999999998629</c:v>
                </c:pt>
                <c:pt idx="1256">
                  <c:v>0.62799999999998624</c:v>
                </c:pt>
                <c:pt idx="1257">
                  <c:v>0.62849999999998618</c:v>
                </c:pt>
                <c:pt idx="1258">
                  <c:v>0.62899999999998613</c:v>
                </c:pt>
                <c:pt idx="1259">
                  <c:v>0.62949999999998607</c:v>
                </c:pt>
                <c:pt idx="1260">
                  <c:v>0.62999999999998602</c:v>
                </c:pt>
                <c:pt idx="1261">
                  <c:v>0.63049999999998596</c:v>
                </c:pt>
                <c:pt idx="1262">
                  <c:v>0.63099999999998591</c:v>
                </c:pt>
                <c:pt idx="1263">
                  <c:v>0.63149999999998585</c:v>
                </c:pt>
                <c:pt idx="1264">
                  <c:v>0.6319999999999858</c:v>
                </c:pt>
                <c:pt idx="1265">
                  <c:v>0.63249999999998574</c:v>
                </c:pt>
                <c:pt idx="1266">
                  <c:v>0.63299999999998569</c:v>
                </c:pt>
                <c:pt idx="1267">
                  <c:v>0.63349999999998563</c:v>
                </c:pt>
                <c:pt idx="1268">
                  <c:v>0.63399999999998558</c:v>
                </c:pt>
                <c:pt idx="1269">
                  <c:v>0.63449999999998552</c:v>
                </c:pt>
                <c:pt idx="1270">
                  <c:v>0.63499999999998546</c:v>
                </c:pt>
                <c:pt idx="1271">
                  <c:v>0.63549999999998541</c:v>
                </c:pt>
                <c:pt idx="1272">
                  <c:v>0.63599999999998535</c:v>
                </c:pt>
                <c:pt idx="1273">
                  <c:v>0.6364999999999853</c:v>
                </c:pt>
                <c:pt idx="1274">
                  <c:v>0.63699999999998524</c:v>
                </c:pt>
                <c:pt idx="1275">
                  <c:v>0.63749999999998519</c:v>
                </c:pt>
                <c:pt idx="1276">
                  <c:v>0.63799999999998513</c:v>
                </c:pt>
                <c:pt idx="1277">
                  <c:v>0.63849999999998508</c:v>
                </c:pt>
                <c:pt idx="1278">
                  <c:v>0.63899999999998502</c:v>
                </c:pt>
                <c:pt idx="1279">
                  <c:v>0.63949999999998497</c:v>
                </c:pt>
                <c:pt idx="1280">
                  <c:v>0.63999999999998491</c:v>
                </c:pt>
                <c:pt idx="1281">
                  <c:v>0.64049999999998486</c:v>
                </c:pt>
                <c:pt idx="1282">
                  <c:v>0.6409999999999848</c:v>
                </c:pt>
                <c:pt idx="1283">
                  <c:v>0.64149999999998475</c:v>
                </c:pt>
                <c:pt idx="1284">
                  <c:v>0.64199999999998469</c:v>
                </c:pt>
                <c:pt idx="1285">
                  <c:v>0.64249999999998464</c:v>
                </c:pt>
                <c:pt idx="1286">
                  <c:v>0.64299999999998458</c:v>
                </c:pt>
                <c:pt idx="1287">
                  <c:v>0.64349999999998453</c:v>
                </c:pt>
                <c:pt idx="1288">
                  <c:v>0.64399999999998447</c:v>
                </c:pt>
                <c:pt idx="1289">
                  <c:v>0.64449999999998442</c:v>
                </c:pt>
                <c:pt idx="1290">
                  <c:v>0.64499999999998436</c:v>
                </c:pt>
                <c:pt idx="1291">
                  <c:v>0.64549999999998431</c:v>
                </c:pt>
                <c:pt idx="1292">
                  <c:v>0.64599999999998425</c:v>
                </c:pt>
                <c:pt idx="1293">
                  <c:v>0.6464999999999842</c:v>
                </c:pt>
                <c:pt idx="1294">
                  <c:v>0.64699999999998414</c:v>
                </c:pt>
                <c:pt idx="1295">
                  <c:v>0.64749999999998409</c:v>
                </c:pt>
                <c:pt idx="1296">
                  <c:v>0.64799999999998403</c:v>
                </c:pt>
                <c:pt idx="1297">
                  <c:v>0.64849999999998398</c:v>
                </c:pt>
                <c:pt idx="1298">
                  <c:v>0.64899999999998392</c:v>
                </c:pt>
                <c:pt idx="1299">
                  <c:v>0.64949999999998387</c:v>
                </c:pt>
                <c:pt idx="1300">
                  <c:v>0.64999999999998381</c:v>
                </c:pt>
                <c:pt idx="1301">
                  <c:v>0.65049999999998376</c:v>
                </c:pt>
                <c:pt idx="1302">
                  <c:v>0.6509999999999837</c:v>
                </c:pt>
                <c:pt idx="1303">
                  <c:v>0.65149999999998365</c:v>
                </c:pt>
                <c:pt idx="1304">
                  <c:v>0.65199999999998359</c:v>
                </c:pt>
                <c:pt idx="1305">
                  <c:v>0.65249999999998354</c:v>
                </c:pt>
                <c:pt idx="1306">
                  <c:v>0.65299999999998348</c:v>
                </c:pt>
                <c:pt idx="1307">
                  <c:v>0.65349999999998343</c:v>
                </c:pt>
                <c:pt idx="1308">
                  <c:v>0.65399999999998337</c:v>
                </c:pt>
                <c:pt idx="1309">
                  <c:v>0.65449999999998332</c:v>
                </c:pt>
                <c:pt idx="1310">
                  <c:v>0.65499999999998326</c:v>
                </c:pt>
                <c:pt idx="1311">
                  <c:v>0.65549999999998321</c:v>
                </c:pt>
                <c:pt idx="1312">
                  <c:v>0.65599999999998315</c:v>
                </c:pt>
                <c:pt idx="1313">
                  <c:v>0.6564999999999831</c:v>
                </c:pt>
                <c:pt idx="1314">
                  <c:v>0.65699999999998304</c:v>
                </c:pt>
                <c:pt idx="1315">
                  <c:v>0.65749999999998299</c:v>
                </c:pt>
                <c:pt idx="1316">
                  <c:v>0.65799999999998293</c:v>
                </c:pt>
                <c:pt idx="1317">
                  <c:v>0.65849999999998288</c:v>
                </c:pt>
                <c:pt idx="1318">
                  <c:v>0.65899999999998282</c:v>
                </c:pt>
                <c:pt idx="1319">
                  <c:v>0.65949999999998277</c:v>
                </c:pt>
                <c:pt idx="1320">
                  <c:v>0.65999999999998271</c:v>
                </c:pt>
                <c:pt idx="1321">
                  <c:v>0.66049999999998266</c:v>
                </c:pt>
                <c:pt idx="1322">
                  <c:v>0.6609999999999826</c:v>
                </c:pt>
                <c:pt idx="1323">
                  <c:v>0.66149999999998255</c:v>
                </c:pt>
                <c:pt idx="1324">
                  <c:v>0.66199999999998249</c:v>
                </c:pt>
                <c:pt idx="1325">
                  <c:v>0.66249999999998244</c:v>
                </c:pt>
                <c:pt idx="1326">
                  <c:v>0.66299999999998238</c:v>
                </c:pt>
                <c:pt idx="1327">
                  <c:v>0.66349999999998233</c:v>
                </c:pt>
                <c:pt idx="1328">
                  <c:v>0.66399999999998227</c:v>
                </c:pt>
                <c:pt idx="1329">
                  <c:v>0.66449999999998222</c:v>
                </c:pt>
                <c:pt idx="1330">
                  <c:v>0.66499999999998216</c:v>
                </c:pt>
                <c:pt idx="1331">
                  <c:v>0.66549999999998211</c:v>
                </c:pt>
                <c:pt idx="1332">
                  <c:v>0.66599999999998205</c:v>
                </c:pt>
                <c:pt idx="1333">
                  <c:v>0.666499999999982</c:v>
                </c:pt>
                <c:pt idx="1334">
                  <c:v>0.66699999999998194</c:v>
                </c:pt>
                <c:pt idx="1335">
                  <c:v>0.66749999999998189</c:v>
                </c:pt>
                <c:pt idx="1336">
                  <c:v>0.66799999999998183</c:v>
                </c:pt>
                <c:pt idx="1337">
                  <c:v>0.66849999999998178</c:v>
                </c:pt>
                <c:pt idx="1338">
                  <c:v>0.66899999999998172</c:v>
                </c:pt>
                <c:pt idx="1339">
                  <c:v>0.66949999999998167</c:v>
                </c:pt>
                <c:pt idx="1340">
                  <c:v>0.66999999999998161</c:v>
                </c:pt>
                <c:pt idx="1341">
                  <c:v>0.67049999999998156</c:v>
                </c:pt>
                <c:pt idx="1342">
                  <c:v>0.6709999999999815</c:v>
                </c:pt>
                <c:pt idx="1343">
                  <c:v>0.67149999999998145</c:v>
                </c:pt>
                <c:pt idx="1344">
                  <c:v>0.67199999999998139</c:v>
                </c:pt>
                <c:pt idx="1345">
                  <c:v>0.67249999999998133</c:v>
                </c:pt>
                <c:pt idx="1346">
                  <c:v>0.67299999999998128</c:v>
                </c:pt>
                <c:pt idx="1347">
                  <c:v>0.67349999999998122</c:v>
                </c:pt>
                <c:pt idx="1348">
                  <c:v>0.67399999999998117</c:v>
                </c:pt>
                <c:pt idx="1349">
                  <c:v>0.67449999999998111</c:v>
                </c:pt>
                <c:pt idx="1350">
                  <c:v>0.67499999999998106</c:v>
                </c:pt>
                <c:pt idx="1351">
                  <c:v>0.675499999999981</c:v>
                </c:pt>
                <c:pt idx="1352">
                  <c:v>0.67599999999998095</c:v>
                </c:pt>
                <c:pt idx="1353">
                  <c:v>0.67649999999998089</c:v>
                </c:pt>
                <c:pt idx="1354">
                  <c:v>0.67699999999998084</c:v>
                </c:pt>
                <c:pt idx="1355">
                  <c:v>0.67749999999998078</c:v>
                </c:pt>
                <c:pt idx="1356">
                  <c:v>0.67799999999998073</c:v>
                </c:pt>
                <c:pt idx="1357">
                  <c:v>0.67849999999998067</c:v>
                </c:pt>
                <c:pt idx="1358">
                  <c:v>0.67899999999998062</c:v>
                </c:pt>
                <c:pt idx="1359">
                  <c:v>0.67949999999998056</c:v>
                </c:pt>
                <c:pt idx="1360">
                  <c:v>0.67999999999998051</c:v>
                </c:pt>
                <c:pt idx="1361">
                  <c:v>0.68049999999998045</c:v>
                </c:pt>
                <c:pt idx="1362">
                  <c:v>0.6809999999999804</c:v>
                </c:pt>
                <c:pt idx="1363">
                  <c:v>0.68149999999998034</c:v>
                </c:pt>
                <c:pt idx="1364">
                  <c:v>0.68199999999998029</c:v>
                </c:pt>
                <c:pt idx="1365">
                  <c:v>0.68249999999998023</c:v>
                </c:pt>
                <c:pt idx="1366">
                  <c:v>0.68299999999998018</c:v>
                </c:pt>
                <c:pt idx="1367">
                  <c:v>0.68349999999998012</c:v>
                </c:pt>
                <c:pt idx="1368">
                  <c:v>0.68399999999998007</c:v>
                </c:pt>
                <c:pt idx="1369">
                  <c:v>0.68449999999998001</c:v>
                </c:pt>
                <c:pt idx="1370">
                  <c:v>0.68499999999997996</c:v>
                </c:pt>
                <c:pt idx="1371">
                  <c:v>0.6854999999999799</c:v>
                </c:pt>
                <c:pt idx="1372">
                  <c:v>0.68599999999997985</c:v>
                </c:pt>
                <c:pt idx="1373">
                  <c:v>0.68649999999997979</c:v>
                </c:pt>
                <c:pt idx="1374">
                  <c:v>0.68699999999997974</c:v>
                </c:pt>
                <c:pt idx="1375">
                  <c:v>0.68749999999997968</c:v>
                </c:pt>
                <c:pt idx="1376">
                  <c:v>0.68799999999997963</c:v>
                </c:pt>
                <c:pt idx="1377">
                  <c:v>0.68849999999997957</c:v>
                </c:pt>
                <c:pt idx="1378">
                  <c:v>0.68899999999997952</c:v>
                </c:pt>
                <c:pt idx="1379">
                  <c:v>0.68949999999997946</c:v>
                </c:pt>
                <c:pt idx="1380">
                  <c:v>0.68999999999997941</c:v>
                </c:pt>
                <c:pt idx="1381">
                  <c:v>0.69049999999997935</c:v>
                </c:pt>
                <c:pt idx="1382">
                  <c:v>0.6909999999999793</c:v>
                </c:pt>
                <c:pt idx="1383">
                  <c:v>0.69149999999997924</c:v>
                </c:pt>
                <c:pt idx="1384">
                  <c:v>0.69199999999997919</c:v>
                </c:pt>
                <c:pt idx="1385">
                  <c:v>0.69249999999997913</c:v>
                </c:pt>
                <c:pt idx="1386">
                  <c:v>0.69299999999997908</c:v>
                </c:pt>
                <c:pt idx="1387">
                  <c:v>0.69349999999997902</c:v>
                </c:pt>
                <c:pt idx="1388">
                  <c:v>0.69399999999997897</c:v>
                </c:pt>
                <c:pt idx="1389">
                  <c:v>0.69449999999997891</c:v>
                </c:pt>
                <c:pt idx="1390">
                  <c:v>0.69499999999997886</c:v>
                </c:pt>
                <c:pt idx="1391">
                  <c:v>0.6954999999999788</c:v>
                </c:pt>
                <c:pt idx="1392">
                  <c:v>0.69599999999997875</c:v>
                </c:pt>
                <c:pt idx="1393">
                  <c:v>0.69649999999997869</c:v>
                </c:pt>
                <c:pt idx="1394">
                  <c:v>0.69699999999997864</c:v>
                </c:pt>
                <c:pt idx="1395">
                  <c:v>0.69749999999997858</c:v>
                </c:pt>
                <c:pt idx="1396">
                  <c:v>0.69799999999997853</c:v>
                </c:pt>
                <c:pt idx="1397">
                  <c:v>0.69849999999997847</c:v>
                </c:pt>
                <c:pt idx="1398">
                  <c:v>0.69899999999997842</c:v>
                </c:pt>
                <c:pt idx="1399">
                  <c:v>0.69949999999997836</c:v>
                </c:pt>
                <c:pt idx="1400">
                  <c:v>0.69999999999997831</c:v>
                </c:pt>
                <c:pt idx="1401">
                  <c:v>0.70049999999997825</c:v>
                </c:pt>
                <c:pt idx="1402">
                  <c:v>0.7009999999999782</c:v>
                </c:pt>
                <c:pt idx="1403">
                  <c:v>0.70149999999997814</c:v>
                </c:pt>
                <c:pt idx="1404">
                  <c:v>0.70199999999997809</c:v>
                </c:pt>
                <c:pt idx="1405">
                  <c:v>0.70249999999997803</c:v>
                </c:pt>
                <c:pt idx="1406">
                  <c:v>0.70299999999997798</c:v>
                </c:pt>
                <c:pt idx="1407">
                  <c:v>0.70349999999997792</c:v>
                </c:pt>
                <c:pt idx="1408">
                  <c:v>0.70399999999997787</c:v>
                </c:pt>
                <c:pt idx="1409">
                  <c:v>0.70449999999997781</c:v>
                </c:pt>
                <c:pt idx="1410">
                  <c:v>0.70499999999997776</c:v>
                </c:pt>
                <c:pt idx="1411">
                  <c:v>0.7054999999999777</c:v>
                </c:pt>
                <c:pt idx="1412">
                  <c:v>0.70599999999997765</c:v>
                </c:pt>
                <c:pt idx="1413">
                  <c:v>0.70649999999997759</c:v>
                </c:pt>
                <c:pt idx="1414">
                  <c:v>0.70699999999997754</c:v>
                </c:pt>
                <c:pt idx="1415">
                  <c:v>0.70749999999997748</c:v>
                </c:pt>
                <c:pt idx="1416">
                  <c:v>0.70799999999997743</c:v>
                </c:pt>
                <c:pt idx="1417">
                  <c:v>0.70849999999997737</c:v>
                </c:pt>
                <c:pt idx="1418">
                  <c:v>0.70899999999997732</c:v>
                </c:pt>
                <c:pt idx="1419">
                  <c:v>0.70949999999997726</c:v>
                </c:pt>
                <c:pt idx="1420">
                  <c:v>0.7099999999999772</c:v>
                </c:pt>
                <c:pt idx="1421">
                  <c:v>0.71049999999997715</c:v>
                </c:pt>
                <c:pt idx="1422">
                  <c:v>0.71099999999997709</c:v>
                </c:pt>
                <c:pt idx="1423">
                  <c:v>0.71149999999997704</c:v>
                </c:pt>
                <c:pt idx="1424">
                  <c:v>0.71199999999997698</c:v>
                </c:pt>
                <c:pt idx="1425">
                  <c:v>0.71249999999997693</c:v>
                </c:pt>
                <c:pt idx="1426">
                  <c:v>0.71299999999997687</c:v>
                </c:pt>
                <c:pt idx="1427">
                  <c:v>0.71349999999997682</c:v>
                </c:pt>
                <c:pt idx="1428">
                  <c:v>0.71399999999997676</c:v>
                </c:pt>
                <c:pt idx="1429">
                  <c:v>0.71449999999997671</c:v>
                </c:pt>
                <c:pt idx="1430">
                  <c:v>0.71499999999997665</c:v>
                </c:pt>
                <c:pt idx="1431">
                  <c:v>0.7154999999999766</c:v>
                </c:pt>
                <c:pt idx="1432">
                  <c:v>0.71599999999997654</c:v>
                </c:pt>
                <c:pt idx="1433">
                  <c:v>0.71649999999997649</c:v>
                </c:pt>
                <c:pt idx="1434">
                  <c:v>0.71699999999997643</c:v>
                </c:pt>
                <c:pt idx="1435">
                  <c:v>0.71749999999997638</c:v>
                </c:pt>
                <c:pt idx="1436">
                  <c:v>0.71799999999997632</c:v>
                </c:pt>
                <c:pt idx="1437">
                  <c:v>0.71849999999997627</c:v>
                </c:pt>
                <c:pt idx="1438">
                  <c:v>0.71899999999997621</c:v>
                </c:pt>
                <c:pt idx="1439">
                  <c:v>0.71949999999997616</c:v>
                </c:pt>
                <c:pt idx="1440">
                  <c:v>0.7199999999999761</c:v>
                </c:pt>
                <c:pt idx="1441">
                  <c:v>0.72049999999997605</c:v>
                </c:pt>
                <c:pt idx="1442">
                  <c:v>0.72099999999997599</c:v>
                </c:pt>
                <c:pt idx="1443">
                  <c:v>0.72149999999997594</c:v>
                </c:pt>
                <c:pt idx="1444">
                  <c:v>0.72199999999997588</c:v>
                </c:pt>
                <c:pt idx="1445">
                  <c:v>0.72249999999997583</c:v>
                </c:pt>
                <c:pt idx="1446">
                  <c:v>0.72299999999997577</c:v>
                </c:pt>
                <c:pt idx="1447">
                  <c:v>0.72349999999997572</c:v>
                </c:pt>
                <c:pt idx="1448">
                  <c:v>0.72399999999997566</c:v>
                </c:pt>
                <c:pt idx="1449">
                  <c:v>0.72449999999997561</c:v>
                </c:pt>
                <c:pt idx="1450">
                  <c:v>0.72499999999997555</c:v>
                </c:pt>
                <c:pt idx="1451">
                  <c:v>0.7254999999999755</c:v>
                </c:pt>
                <c:pt idx="1452">
                  <c:v>0.72599999999997544</c:v>
                </c:pt>
                <c:pt idx="1453">
                  <c:v>0.72649999999997539</c:v>
                </c:pt>
                <c:pt idx="1454">
                  <c:v>0.72699999999997533</c:v>
                </c:pt>
                <c:pt idx="1455">
                  <c:v>0.72749999999997528</c:v>
                </c:pt>
                <c:pt idx="1456">
                  <c:v>0.72799999999997522</c:v>
                </c:pt>
                <c:pt idx="1457">
                  <c:v>0.72849999999997517</c:v>
                </c:pt>
                <c:pt idx="1458">
                  <c:v>0.72899999999997511</c:v>
                </c:pt>
                <c:pt idx="1459">
                  <c:v>0.72949999999997506</c:v>
                </c:pt>
                <c:pt idx="1460">
                  <c:v>0.729999999999975</c:v>
                </c:pt>
                <c:pt idx="1461">
                  <c:v>0.73049999999997495</c:v>
                </c:pt>
                <c:pt idx="1462">
                  <c:v>0.73099999999997489</c:v>
                </c:pt>
                <c:pt idx="1463">
                  <c:v>0.73149999999997484</c:v>
                </c:pt>
                <c:pt idx="1464">
                  <c:v>0.73199999999997478</c:v>
                </c:pt>
                <c:pt idx="1465">
                  <c:v>0.73249999999997473</c:v>
                </c:pt>
                <c:pt idx="1466">
                  <c:v>0.73299999999997467</c:v>
                </c:pt>
                <c:pt idx="1467">
                  <c:v>0.73349999999997462</c:v>
                </c:pt>
                <c:pt idx="1468">
                  <c:v>0.73399999999997456</c:v>
                </c:pt>
                <c:pt idx="1469">
                  <c:v>0.73449999999997451</c:v>
                </c:pt>
                <c:pt idx="1470">
                  <c:v>0.73499999999997445</c:v>
                </c:pt>
                <c:pt idx="1471">
                  <c:v>0.7354999999999744</c:v>
                </c:pt>
                <c:pt idx="1472">
                  <c:v>0.73599999999997434</c:v>
                </c:pt>
                <c:pt idx="1473">
                  <c:v>0.73649999999997429</c:v>
                </c:pt>
                <c:pt idx="1474">
                  <c:v>0.73699999999997423</c:v>
                </c:pt>
                <c:pt idx="1475">
                  <c:v>0.73749999999997418</c:v>
                </c:pt>
                <c:pt idx="1476">
                  <c:v>0.73799999999997412</c:v>
                </c:pt>
                <c:pt idx="1477">
                  <c:v>0.73849999999997407</c:v>
                </c:pt>
                <c:pt idx="1478">
                  <c:v>0.73899999999997401</c:v>
                </c:pt>
                <c:pt idx="1479">
                  <c:v>0.73949999999997396</c:v>
                </c:pt>
                <c:pt idx="1480">
                  <c:v>0.7399999999999739</c:v>
                </c:pt>
                <c:pt idx="1481">
                  <c:v>0.74049999999997385</c:v>
                </c:pt>
                <c:pt idx="1482">
                  <c:v>0.74099999999997379</c:v>
                </c:pt>
                <c:pt idx="1483">
                  <c:v>0.74149999999997374</c:v>
                </c:pt>
                <c:pt idx="1484">
                  <c:v>0.74199999999997368</c:v>
                </c:pt>
                <c:pt idx="1485">
                  <c:v>0.74249999999997363</c:v>
                </c:pt>
                <c:pt idx="1486">
                  <c:v>0.74299999999997357</c:v>
                </c:pt>
                <c:pt idx="1487">
                  <c:v>0.74349999999997352</c:v>
                </c:pt>
                <c:pt idx="1488">
                  <c:v>0.74399999999997346</c:v>
                </c:pt>
                <c:pt idx="1489">
                  <c:v>0.74449999999997341</c:v>
                </c:pt>
                <c:pt idx="1490">
                  <c:v>0.74499999999997335</c:v>
                </c:pt>
                <c:pt idx="1491">
                  <c:v>0.7454999999999733</c:v>
                </c:pt>
                <c:pt idx="1492">
                  <c:v>0.74599999999997324</c:v>
                </c:pt>
                <c:pt idx="1493">
                  <c:v>0.74649999999997319</c:v>
                </c:pt>
                <c:pt idx="1494">
                  <c:v>0.74699999999997313</c:v>
                </c:pt>
                <c:pt idx="1495">
                  <c:v>0.74749999999997307</c:v>
                </c:pt>
                <c:pt idx="1496">
                  <c:v>0.74799999999997302</c:v>
                </c:pt>
                <c:pt idx="1497">
                  <c:v>0.74849999999997296</c:v>
                </c:pt>
                <c:pt idx="1498">
                  <c:v>0.74899999999997291</c:v>
                </c:pt>
                <c:pt idx="1499">
                  <c:v>0.74949999999997285</c:v>
                </c:pt>
                <c:pt idx="1500">
                  <c:v>0.7499999999999728</c:v>
                </c:pt>
                <c:pt idx="1501">
                  <c:v>0.75049999999997274</c:v>
                </c:pt>
                <c:pt idx="1502">
                  <c:v>0.75099999999997269</c:v>
                </c:pt>
                <c:pt idx="1503">
                  <c:v>0.75149999999997263</c:v>
                </c:pt>
                <c:pt idx="1504">
                  <c:v>0.75199999999997258</c:v>
                </c:pt>
                <c:pt idx="1505">
                  <c:v>0.75249999999997252</c:v>
                </c:pt>
                <c:pt idx="1506">
                  <c:v>0.75299999999997247</c:v>
                </c:pt>
                <c:pt idx="1507">
                  <c:v>0.75349999999997241</c:v>
                </c:pt>
                <c:pt idx="1508">
                  <c:v>0.75399999999997236</c:v>
                </c:pt>
                <c:pt idx="1509">
                  <c:v>0.7544999999999723</c:v>
                </c:pt>
                <c:pt idx="1510">
                  <c:v>0.75499999999997225</c:v>
                </c:pt>
                <c:pt idx="1511">
                  <c:v>0.75549999999997219</c:v>
                </c:pt>
                <c:pt idx="1512">
                  <c:v>0.75599999999997214</c:v>
                </c:pt>
                <c:pt idx="1513">
                  <c:v>0.75649999999997208</c:v>
                </c:pt>
                <c:pt idx="1514">
                  <c:v>0.75699999999997203</c:v>
                </c:pt>
                <c:pt idx="1515">
                  <c:v>0.75749999999997197</c:v>
                </c:pt>
                <c:pt idx="1516">
                  <c:v>0.75799999999997192</c:v>
                </c:pt>
                <c:pt idx="1517">
                  <c:v>0.75849999999997186</c:v>
                </c:pt>
                <c:pt idx="1518">
                  <c:v>0.75899999999997181</c:v>
                </c:pt>
                <c:pt idx="1519">
                  <c:v>0.75949999999997175</c:v>
                </c:pt>
                <c:pt idx="1520">
                  <c:v>0.7599999999999717</c:v>
                </c:pt>
                <c:pt idx="1521">
                  <c:v>0.76049999999997164</c:v>
                </c:pt>
                <c:pt idx="1522">
                  <c:v>0.76099999999997159</c:v>
                </c:pt>
                <c:pt idx="1523">
                  <c:v>0.76149999999997153</c:v>
                </c:pt>
                <c:pt idx="1524">
                  <c:v>0.76199999999997148</c:v>
                </c:pt>
                <c:pt idx="1525">
                  <c:v>0.76249999999997142</c:v>
                </c:pt>
                <c:pt idx="1526">
                  <c:v>0.76299999999997137</c:v>
                </c:pt>
                <c:pt idx="1527">
                  <c:v>0.76349999999997131</c:v>
                </c:pt>
                <c:pt idx="1528">
                  <c:v>0.76399999999997126</c:v>
                </c:pt>
                <c:pt idx="1529">
                  <c:v>0.7644999999999712</c:v>
                </c:pt>
                <c:pt idx="1530">
                  <c:v>0.76499999999997115</c:v>
                </c:pt>
                <c:pt idx="1531">
                  <c:v>0.76549999999997109</c:v>
                </c:pt>
                <c:pt idx="1532">
                  <c:v>0.76599999999997104</c:v>
                </c:pt>
                <c:pt idx="1533">
                  <c:v>0.76649999999997098</c:v>
                </c:pt>
                <c:pt idx="1534">
                  <c:v>0.76699999999997093</c:v>
                </c:pt>
                <c:pt idx="1535">
                  <c:v>0.76749999999997087</c:v>
                </c:pt>
                <c:pt idx="1536">
                  <c:v>0.76799999999997082</c:v>
                </c:pt>
                <c:pt idx="1537">
                  <c:v>0.76849999999997076</c:v>
                </c:pt>
                <c:pt idx="1538">
                  <c:v>0.76899999999997071</c:v>
                </c:pt>
                <c:pt idx="1539">
                  <c:v>0.76949999999997065</c:v>
                </c:pt>
                <c:pt idx="1540">
                  <c:v>0.7699999999999706</c:v>
                </c:pt>
                <c:pt idx="1541">
                  <c:v>0.77049999999997054</c:v>
                </c:pt>
                <c:pt idx="1542">
                  <c:v>0.77099999999997049</c:v>
                </c:pt>
                <c:pt idx="1543">
                  <c:v>0.77149999999997043</c:v>
                </c:pt>
                <c:pt idx="1544">
                  <c:v>0.77199999999997038</c:v>
                </c:pt>
                <c:pt idx="1545">
                  <c:v>0.77249999999997032</c:v>
                </c:pt>
                <c:pt idx="1546">
                  <c:v>0.77299999999997027</c:v>
                </c:pt>
                <c:pt idx="1547">
                  <c:v>0.77349999999997021</c:v>
                </c:pt>
                <c:pt idx="1548">
                  <c:v>0.77399999999997016</c:v>
                </c:pt>
                <c:pt idx="1549">
                  <c:v>0.7744999999999701</c:v>
                </c:pt>
                <c:pt idx="1550">
                  <c:v>0.77499999999997005</c:v>
                </c:pt>
                <c:pt idx="1551">
                  <c:v>0.77549999999996999</c:v>
                </c:pt>
                <c:pt idx="1552">
                  <c:v>0.77599999999996994</c:v>
                </c:pt>
                <c:pt idx="1553">
                  <c:v>0.77649999999996988</c:v>
                </c:pt>
                <c:pt idx="1554">
                  <c:v>0.77699999999996983</c:v>
                </c:pt>
                <c:pt idx="1555">
                  <c:v>0.77749999999996977</c:v>
                </c:pt>
                <c:pt idx="1556">
                  <c:v>0.77799999999996972</c:v>
                </c:pt>
                <c:pt idx="1557">
                  <c:v>0.77849999999996966</c:v>
                </c:pt>
                <c:pt idx="1558">
                  <c:v>0.77899999999996961</c:v>
                </c:pt>
                <c:pt idx="1559">
                  <c:v>0.77949999999996955</c:v>
                </c:pt>
                <c:pt idx="1560">
                  <c:v>0.7799999999999695</c:v>
                </c:pt>
                <c:pt idx="1561">
                  <c:v>0.78049999999996944</c:v>
                </c:pt>
                <c:pt idx="1562">
                  <c:v>0.78099999999996939</c:v>
                </c:pt>
                <c:pt idx="1563">
                  <c:v>0.78149999999996933</c:v>
                </c:pt>
                <c:pt idx="1564">
                  <c:v>0.78199999999996928</c:v>
                </c:pt>
                <c:pt idx="1565">
                  <c:v>0.78249999999996922</c:v>
                </c:pt>
                <c:pt idx="1566">
                  <c:v>0.78299999999996917</c:v>
                </c:pt>
                <c:pt idx="1567">
                  <c:v>0.78349999999996911</c:v>
                </c:pt>
                <c:pt idx="1568">
                  <c:v>0.78399999999996905</c:v>
                </c:pt>
                <c:pt idx="1569">
                  <c:v>0.784499999999969</c:v>
                </c:pt>
                <c:pt idx="1570">
                  <c:v>0.78499999999996894</c:v>
                </c:pt>
                <c:pt idx="1571">
                  <c:v>0.78549999999996889</c:v>
                </c:pt>
                <c:pt idx="1572">
                  <c:v>0.78599999999996883</c:v>
                </c:pt>
                <c:pt idx="1573">
                  <c:v>0.78649999999996878</c:v>
                </c:pt>
                <c:pt idx="1574">
                  <c:v>0.78699999999996872</c:v>
                </c:pt>
                <c:pt idx="1575">
                  <c:v>0.78749999999996867</c:v>
                </c:pt>
                <c:pt idx="1576">
                  <c:v>0.78799999999996861</c:v>
                </c:pt>
                <c:pt idx="1577">
                  <c:v>0.78849999999996856</c:v>
                </c:pt>
                <c:pt idx="1578">
                  <c:v>0.7889999999999685</c:v>
                </c:pt>
                <c:pt idx="1579">
                  <c:v>0.78949999999996845</c:v>
                </c:pt>
                <c:pt idx="1580">
                  <c:v>0.78999999999996839</c:v>
                </c:pt>
                <c:pt idx="1581">
                  <c:v>0.79049999999996834</c:v>
                </c:pt>
                <c:pt idx="1582">
                  <c:v>0.79099999999996828</c:v>
                </c:pt>
                <c:pt idx="1583">
                  <c:v>0.79149999999996823</c:v>
                </c:pt>
                <c:pt idx="1584">
                  <c:v>0.79199999999996817</c:v>
                </c:pt>
                <c:pt idx="1585">
                  <c:v>0.79249999999996812</c:v>
                </c:pt>
                <c:pt idx="1586">
                  <c:v>0.79299999999996806</c:v>
                </c:pt>
                <c:pt idx="1587">
                  <c:v>0.79349999999996801</c:v>
                </c:pt>
                <c:pt idx="1588">
                  <c:v>0.79399999999996795</c:v>
                </c:pt>
                <c:pt idx="1589">
                  <c:v>0.7944999999999679</c:v>
                </c:pt>
                <c:pt idx="1590">
                  <c:v>0.79499999999996784</c:v>
                </c:pt>
                <c:pt idx="1591">
                  <c:v>0.79549999999996779</c:v>
                </c:pt>
                <c:pt idx="1592">
                  <c:v>0.79599999999996773</c:v>
                </c:pt>
                <c:pt idx="1593">
                  <c:v>0.79649999999996768</c:v>
                </c:pt>
                <c:pt idx="1594">
                  <c:v>0.79699999999996762</c:v>
                </c:pt>
                <c:pt idx="1595">
                  <c:v>0.79749999999996757</c:v>
                </c:pt>
                <c:pt idx="1596">
                  <c:v>0.79799999999996751</c:v>
                </c:pt>
                <c:pt idx="1597">
                  <c:v>0.79849999999996746</c:v>
                </c:pt>
                <c:pt idx="1598">
                  <c:v>0.7989999999999674</c:v>
                </c:pt>
                <c:pt idx="1599">
                  <c:v>0.79949999999996735</c:v>
                </c:pt>
                <c:pt idx="1600">
                  <c:v>0.79999999999996729</c:v>
                </c:pt>
                <c:pt idx="1601">
                  <c:v>0.80049999999996724</c:v>
                </c:pt>
                <c:pt idx="1602">
                  <c:v>0.80099999999996718</c:v>
                </c:pt>
                <c:pt idx="1603">
                  <c:v>0.80149999999996713</c:v>
                </c:pt>
                <c:pt idx="1604">
                  <c:v>0.80199999999996707</c:v>
                </c:pt>
                <c:pt idx="1605">
                  <c:v>0.80249999999996702</c:v>
                </c:pt>
                <c:pt idx="1606">
                  <c:v>0.80299999999996696</c:v>
                </c:pt>
                <c:pt idx="1607">
                  <c:v>0.80349999999996691</c:v>
                </c:pt>
                <c:pt idx="1608">
                  <c:v>0.80399999999996685</c:v>
                </c:pt>
                <c:pt idx="1609">
                  <c:v>0.8044999999999668</c:v>
                </c:pt>
                <c:pt idx="1610">
                  <c:v>0.80499999999996674</c:v>
                </c:pt>
                <c:pt idx="1611">
                  <c:v>0.80549999999996669</c:v>
                </c:pt>
                <c:pt idx="1612">
                  <c:v>0.80599999999996663</c:v>
                </c:pt>
                <c:pt idx="1613">
                  <c:v>0.80649999999996658</c:v>
                </c:pt>
                <c:pt idx="1614">
                  <c:v>0.80699999999996652</c:v>
                </c:pt>
                <c:pt idx="1615">
                  <c:v>0.80749999999996647</c:v>
                </c:pt>
                <c:pt idx="1616">
                  <c:v>0.80799999999996641</c:v>
                </c:pt>
                <c:pt idx="1617">
                  <c:v>0.80849999999996636</c:v>
                </c:pt>
                <c:pt idx="1618">
                  <c:v>0.8089999999999663</c:v>
                </c:pt>
                <c:pt idx="1619">
                  <c:v>0.80949999999996625</c:v>
                </c:pt>
                <c:pt idx="1620">
                  <c:v>0.80999999999996619</c:v>
                </c:pt>
                <c:pt idx="1621">
                  <c:v>0.81049999999996614</c:v>
                </c:pt>
                <c:pt idx="1622">
                  <c:v>0.81099999999996608</c:v>
                </c:pt>
                <c:pt idx="1623">
                  <c:v>0.81149999999996603</c:v>
                </c:pt>
                <c:pt idx="1624">
                  <c:v>0.81199999999996597</c:v>
                </c:pt>
                <c:pt idx="1625">
                  <c:v>0.81249999999996592</c:v>
                </c:pt>
                <c:pt idx="1626">
                  <c:v>0.81299999999996586</c:v>
                </c:pt>
                <c:pt idx="1627">
                  <c:v>0.81349999999996581</c:v>
                </c:pt>
                <c:pt idx="1628">
                  <c:v>0.81399999999996575</c:v>
                </c:pt>
                <c:pt idx="1629">
                  <c:v>0.8144999999999657</c:v>
                </c:pt>
                <c:pt idx="1630">
                  <c:v>0.81499999999996564</c:v>
                </c:pt>
                <c:pt idx="1631">
                  <c:v>0.81549999999996559</c:v>
                </c:pt>
                <c:pt idx="1632">
                  <c:v>0.81599999999996553</c:v>
                </c:pt>
                <c:pt idx="1633">
                  <c:v>0.81649999999996548</c:v>
                </c:pt>
                <c:pt idx="1634">
                  <c:v>0.81699999999996542</c:v>
                </c:pt>
                <c:pt idx="1635">
                  <c:v>0.81749999999996537</c:v>
                </c:pt>
                <c:pt idx="1636">
                  <c:v>0.81799999999996531</c:v>
                </c:pt>
                <c:pt idx="1637">
                  <c:v>0.81849999999996526</c:v>
                </c:pt>
                <c:pt idx="1638">
                  <c:v>0.8189999999999652</c:v>
                </c:pt>
                <c:pt idx="1639">
                  <c:v>0.81949999999996515</c:v>
                </c:pt>
                <c:pt idx="1640">
                  <c:v>0.81999999999996509</c:v>
                </c:pt>
                <c:pt idx="1641">
                  <c:v>0.82049999999996504</c:v>
                </c:pt>
                <c:pt idx="1642">
                  <c:v>0.82099999999996498</c:v>
                </c:pt>
                <c:pt idx="1643">
                  <c:v>0.82149999999996492</c:v>
                </c:pt>
                <c:pt idx="1644">
                  <c:v>0.82199999999996487</c:v>
                </c:pt>
                <c:pt idx="1645">
                  <c:v>0.82249999999996481</c:v>
                </c:pt>
                <c:pt idx="1646">
                  <c:v>0.82299999999996476</c:v>
                </c:pt>
                <c:pt idx="1647">
                  <c:v>0.8234999999999647</c:v>
                </c:pt>
                <c:pt idx="1648">
                  <c:v>0.82399999999996465</c:v>
                </c:pt>
                <c:pt idx="1649">
                  <c:v>0.82449999999996459</c:v>
                </c:pt>
                <c:pt idx="1650">
                  <c:v>0.82499999999996454</c:v>
                </c:pt>
                <c:pt idx="1651">
                  <c:v>0.82549999999996448</c:v>
                </c:pt>
                <c:pt idx="1652">
                  <c:v>0.82599999999996443</c:v>
                </c:pt>
                <c:pt idx="1653">
                  <c:v>0.82649999999996437</c:v>
                </c:pt>
                <c:pt idx="1654">
                  <c:v>0.82699999999996432</c:v>
                </c:pt>
                <c:pt idx="1655">
                  <c:v>0.82749999999996426</c:v>
                </c:pt>
                <c:pt idx="1656">
                  <c:v>0.82799999999996421</c:v>
                </c:pt>
                <c:pt idx="1657">
                  <c:v>0.82849999999996415</c:v>
                </c:pt>
                <c:pt idx="1658">
                  <c:v>0.8289999999999641</c:v>
                </c:pt>
                <c:pt idx="1659">
                  <c:v>0.82949999999996404</c:v>
                </c:pt>
                <c:pt idx="1660">
                  <c:v>0.82999999999996399</c:v>
                </c:pt>
                <c:pt idx="1661">
                  <c:v>0.83049999999996393</c:v>
                </c:pt>
                <c:pt idx="1662">
                  <c:v>0.83099999999996388</c:v>
                </c:pt>
                <c:pt idx="1663">
                  <c:v>0.83149999999996382</c:v>
                </c:pt>
                <c:pt idx="1664">
                  <c:v>0.83199999999996377</c:v>
                </c:pt>
                <c:pt idx="1665">
                  <c:v>0.83249999999996371</c:v>
                </c:pt>
                <c:pt idx="1666">
                  <c:v>0.83299999999996366</c:v>
                </c:pt>
                <c:pt idx="1667">
                  <c:v>0.8334999999999636</c:v>
                </c:pt>
                <c:pt idx="1668">
                  <c:v>0.83399999999996355</c:v>
                </c:pt>
                <c:pt idx="1669">
                  <c:v>0.83449999999996349</c:v>
                </c:pt>
                <c:pt idx="1670">
                  <c:v>0.83499999999996344</c:v>
                </c:pt>
                <c:pt idx="1671">
                  <c:v>0.83549999999996338</c:v>
                </c:pt>
                <c:pt idx="1672">
                  <c:v>0.83599999999996333</c:v>
                </c:pt>
                <c:pt idx="1673">
                  <c:v>0.83649999999996327</c:v>
                </c:pt>
                <c:pt idx="1674">
                  <c:v>0.83699999999996322</c:v>
                </c:pt>
                <c:pt idx="1675">
                  <c:v>0.83749999999996316</c:v>
                </c:pt>
                <c:pt idx="1676">
                  <c:v>0.83799999999996311</c:v>
                </c:pt>
                <c:pt idx="1677">
                  <c:v>0.83849999999996305</c:v>
                </c:pt>
                <c:pt idx="1678">
                  <c:v>0.838999999999963</c:v>
                </c:pt>
                <c:pt idx="1679">
                  <c:v>0.83949999999996294</c:v>
                </c:pt>
                <c:pt idx="1680">
                  <c:v>0.83999999999996289</c:v>
                </c:pt>
                <c:pt idx="1681">
                  <c:v>0.84049999999996283</c:v>
                </c:pt>
                <c:pt idx="1682">
                  <c:v>0.84099999999996278</c:v>
                </c:pt>
                <c:pt idx="1683">
                  <c:v>0.84149999999996272</c:v>
                </c:pt>
                <c:pt idx="1684">
                  <c:v>0.84199999999996267</c:v>
                </c:pt>
                <c:pt idx="1685">
                  <c:v>0.84249999999996261</c:v>
                </c:pt>
                <c:pt idx="1686">
                  <c:v>0.84299999999996256</c:v>
                </c:pt>
                <c:pt idx="1687">
                  <c:v>0.8434999999999625</c:v>
                </c:pt>
                <c:pt idx="1688">
                  <c:v>0.84399999999996245</c:v>
                </c:pt>
                <c:pt idx="1689">
                  <c:v>0.84449999999996239</c:v>
                </c:pt>
                <c:pt idx="1690">
                  <c:v>0.84499999999996234</c:v>
                </c:pt>
                <c:pt idx="1691">
                  <c:v>0.84549999999996228</c:v>
                </c:pt>
                <c:pt idx="1692">
                  <c:v>0.84599999999996223</c:v>
                </c:pt>
                <c:pt idx="1693">
                  <c:v>0.84649999999996217</c:v>
                </c:pt>
                <c:pt idx="1694">
                  <c:v>0.84699999999996212</c:v>
                </c:pt>
                <c:pt idx="1695">
                  <c:v>0.84749999999996206</c:v>
                </c:pt>
                <c:pt idx="1696">
                  <c:v>0.84799999999996201</c:v>
                </c:pt>
                <c:pt idx="1697">
                  <c:v>0.84849999999996195</c:v>
                </c:pt>
                <c:pt idx="1698">
                  <c:v>0.8489999999999619</c:v>
                </c:pt>
                <c:pt idx="1699">
                  <c:v>0.84949999999996184</c:v>
                </c:pt>
                <c:pt idx="1700">
                  <c:v>0.84999999999996179</c:v>
                </c:pt>
                <c:pt idx="1701">
                  <c:v>0.85049999999996173</c:v>
                </c:pt>
                <c:pt idx="1702">
                  <c:v>0.85099999999996168</c:v>
                </c:pt>
                <c:pt idx="1703">
                  <c:v>0.85149999999996162</c:v>
                </c:pt>
                <c:pt idx="1704">
                  <c:v>0.85199999999996157</c:v>
                </c:pt>
                <c:pt idx="1705">
                  <c:v>0.85249999999996151</c:v>
                </c:pt>
                <c:pt idx="1706">
                  <c:v>0.85299999999996146</c:v>
                </c:pt>
                <c:pt idx="1707">
                  <c:v>0.8534999999999614</c:v>
                </c:pt>
                <c:pt idx="1708">
                  <c:v>0.85399999999996135</c:v>
                </c:pt>
                <c:pt idx="1709">
                  <c:v>0.85449999999996129</c:v>
                </c:pt>
                <c:pt idx="1710">
                  <c:v>0.85499999999996124</c:v>
                </c:pt>
                <c:pt idx="1711">
                  <c:v>0.85549999999996118</c:v>
                </c:pt>
                <c:pt idx="1712">
                  <c:v>0.85599999999996113</c:v>
                </c:pt>
                <c:pt idx="1713">
                  <c:v>0.85649999999996107</c:v>
                </c:pt>
                <c:pt idx="1714">
                  <c:v>0.85699999999996102</c:v>
                </c:pt>
                <c:pt idx="1715">
                  <c:v>0.85749999999996096</c:v>
                </c:pt>
                <c:pt idx="1716">
                  <c:v>0.85799999999996091</c:v>
                </c:pt>
                <c:pt idx="1717">
                  <c:v>0.85849999999996085</c:v>
                </c:pt>
                <c:pt idx="1718">
                  <c:v>0.85899999999996079</c:v>
                </c:pt>
                <c:pt idx="1719">
                  <c:v>0.85949999999996074</c:v>
                </c:pt>
                <c:pt idx="1720">
                  <c:v>0.85999999999996068</c:v>
                </c:pt>
                <c:pt idx="1721">
                  <c:v>0.86049999999996063</c:v>
                </c:pt>
                <c:pt idx="1722">
                  <c:v>0.86099999999996057</c:v>
                </c:pt>
                <c:pt idx="1723">
                  <c:v>0.86149999999996052</c:v>
                </c:pt>
                <c:pt idx="1724">
                  <c:v>0.86199999999996046</c:v>
                </c:pt>
                <c:pt idx="1725">
                  <c:v>0.86249999999996041</c:v>
                </c:pt>
                <c:pt idx="1726">
                  <c:v>0.86299999999996035</c:v>
                </c:pt>
                <c:pt idx="1727">
                  <c:v>0.8634999999999603</c:v>
                </c:pt>
                <c:pt idx="1728">
                  <c:v>0.86399999999996024</c:v>
                </c:pt>
                <c:pt idx="1729">
                  <c:v>0.86449999999996019</c:v>
                </c:pt>
                <c:pt idx="1730">
                  <c:v>0.86499999999996013</c:v>
                </c:pt>
                <c:pt idx="1731">
                  <c:v>0.86549999999996008</c:v>
                </c:pt>
                <c:pt idx="1732">
                  <c:v>0.86599999999996002</c:v>
                </c:pt>
                <c:pt idx="1733">
                  <c:v>0.86649999999995997</c:v>
                </c:pt>
                <c:pt idx="1734">
                  <c:v>0.86699999999995991</c:v>
                </c:pt>
                <c:pt idx="1735">
                  <c:v>0.86749999999995986</c:v>
                </c:pt>
                <c:pt idx="1736">
                  <c:v>0.8679999999999598</c:v>
                </c:pt>
                <c:pt idx="1737">
                  <c:v>0.86849999999995975</c:v>
                </c:pt>
                <c:pt idx="1738">
                  <c:v>0.86899999999995969</c:v>
                </c:pt>
                <c:pt idx="1739">
                  <c:v>0.86949999999995964</c:v>
                </c:pt>
                <c:pt idx="1740">
                  <c:v>0.86999999999995958</c:v>
                </c:pt>
                <c:pt idx="1741">
                  <c:v>0.87049999999995953</c:v>
                </c:pt>
                <c:pt idx="1742">
                  <c:v>0.87099999999995947</c:v>
                </c:pt>
                <c:pt idx="1743">
                  <c:v>0.87149999999995942</c:v>
                </c:pt>
                <c:pt idx="1744">
                  <c:v>0.87199999999995936</c:v>
                </c:pt>
                <c:pt idx="1745">
                  <c:v>0.87249999999995931</c:v>
                </c:pt>
                <c:pt idx="1746">
                  <c:v>0.87299999999995925</c:v>
                </c:pt>
                <c:pt idx="1747">
                  <c:v>0.8734999999999592</c:v>
                </c:pt>
                <c:pt idx="1748">
                  <c:v>0.87399999999995914</c:v>
                </c:pt>
                <c:pt idx="1749">
                  <c:v>0.87449999999995909</c:v>
                </c:pt>
                <c:pt idx="1750">
                  <c:v>0.87499999999995903</c:v>
                </c:pt>
                <c:pt idx="1751">
                  <c:v>0.87549999999995898</c:v>
                </c:pt>
                <c:pt idx="1752">
                  <c:v>0.87599999999995892</c:v>
                </c:pt>
                <c:pt idx="1753">
                  <c:v>0.87649999999995887</c:v>
                </c:pt>
                <c:pt idx="1754">
                  <c:v>0.87699999999995881</c:v>
                </c:pt>
                <c:pt idx="1755">
                  <c:v>0.87749999999995876</c:v>
                </c:pt>
                <c:pt idx="1756">
                  <c:v>0.8779999999999587</c:v>
                </c:pt>
                <c:pt idx="1757">
                  <c:v>0.87849999999995865</c:v>
                </c:pt>
                <c:pt idx="1758">
                  <c:v>0.87899999999995859</c:v>
                </c:pt>
                <c:pt idx="1759">
                  <c:v>0.87949999999995854</c:v>
                </c:pt>
                <c:pt idx="1760">
                  <c:v>0.87999999999995848</c:v>
                </c:pt>
                <c:pt idx="1761">
                  <c:v>0.88049999999995843</c:v>
                </c:pt>
                <c:pt idx="1762">
                  <c:v>0.88099999999995837</c:v>
                </c:pt>
                <c:pt idx="1763">
                  <c:v>0.88149999999995832</c:v>
                </c:pt>
                <c:pt idx="1764">
                  <c:v>0.88199999999995826</c:v>
                </c:pt>
                <c:pt idx="1765">
                  <c:v>0.88249999999995821</c:v>
                </c:pt>
                <c:pt idx="1766">
                  <c:v>0.88299999999995815</c:v>
                </c:pt>
                <c:pt idx="1767">
                  <c:v>0.8834999999999581</c:v>
                </c:pt>
                <c:pt idx="1768">
                  <c:v>0.88399999999995804</c:v>
                </c:pt>
                <c:pt idx="1769">
                  <c:v>0.88449999999995799</c:v>
                </c:pt>
                <c:pt idx="1770">
                  <c:v>0.88499999999995793</c:v>
                </c:pt>
                <c:pt idx="1771">
                  <c:v>0.88549999999995788</c:v>
                </c:pt>
                <c:pt idx="1772">
                  <c:v>0.88599999999995782</c:v>
                </c:pt>
                <c:pt idx="1773">
                  <c:v>0.88649999999995777</c:v>
                </c:pt>
                <c:pt idx="1774">
                  <c:v>0.88699999999995771</c:v>
                </c:pt>
                <c:pt idx="1775">
                  <c:v>0.88749999999995766</c:v>
                </c:pt>
                <c:pt idx="1776">
                  <c:v>0.8879999999999576</c:v>
                </c:pt>
                <c:pt idx="1777">
                  <c:v>0.88849999999995755</c:v>
                </c:pt>
                <c:pt idx="1778">
                  <c:v>0.88899999999995749</c:v>
                </c:pt>
                <c:pt idx="1779">
                  <c:v>0.88949999999995744</c:v>
                </c:pt>
                <c:pt idx="1780">
                  <c:v>0.88999999999995738</c:v>
                </c:pt>
                <c:pt idx="1781">
                  <c:v>0.89049999999995733</c:v>
                </c:pt>
                <c:pt idx="1782">
                  <c:v>0.89099999999995727</c:v>
                </c:pt>
                <c:pt idx="1783">
                  <c:v>0.89149999999995722</c:v>
                </c:pt>
                <c:pt idx="1784">
                  <c:v>0.89199999999995716</c:v>
                </c:pt>
                <c:pt idx="1785">
                  <c:v>0.89249999999995711</c:v>
                </c:pt>
                <c:pt idx="1786">
                  <c:v>0.89299999999995705</c:v>
                </c:pt>
                <c:pt idx="1787">
                  <c:v>0.893499999999957</c:v>
                </c:pt>
                <c:pt idx="1788">
                  <c:v>0.89399999999995694</c:v>
                </c:pt>
                <c:pt idx="1789">
                  <c:v>0.89449999999995689</c:v>
                </c:pt>
                <c:pt idx="1790">
                  <c:v>0.89499999999995683</c:v>
                </c:pt>
                <c:pt idx="1791">
                  <c:v>0.89549999999995678</c:v>
                </c:pt>
                <c:pt idx="1792">
                  <c:v>0.89599999999995672</c:v>
                </c:pt>
                <c:pt idx="1793">
                  <c:v>0.89649999999995666</c:v>
                </c:pt>
                <c:pt idx="1794">
                  <c:v>0.89699999999995661</c:v>
                </c:pt>
                <c:pt idx="1795">
                  <c:v>0.89749999999995655</c:v>
                </c:pt>
                <c:pt idx="1796">
                  <c:v>0.8979999999999565</c:v>
                </c:pt>
                <c:pt idx="1797">
                  <c:v>0.89849999999995644</c:v>
                </c:pt>
                <c:pt idx="1798">
                  <c:v>0.89899999999995639</c:v>
                </c:pt>
                <c:pt idx="1799">
                  <c:v>0.89949999999995633</c:v>
                </c:pt>
                <c:pt idx="1800">
                  <c:v>0.89999999999995628</c:v>
                </c:pt>
                <c:pt idx="1801">
                  <c:v>0.90049999999995622</c:v>
                </c:pt>
                <c:pt idx="1802">
                  <c:v>0.90099999999995617</c:v>
                </c:pt>
                <c:pt idx="1803">
                  <c:v>0.90149999999995611</c:v>
                </c:pt>
                <c:pt idx="1804">
                  <c:v>0.90199999999995606</c:v>
                </c:pt>
                <c:pt idx="1805">
                  <c:v>0.902499999999956</c:v>
                </c:pt>
                <c:pt idx="1806">
                  <c:v>0.90299999999995595</c:v>
                </c:pt>
                <c:pt idx="1807">
                  <c:v>0.90349999999995589</c:v>
                </c:pt>
                <c:pt idx="1808">
                  <c:v>0.90399999999995584</c:v>
                </c:pt>
                <c:pt idx="1809">
                  <c:v>0.90449999999995578</c:v>
                </c:pt>
                <c:pt idx="1810">
                  <c:v>0.90499999999995573</c:v>
                </c:pt>
                <c:pt idx="1811">
                  <c:v>0.90549999999995567</c:v>
                </c:pt>
                <c:pt idx="1812">
                  <c:v>0.90599999999995562</c:v>
                </c:pt>
                <c:pt idx="1813">
                  <c:v>0.90649999999995556</c:v>
                </c:pt>
                <c:pt idx="1814">
                  <c:v>0.90699999999995551</c:v>
                </c:pt>
                <c:pt idx="1815">
                  <c:v>0.90749999999995545</c:v>
                </c:pt>
                <c:pt idx="1816">
                  <c:v>0.9079999999999554</c:v>
                </c:pt>
                <c:pt idx="1817">
                  <c:v>0.90849999999995534</c:v>
                </c:pt>
                <c:pt idx="1818">
                  <c:v>0.90899999999995529</c:v>
                </c:pt>
                <c:pt idx="1819">
                  <c:v>0.90949999999995523</c:v>
                </c:pt>
                <c:pt idx="1820">
                  <c:v>0.90999999999995518</c:v>
                </c:pt>
                <c:pt idx="1821">
                  <c:v>0.91049999999995512</c:v>
                </c:pt>
                <c:pt idx="1822">
                  <c:v>0.91099999999995507</c:v>
                </c:pt>
                <c:pt idx="1823">
                  <c:v>0.91149999999995501</c:v>
                </c:pt>
                <c:pt idx="1824">
                  <c:v>0.91199999999995496</c:v>
                </c:pt>
                <c:pt idx="1825">
                  <c:v>0.9124999999999549</c:v>
                </c:pt>
                <c:pt idx="1826">
                  <c:v>0.91299999999995485</c:v>
                </c:pt>
                <c:pt idx="1827">
                  <c:v>0.91349999999995479</c:v>
                </c:pt>
                <c:pt idx="1828">
                  <c:v>0.91399999999995474</c:v>
                </c:pt>
                <c:pt idx="1829">
                  <c:v>0.91449999999995468</c:v>
                </c:pt>
                <c:pt idx="1830">
                  <c:v>0.91499999999995463</c:v>
                </c:pt>
                <c:pt idx="1831">
                  <c:v>0.91549999999995457</c:v>
                </c:pt>
                <c:pt idx="1832">
                  <c:v>0.91599999999995452</c:v>
                </c:pt>
                <c:pt idx="1833">
                  <c:v>0.91649999999995446</c:v>
                </c:pt>
                <c:pt idx="1834">
                  <c:v>0.91699999999995441</c:v>
                </c:pt>
                <c:pt idx="1835">
                  <c:v>0.91749999999995435</c:v>
                </c:pt>
                <c:pt idx="1836">
                  <c:v>0.9179999999999543</c:v>
                </c:pt>
                <c:pt idx="1837">
                  <c:v>0.91849999999995424</c:v>
                </c:pt>
                <c:pt idx="1838">
                  <c:v>0.91899999999995419</c:v>
                </c:pt>
                <c:pt idx="1839">
                  <c:v>0.91949999999995413</c:v>
                </c:pt>
                <c:pt idx="1840">
                  <c:v>0.91999999999995408</c:v>
                </c:pt>
                <c:pt idx="1841">
                  <c:v>0.92049999999995402</c:v>
                </c:pt>
                <c:pt idx="1842">
                  <c:v>0.92099999999995397</c:v>
                </c:pt>
                <c:pt idx="1843">
                  <c:v>0.92149999999995391</c:v>
                </c:pt>
                <c:pt idx="1844">
                  <c:v>0.92199999999995386</c:v>
                </c:pt>
                <c:pt idx="1845">
                  <c:v>0.9224999999999538</c:v>
                </c:pt>
                <c:pt idx="1846">
                  <c:v>0.92299999999995375</c:v>
                </c:pt>
                <c:pt idx="1847">
                  <c:v>0.92349999999995369</c:v>
                </c:pt>
                <c:pt idx="1848">
                  <c:v>0.92399999999995364</c:v>
                </c:pt>
                <c:pt idx="1849">
                  <c:v>0.92449999999995358</c:v>
                </c:pt>
                <c:pt idx="1850">
                  <c:v>0.92499999999995353</c:v>
                </c:pt>
                <c:pt idx="1851">
                  <c:v>0.92549999999995347</c:v>
                </c:pt>
                <c:pt idx="1852">
                  <c:v>0.92599999999995342</c:v>
                </c:pt>
                <c:pt idx="1853">
                  <c:v>0.92649999999995336</c:v>
                </c:pt>
                <c:pt idx="1854">
                  <c:v>0.92699999999995331</c:v>
                </c:pt>
                <c:pt idx="1855">
                  <c:v>0.92749999999995325</c:v>
                </c:pt>
                <c:pt idx="1856">
                  <c:v>0.9279999999999532</c:v>
                </c:pt>
                <c:pt idx="1857">
                  <c:v>0.92849999999995314</c:v>
                </c:pt>
                <c:pt idx="1858">
                  <c:v>0.92899999999995309</c:v>
                </c:pt>
                <c:pt idx="1859">
                  <c:v>0.92949999999995303</c:v>
                </c:pt>
                <c:pt idx="1860">
                  <c:v>0.92999999999995298</c:v>
                </c:pt>
                <c:pt idx="1861">
                  <c:v>0.93049999999995292</c:v>
                </c:pt>
                <c:pt idx="1862">
                  <c:v>0.93099999999995287</c:v>
                </c:pt>
                <c:pt idx="1863">
                  <c:v>0.93149999999995281</c:v>
                </c:pt>
                <c:pt idx="1864">
                  <c:v>0.93199999999995276</c:v>
                </c:pt>
                <c:pt idx="1865">
                  <c:v>0.9324999999999527</c:v>
                </c:pt>
                <c:pt idx="1866">
                  <c:v>0.93299999999995264</c:v>
                </c:pt>
                <c:pt idx="1867">
                  <c:v>0.93349999999995259</c:v>
                </c:pt>
                <c:pt idx="1868">
                  <c:v>0.93399999999995253</c:v>
                </c:pt>
                <c:pt idx="1869">
                  <c:v>0.93449999999995248</c:v>
                </c:pt>
                <c:pt idx="1870">
                  <c:v>0.93499999999995242</c:v>
                </c:pt>
                <c:pt idx="1871">
                  <c:v>0.93549999999995237</c:v>
                </c:pt>
                <c:pt idx="1872">
                  <c:v>0.93599999999995231</c:v>
                </c:pt>
                <c:pt idx="1873">
                  <c:v>0.93649999999995226</c:v>
                </c:pt>
                <c:pt idx="1874">
                  <c:v>0.9369999999999522</c:v>
                </c:pt>
                <c:pt idx="1875">
                  <c:v>0.93749999999995215</c:v>
                </c:pt>
                <c:pt idx="1876">
                  <c:v>0.93799999999995209</c:v>
                </c:pt>
                <c:pt idx="1877">
                  <c:v>0.93849999999995204</c:v>
                </c:pt>
                <c:pt idx="1878">
                  <c:v>0.93899999999995198</c:v>
                </c:pt>
                <c:pt idx="1879">
                  <c:v>0.93949999999995193</c:v>
                </c:pt>
                <c:pt idx="1880">
                  <c:v>0.93999999999995187</c:v>
                </c:pt>
                <c:pt idx="1881">
                  <c:v>0.94049999999995182</c:v>
                </c:pt>
                <c:pt idx="1882">
                  <c:v>0.94099999999995176</c:v>
                </c:pt>
                <c:pt idx="1883">
                  <c:v>0.94149999999995171</c:v>
                </c:pt>
                <c:pt idx="1884">
                  <c:v>0.94199999999995165</c:v>
                </c:pt>
                <c:pt idx="1885">
                  <c:v>0.9424999999999516</c:v>
                </c:pt>
                <c:pt idx="1886">
                  <c:v>0.94299999999995154</c:v>
                </c:pt>
                <c:pt idx="1887">
                  <c:v>0.94349999999995149</c:v>
                </c:pt>
                <c:pt idx="1888">
                  <c:v>0.94399999999995143</c:v>
                </c:pt>
                <c:pt idx="1889">
                  <c:v>0.94449999999995138</c:v>
                </c:pt>
                <c:pt idx="1890">
                  <c:v>0.94499999999995132</c:v>
                </c:pt>
                <c:pt idx="1891">
                  <c:v>0.94549999999995127</c:v>
                </c:pt>
                <c:pt idx="1892">
                  <c:v>0.94599999999995121</c:v>
                </c:pt>
                <c:pt idx="1893">
                  <c:v>0.94649999999995116</c:v>
                </c:pt>
                <c:pt idx="1894">
                  <c:v>0.9469999999999511</c:v>
                </c:pt>
                <c:pt idx="1895">
                  <c:v>0.94749999999995105</c:v>
                </c:pt>
                <c:pt idx="1896">
                  <c:v>0.94799999999995099</c:v>
                </c:pt>
                <c:pt idx="1897">
                  <c:v>0.94849999999995094</c:v>
                </c:pt>
                <c:pt idx="1898">
                  <c:v>0.94899999999995088</c:v>
                </c:pt>
                <c:pt idx="1899">
                  <c:v>0.94949999999995083</c:v>
                </c:pt>
                <c:pt idx="1900">
                  <c:v>0.94999999999995077</c:v>
                </c:pt>
                <c:pt idx="1901">
                  <c:v>0.95049999999995072</c:v>
                </c:pt>
                <c:pt idx="1902">
                  <c:v>0.95099999999995066</c:v>
                </c:pt>
                <c:pt idx="1903">
                  <c:v>0.95149999999995061</c:v>
                </c:pt>
                <c:pt idx="1904">
                  <c:v>0.95199999999995055</c:v>
                </c:pt>
                <c:pt idx="1905">
                  <c:v>0.9524999999999505</c:v>
                </c:pt>
                <c:pt idx="1906">
                  <c:v>0.95299999999995044</c:v>
                </c:pt>
                <c:pt idx="1907">
                  <c:v>0.95349999999995039</c:v>
                </c:pt>
                <c:pt idx="1908">
                  <c:v>0.95399999999995033</c:v>
                </c:pt>
                <c:pt idx="1909">
                  <c:v>0.95449999999995028</c:v>
                </c:pt>
                <c:pt idx="1910">
                  <c:v>0.95499999999995022</c:v>
                </c:pt>
                <c:pt idx="1911">
                  <c:v>0.95549999999995017</c:v>
                </c:pt>
                <c:pt idx="1912">
                  <c:v>0.95599999999995011</c:v>
                </c:pt>
                <c:pt idx="1913">
                  <c:v>0.95649999999995006</c:v>
                </c:pt>
                <c:pt idx="1914">
                  <c:v>0.95699999999995</c:v>
                </c:pt>
                <c:pt idx="1915">
                  <c:v>0.95749999999994995</c:v>
                </c:pt>
                <c:pt idx="1916">
                  <c:v>0.95799999999994989</c:v>
                </c:pt>
                <c:pt idx="1917">
                  <c:v>0.95849999999994984</c:v>
                </c:pt>
                <c:pt idx="1918">
                  <c:v>0.95899999999994978</c:v>
                </c:pt>
                <c:pt idx="1919">
                  <c:v>0.95949999999994973</c:v>
                </c:pt>
                <c:pt idx="1920">
                  <c:v>0.95999999999994967</c:v>
                </c:pt>
                <c:pt idx="1921">
                  <c:v>0.96049999999994962</c:v>
                </c:pt>
                <c:pt idx="1922">
                  <c:v>0.96099999999994956</c:v>
                </c:pt>
                <c:pt idx="1923">
                  <c:v>0.96149999999994951</c:v>
                </c:pt>
                <c:pt idx="1924">
                  <c:v>0.96199999999994945</c:v>
                </c:pt>
                <c:pt idx="1925">
                  <c:v>0.9624999999999494</c:v>
                </c:pt>
                <c:pt idx="1926">
                  <c:v>0.96299999999994934</c:v>
                </c:pt>
                <c:pt idx="1927">
                  <c:v>0.96349999999994929</c:v>
                </c:pt>
                <c:pt idx="1928">
                  <c:v>0.96399999999994923</c:v>
                </c:pt>
                <c:pt idx="1929">
                  <c:v>0.96449999999994918</c:v>
                </c:pt>
                <c:pt idx="1930">
                  <c:v>0.96499999999994912</c:v>
                </c:pt>
                <c:pt idx="1931">
                  <c:v>0.96549999999994907</c:v>
                </c:pt>
                <c:pt idx="1932">
                  <c:v>0.96599999999994901</c:v>
                </c:pt>
                <c:pt idx="1933">
                  <c:v>0.96649999999994896</c:v>
                </c:pt>
                <c:pt idx="1934">
                  <c:v>0.9669999999999489</c:v>
                </c:pt>
                <c:pt idx="1935">
                  <c:v>0.96749999999994885</c:v>
                </c:pt>
                <c:pt idx="1936">
                  <c:v>0.96799999999994879</c:v>
                </c:pt>
                <c:pt idx="1937">
                  <c:v>0.96849999999994874</c:v>
                </c:pt>
                <c:pt idx="1938">
                  <c:v>0.96899999999994868</c:v>
                </c:pt>
                <c:pt idx="1939">
                  <c:v>0.96949999999994863</c:v>
                </c:pt>
                <c:pt idx="1940">
                  <c:v>0.96999999999994857</c:v>
                </c:pt>
                <c:pt idx="1941">
                  <c:v>0.97049999999994851</c:v>
                </c:pt>
                <c:pt idx="1942">
                  <c:v>0.97099999999994846</c:v>
                </c:pt>
                <c:pt idx="1943">
                  <c:v>0.9714999999999484</c:v>
                </c:pt>
                <c:pt idx="1944">
                  <c:v>0.97199999999994835</c:v>
                </c:pt>
                <c:pt idx="1945">
                  <c:v>0.97249999999994829</c:v>
                </c:pt>
                <c:pt idx="1946">
                  <c:v>0.97299999999994824</c:v>
                </c:pt>
                <c:pt idx="1947">
                  <c:v>0.97349999999994818</c:v>
                </c:pt>
                <c:pt idx="1948">
                  <c:v>0.97399999999994813</c:v>
                </c:pt>
                <c:pt idx="1949">
                  <c:v>0.97449999999994807</c:v>
                </c:pt>
                <c:pt idx="1950">
                  <c:v>0.97499999999994802</c:v>
                </c:pt>
                <c:pt idx="1951">
                  <c:v>0.97549999999994796</c:v>
                </c:pt>
                <c:pt idx="1952">
                  <c:v>0.97599999999994791</c:v>
                </c:pt>
                <c:pt idx="1953">
                  <c:v>0.97649999999994785</c:v>
                </c:pt>
                <c:pt idx="1954">
                  <c:v>0.9769999999999478</c:v>
                </c:pt>
                <c:pt idx="1955">
                  <c:v>0.97749999999994774</c:v>
                </c:pt>
                <c:pt idx="1956">
                  <c:v>0.97799999999994769</c:v>
                </c:pt>
                <c:pt idx="1957">
                  <c:v>0.97849999999994763</c:v>
                </c:pt>
                <c:pt idx="1958">
                  <c:v>0.97899999999994758</c:v>
                </c:pt>
                <c:pt idx="1959">
                  <c:v>0.97949999999994752</c:v>
                </c:pt>
                <c:pt idx="1960">
                  <c:v>0.97999999999994747</c:v>
                </c:pt>
                <c:pt idx="1961">
                  <c:v>0.98049999999994741</c:v>
                </c:pt>
                <c:pt idx="1962">
                  <c:v>0.98099999999994736</c:v>
                </c:pt>
                <c:pt idx="1963">
                  <c:v>0.9814999999999473</c:v>
                </c:pt>
                <c:pt idx="1964">
                  <c:v>0.98199999999994725</c:v>
                </c:pt>
                <c:pt idx="1965">
                  <c:v>0.98249999999994719</c:v>
                </c:pt>
                <c:pt idx="1966">
                  <c:v>0.98299999999994714</c:v>
                </c:pt>
                <c:pt idx="1967">
                  <c:v>0.98349999999994708</c:v>
                </c:pt>
                <c:pt idx="1968">
                  <c:v>0.98399999999994703</c:v>
                </c:pt>
                <c:pt idx="1969">
                  <c:v>0.98449999999994697</c:v>
                </c:pt>
                <c:pt idx="1970">
                  <c:v>0.98499999999994692</c:v>
                </c:pt>
                <c:pt idx="1971">
                  <c:v>0.98549999999994686</c:v>
                </c:pt>
                <c:pt idx="1972">
                  <c:v>0.98599999999994681</c:v>
                </c:pt>
                <c:pt idx="1973">
                  <c:v>0.98649999999994675</c:v>
                </c:pt>
                <c:pt idx="1974">
                  <c:v>0.9869999999999467</c:v>
                </c:pt>
                <c:pt idx="1975">
                  <c:v>0.98749999999994664</c:v>
                </c:pt>
                <c:pt idx="1976">
                  <c:v>0.98799999999994659</c:v>
                </c:pt>
                <c:pt idx="1977">
                  <c:v>0.98849999999994653</c:v>
                </c:pt>
                <c:pt idx="1978">
                  <c:v>0.98899999999994648</c:v>
                </c:pt>
                <c:pt idx="1979">
                  <c:v>0.98949999999994642</c:v>
                </c:pt>
                <c:pt idx="1980">
                  <c:v>0.98999999999994637</c:v>
                </c:pt>
                <c:pt idx="1981">
                  <c:v>0.99049999999994631</c:v>
                </c:pt>
                <c:pt idx="1982">
                  <c:v>0.99099999999994626</c:v>
                </c:pt>
                <c:pt idx="1983">
                  <c:v>0.9914999999999462</c:v>
                </c:pt>
                <c:pt idx="1984">
                  <c:v>0.99199999999994615</c:v>
                </c:pt>
                <c:pt idx="1985">
                  <c:v>0.99249999999994609</c:v>
                </c:pt>
                <c:pt idx="1986">
                  <c:v>0.99299999999994604</c:v>
                </c:pt>
                <c:pt idx="1987">
                  <c:v>0.99349999999994598</c:v>
                </c:pt>
                <c:pt idx="1988">
                  <c:v>0.99399999999994593</c:v>
                </c:pt>
                <c:pt idx="1989">
                  <c:v>0.99449999999994587</c:v>
                </c:pt>
                <c:pt idx="1990">
                  <c:v>0.99499999999994582</c:v>
                </c:pt>
                <c:pt idx="1991">
                  <c:v>0.99549999999994576</c:v>
                </c:pt>
                <c:pt idx="1992">
                  <c:v>0.99599999999994571</c:v>
                </c:pt>
                <c:pt idx="1993">
                  <c:v>0.99649999999994565</c:v>
                </c:pt>
                <c:pt idx="1994">
                  <c:v>0.9969999999999456</c:v>
                </c:pt>
                <c:pt idx="1995">
                  <c:v>0.99749999999994554</c:v>
                </c:pt>
                <c:pt idx="1996">
                  <c:v>0.99799999999994549</c:v>
                </c:pt>
                <c:pt idx="1997">
                  <c:v>0.99849999999994543</c:v>
                </c:pt>
                <c:pt idx="1998">
                  <c:v>0.99899999999994538</c:v>
                </c:pt>
                <c:pt idx="1999">
                  <c:v>0.99949999999994532</c:v>
                </c:pt>
                <c:pt idx="2000">
                  <c:v>0.99999999999994527</c:v>
                </c:pt>
              </c:numCache>
            </c:numRef>
          </c:xVal>
          <c:yVal>
            <c:numRef>
              <c:f>Sayfa1!$Z$3:$Z$2003</c:f>
              <c:numCache>
                <c:formatCode>General</c:formatCode>
                <c:ptCount val="2001"/>
                <c:pt idx="0">
                  <c:v>228.64907138697046</c:v>
                </c:pt>
                <c:pt idx="1">
                  <c:v>7.6009024595420822</c:v>
                </c:pt>
                <c:pt idx="2">
                  <c:v>6.9077552789821368</c:v>
                </c:pt>
                <c:pt idx="3">
                  <c:v>6.5022901708739722</c:v>
                </c:pt>
                <c:pt idx="4">
                  <c:v>6.2146080984221914</c:v>
                </c:pt>
                <c:pt idx="5">
                  <c:v>5.9914645471079817</c:v>
                </c:pt>
                <c:pt idx="6">
                  <c:v>5.8091429903140277</c:v>
                </c:pt>
                <c:pt idx="7">
                  <c:v>5.6549923104867688</c:v>
                </c:pt>
                <c:pt idx="8">
                  <c:v>5.521460917862246</c:v>
                </c:pt>
                <c:pt idx="9">
                  <c:v>5.4036778822058631</c:v>
                </c:pt>
                <c:pt idx="10">
                  <c:v>5.2983173665480363</c:v>
                </c:pt>
                <c:pt idx="11">
                  <c:v>5.2030071867437115</c:v>
                </c:pt>
                <c:pt idx="12">
                  <c:v>5.1159958097540814</c:v>
                </c:pt>
                <c:pt idx="13">
                  <c:v>5.035953102080545</c:v>
                </c:pt>
                <c:pt idx="14">
                  <c:v>4.9618451299268234</c:v>
                </c:pt>
                <c:pt idx="15">
                  <c:v>4.8928522584398717</c:v>
                </c:pt>
                <c:pt idx="16">
                  <c:v>4.8283137373023006</c:v>
                </c:pt>
                <c:pt idx="17">
                  <c:v>4.767689115485866</c:v>
                </c:pt>
                <c:pt idx="18">
                  <c:v>4.7105307016459168</c:v>
                </c:pt>
                <c:pt idx="19">
                  <c:v>4.6564634803756411</c:v>
                </c:pt>
                <c:pt idx="20">
                  <c:v>4.6051701859880909</c:v>
                </c:pt>
                <c:pt idx="21">
                  <c:v>4.5563800218186588</c:v>
                </c:pt>
                <c:pt idx="22">
                  <c:v>4.5098600061837661</c:v>
                </c:pt>
                <c:pt idx="23">
                  <c:v>4.4654082436129316</c:v>
                </c:pt>
                <c:pt idx="24">
                  <c:v>4.422848629194136</c:v>
                </c:pt>
                <c:pt idx="25">
                  <c:v>4.3820266346738812</c:v>
                </c:pt>
                <c:pt idx="26">
                  <c:v>4.3428059215205996</c:v>
                </c:pt>
                <c:pt idx="27">
                  <c:v>4.3050655935377531</c:v>
                </c:pt>
                <c:pt idx="28">
                  <c:v>4.268697949366878</c:v>
                </c:pt>
                <c:pt idx="29">
                  <c:v>4.2336066295556076</c:v>
                </c:pt>
                <c:pt idx="30">
                  <c:v>4.1997050778799263</c:v>
                </c:pt>
                <c:pt idx="31">
                  <c:v>4.1669152550569351</c:v>
                </c:pt>
                <c:pt idx="32">
                  <c:v>4.1351665567423552</c:v>
                </c:pt>
                <c:pt idx="33">
                  <c:v>4.1043948980756015</c:v>
                </c:pt>
                <c:pt idx="34">
                  <c:v>4.0745419349259206</c:v>
                </c:pt>
                <c:pt idx="35">
                  <c:v>4.0455543980526683</c:v>
                </c:pt>
                <c:pt idx="36">
                  <c:v>4.0173835210859714</c:v>
                </c:pt>
                <c:pt idx="37">
                  <c:v>3.9899845468978574</c:v>
                </c:pt>
                <c:pt idx="38">
                  <c:v>3.9633162998156957</c:v>
                </c:pt>
                <c:pt idx="39">
                  <c:v>3.937340813412435</c:v>
                </c:pt>
                <c:pt idx="40">
                  <c:v>3.9120230054281455</c:v>
                </c:pt>
                <c:pt idx="41">
                  <c:v>3.8873303928377738</c:v>
                </c:pt>
                <c:pt idx="42">
                  <c:v>3.8632328412587134</c:v>
                </c:pt>
                <c:pt idx="43">
                  <c:v>3.8397023438485194</c:v>
                </c:pt>
                <c:pt idx="44">
                  <c:v>3.8167128256238203</c:v>
                </c:pt>
                <c:pt idx="45">
                  <c:v>3.7942399697717617</c:v>
                </c:pt>
                <c:pt idx="46">
                  <c:v>3.7722610630529867</c:v>
                </c:pt>
                <c:pt idx="47">
                  <c:v>3.7507548578320229</c:v>
                </c:pt>
                <c:pt idx="48">
                  <c:v>3.7297014486341906</c:v>
                </c:pt>
                <c:pt idx="49">
                  <c:v>3.7090821614314549</c:v>
                </c:pt>
                <c:pt idx="50">
                  <c:v>3.6888794541139354</c:v>
                </c:pt>
                <c:pt idx="51">
                  <c:v>3.669076826817756</c:v>
                </c:pt>
                <c:pt idx="52">
                  <c:v>3.6496587409606542</c:v>
                </c:pt>
                <c:pt idx="53">
                  <c:v>3.6306105459899598</c:v>
                </c:pt>
                <c:pt idx="54">
                  <c:v>3.6119184129778072</c:v>
                </c:pt>
                <c:pt idx="55">
                  <c:v>3.5935692743096106</c:v>
                </c:pt>
                <c:pt idx="56">
                  <c:v>3.5755507688069326</c:v>
                </c:pt>
                <c:pt idx="57">
                  <c:v>3.5578511917075315</c:v>
                </c:pt>
                <c:pt idx="58">
                  <c:v>3.5404594489956622</c:v>
                </c:pt>
                <c:pt idx="59">
                  <c:v>3.5233650156363621</c:v>
                </c:pt>
                <c:pt idx="60">
                  <c:v>3.5065578973199809</c:v>
                </c:pt>
                <c:pt idx="61">
                  <c:v>3.4900285953687704</c:v>
                </c:pt>
                <c:pt idx="62">
                  <c:v>3.4737680744969901</c:v>
                </c:pt>
                <c:pt idx="63">
                  <c:v>3.4577677331505492</c:v>
                </c:pt>
                <c:pt idx="64">
                  <c:v>3.4420193761824098</c:v>
                </c:pt>
                <c:pt idx="65">
                  <c:v>3.4265151896464445</c:v>
                </c:pt>
                <c:pt idx="66">
                  <c:v>3.4112477175156561</c:v>
                </c:pt>
                <c:pt idx="67">
                  <c:v>3.3962098401511156</c:v>
                </c:pt>
                <c:pt idx="68">
                  <c:v>3.3813947543659748</c:v>
                </c:pt>
                <c:pt idx="69">
                  <c:v>3.3667959549448221</c:v>
                </c:pt>
                <c:pt idx="70">
                  <c:v>3.3524072174927229</c:v>
                </c:pt>
                <c:pt idx="71">
                  <c:v>3.3382225825007663</c:v>
                </c:pt>
                <c:pt idx="72">
                  <c:v>3.3242363405260265</c:v>
                </c:pt>
                <c:pt idx="73">
                  <c:v>3.3104430183936904</c:v>
                </c:pt>
                <c:pt idx="74">
                  <c:v>3.296837366337912</c:v>
                </c:pt>
                <c:pt idx="75">
                  <c:v>3.2834143460057712</c:v>
                </c:pt>
                <c:pt idx="76">
                  <c:v>3.2701691192557507</c:v>
                </c:pt>
                <c:pt idx="77">
                  <c:v>3.2570970376883976</c:v>
                </c:pt>
                <c:pt idx="78">
                  <c:v>3.2441936328524901</c:v>
                </c:pt>
                <c:pt idx="79">
                  <c:v>3.2314546070750603</c:v>
                </c:pt>
                <c:pt idx="80">
                  <c:v>3.2188758248682001</c:v>
                </c:pt>
                <c:pt idx="81">
                  <c:v>3.2064533048696431</c:v>
                </c:pt>
                <c:pt idx="82">
                  <c:v>3.1941832122778284</c:v>
                </c:pt>
                <c:pt idx="83">
                  <c:v>3.1820618517454835</c:v>
                </c:pt>
                <c:pt idx="84">
                  <c:v>3.170085660698768</c:v>
                </c:pt>
                <c:pt idx="85">
                  <c:v>3.1582512030517651</c:v>
                </c:pt>
                <c:pt idx="86">
                  <c:v>3.146555163288574</c:v>
                </c:pt>
                <c:pt idx="87">
                  <c:v>3.1349943408874981</c:v>
                </c:pt>
                <c:pt idx="88">
                  <c:v>3.1235656450638754</c:v>
                </c:pt>
                <c:pt idx="89">
                  <c:v>3.1122660898099417</c:v>
                </c:pt>
                <c:pt idx="90">
                  <c:v>3.1010927892118167</c:v>
                </c:pt>
                <c:pt idx="91">
                  <c:v>3.0900429530252316</c:v>
                </c:pt>
                <c:pt idx="92">
                  <c:v>3.0791138824930413</c:v>
                </c:pt>
                <c:pt idx="93">
                  <c:v>3.0683029663888255</c:v>
                </c:pt>
                <c:pt idx="94">
                  <c:v>3.0576076772720779</c:v>
                </c:pt>
                <c:pt idx="95">
                  <c:v>3.047025567941541</c:v>
                </c:pt>
                <c:pt idx="96">
                  <c:v>3.0365542680742452</c:v>
                </c:pt>
                <c:pt idx="97">
                  <c:v>3.0261914810386989</c:v>
                </c:pt>
                <c:pt idx="98">
                  <c:v>3.0159349808715099</c:v>
                </c:pt>
                <c:pt idx="99">
                  <c:v>3.0057826094074915</c:v>
                </c:pt>
                <c:pt idx="100">
                  <c:v>2.9957322735539904</c:v>
                </c:pt>
                <c:pt idx="101">
                  <c:v>2.9857819427008221</c:v>
                </c:pt>
                <c:pt idx="102">
                  <c:v>2.9759296462578106</c:v>
                </c:pt>
                <c:pt idx="103">
                  <c:v>2.9661734713124459</c:v>
                </c:pt>
                <c:pt idx="104">
                  <c:v>2.9565115604007088</c:v>
                </c:pt>
                <c:pt idx="105">
                  <c:v>2.9469421093845583</c:v>
                </c:pt>
                <c:pt idx="106">
                  <c:v>2.9374633654300144</c:v>
                </c:pt>
                <c:pt idx="107">
                  <c:v>2.9280736250801755</c:v>
                </c:pt>
                <c:pt idx="108">
                  <c:v>2.9187712324178618</c:v>
                </c:pt>
                <c:pt idx="109">
                  <c:v>2.9095545773129379</c:v>
                </c:pt>
                <c:pt idx="110">
                  <c:v>2.9004220937496652</c:v>
                </c:pt>
                <c:pt idx="111">
                  <c:v>2.8913722582297474</c:v>
                </c:pt>
                <c:pt idx="112">
                  <c:v>2.8824035882469872</c:v>
                </c:pt>
                <c:pt idx="113">
                  <c:v>2.873514640829741</c:v>
                </c:pt>
                <c:pt idx="114">
                  <c:v>2.8647040111475861</c:v>
                </c:pt>
                <c:pt idx="115">
                  <c:v>2.8559703311788316</c:v>
                </c:pt>
                <c:pt idx="116">
                  <c:v>2.8473122684357168</c:v>
                </c:pt>
                <c:pt idx="117">
                  <c:v>2.8387285247443255</c:v>
                </c:pt>
                <c:pt idx="118">
                  <c:v>2.8302178350764167</c:v>
                </c:pt>
                <c:pt idx="119">
                  <c:v>2.8217789664305521</c:v>
                </c:pt>
                <c:pt idx="120">
                  <c:v>2.8134107167600355</c:v>
                </c:pt>
                <c:pt idx="121">
                  <c:v>2.8051119139453404</c:v>
                </c:pt>
                <c:pt idx="122">
                  <c:v>2.796881414808825</c:v>
                </c:pt>
                <c:pt idx="123">
                  <c:v>2.7887181041696643</c:v>
                </c:pt>
                <c:pt idx="124">
                  <c:v>2.7806208939370447</c:v>
                </c:pt>
                <c:pt idx="125">
                  <c:v>2.7725887222397807</c:v>
                </c:pt>
                <c:pt idx="126">
                  <c:v>2.7646205525906038</c:v>
                </c:pt>
                <c:pt idx="127">
                  <c:v>2.7567153730834906</c:v>
                </c:pt>
                <c:pt idx="128">
                  <c:v>2.7488721956224644</c:v>
                </c:pt>
                <c:pt idx="129">
                  <c:v>2.7410900551804094</c:v>
                </c:pt>
                <c:pt idx="130">
                  <c:v>2.7333680090864991</c:v>
                </c:pt>
                <c:pt idx="131">
                  <c:v>2.7257051363409301</c:v>
                </c:pt>
                <c:pt idx="132">
                  <c:v>2.7181005369557107</c:v>
                </c:pt>
                <c:pt idx="133">
                  <c:v>2.7105533313203281</c:v>
                </c:pt>
                <c:pt idx="134">
                  <c:v>2.7030626595911702</c:v>
                </c:pt>
                <c:pt idx="135">
                  <c:v>2.6956276811036521</c:v>
                </c:pt>
                <c:pt idx="136">
                  <c:v>2.6882475738060299</c:v>
                </c:pt>
                <c:pt idx="137">
                  <c:v>2.6809215337139567</c:v>
                </c:pt>
                <c:pt idx="138">
                  <c:v>2.6736487743848771</c:v>
                </c:pt>
                <c:pt idx="139">
                  <c:v>2.6664285264113898</c:v>
                </c:pt>
                <c:pt idx="140">
                  <c:v>2.6592600369327775</c:v>
                </c:pt>
                <c:pt idx="141">
                  <c:v>2.6521425691639133</c:v>
                </c:pt>
                <c:pt idx="142">
                  <c:v>2.6450754019408209</c:v>
                </c:pt>
                <c:pt idx="143">
                  <c:v>2.6380578292821744</c:v>
                </c:pt>
                <c:pt idx="144">
                  <c:v>2.6310891599660811</c:v>
                </c:pt>
                <c:pt idx="145">
                  <c:v>2.6241687171215071</c:v>
                </c:pt>
                <c:pt idx="146">
                  <c:v>2.6172958378337454</c:v>
                </c:pt>
                <c:pt idx="147">
                  <c:v>2.6104698727633453</c:v>
                </c:pt>
                <c:pt idx="148">
                  <c:v>2.6036901857779666</c:v>
                </c:pt>
                <c:pt idx="149">
                  <c:v>2.5969561535966226</c:v>
                </c:pt>
                <c:pt idx="150">
                  <c:v>2.5902671654458258</c:v>
                </c:pt>
                <c:pt idx="151">
                  <c:v>2.5836226227271575</c:v>
                </c:pt>
                <c:pt idx="152">
                  <c:v>2.5770219386958053</c:v>
                </c:pt>
                <c:pt idx="153">
                  <c:v>2.570464538149646</c:v>
                </c:pt>
                <c:pt idx="154">
                  <c:v>2.5639498571284527</c:v>
                </c:pt>
                <c:pt idx="155">
                  <c:v>2.557477342622835</c:v>
                </c:pt>
                <c:pt idx="156">
                  <c:v>2.5510464522925447</c:v>
                </c:pt>
                <c:pt idx="157">
                  <c:v>2.5446566541937736</c:v>
                </c:pt>
                <c:pt idx="158">
                  <c:v>2.5383074265151149</c:v>
                </c:pt>
                <c:pt idx="159">
                  <c:v>2.5319982573218502</c:v>
                </c:pt>
                <c:pt idx="160">
                  <c:v>2.5257286443082547</c:v>
                </c:pt>
                <c:pt idx="161">
                  <c:v>2.5194980945576186</c:v>
                </c:pt>
                <c:pt idx="162">
                  <c:v>2.5133061243096977</c:v>
                </c:pt>
                <c:pt idx="163">
                  <c:v>2.5071522587353194</c:v>
                </c:pt>
                <c:pt idx="164">
                  <c:v>2.501036031717883</c:v>
                </c:pt>
                <c:pt idx="165">
                  <c:v>2.494956985641501</c:v>
                </c:pt>
                <c:pt idx="166">
                  <c:v>2.4889146711855386</c:v>
                </c:pt>
                <c:pt idx="167">
                  <c:v>2.4829086471253263</c:v>
                </c:pt>
                <c:pt idx="168">
                  <c:v>2.4769384801388226</c:v>
                </c:pt>
                <c:pt idx="169">
                  <c:v>2.4710037446190083</c:v>
                </c:pt>
                <c:pt idx="170">
                  <c:v>2.4651040224918197</c:v>
                </c:pt>
                <c:pt idx="171">
                  <c:v>2.4592389030394219</c:v>
                </c:pt>
                <c:pt idx="172">
                  <c:v>2.4534079827286286</c:v>
                </c:pt>
                <c:pt idx="173">
                  <c:v>2.4476108650443025</c:v>
                </c:pt>
                <c:pt idx="174">
                  <c:v>2.4418471603275527</c:v>
                </c:pt>
                <c:pt idx="175">
                  <c:v>2.4361164856185678</c:v>
                </c:pt>
                <c:pt idx="176">
                  <c:v>2.43041846450393</c:v>
                </c:pt>
                <c:pt idx="177">
                  <c:v>2.4247527269682525</c:v>
                </c:pt>
                <c:pt idx="178">
                  <c:v>2.4191189092499963</c:v>
                </c:pt>
                <c:pt idx="179">
                  <c:v>2.4135166537013268</c:v>
                </c:pt>
                <c:pt idx="180">
                  <c:v>2.4079456086518713</c:v>
                </c:pt>
                <c:pt idx="181">
                  <c:v>2.4024054282762557</c:v>
                </c:pt>
                <c:pt idx="182">
                  <c:v>2.3968957724652862</c:v>
                </c:pt>
                <c:pt idx="183">
                  <c:v>2.3914163067006609</c:v>
                </c:pt>
                <c:pt idx="184">
                  <c:v>2.3859667019330959</c:v>
                </c:pt>
                <c:pt idx="185">
                  <c:v>2.3805466344637569</c:v>
                </c:pt>
                <c:pt idx="186">
                  <c:v>2.3751557858288805</c:v>
                </c:pt>
                <c:pt idx="187">
                  <c:v>2.3697938426874949</c:v>
                </c:pt>
                <c:pt idx="188">
                  <c:v>2.3644604967121325</c:v>
                </c:pt>
                <c:pt idx="189">
                  <c:v>2.3591554444824392</c:v>
                </c:pt>
                <c:pt idx="190">
                  <c:v>2.3538783873815956</c:v>
                </c:pt>
                <c:pt idx="191">
                  <c:v>2.3486290314954519</c:v>
                </c:pt>
                <c:pt idx="192">
                  <c:v>2.3434070875143003</c:v>
                </c:pt>
                <c:pt idx="193">
                  <c:v>2.3382122706371962</c:v>
                </c:pt>
                <c:pt idx="194">
                  <c:v>2.3330443004787536</c:v>
                </c:pt>
                <c:pt idx="195">
                  <c:v>2.327902900978335</c:v>
                </c:pt>
                <c:pt idx="196">
                  <c:v>2.3227878003115645</c:v>
                </c:pt>
                <c:pt idx="197">
                  <c:v>2.3176987308040933</c:v>
                </c:pt>
                <c:pt idx="198">
                  <c:v>2.3126354288475466</c:v>
                </c:pt>
                <c:pt idx="199">
                  <c:v>2.3075976348175891</c:v>
                </c:pt>
                <c:pt idx="200">
                  <c:v>2.302585092994045</c:v>
                </c:pt>
                <c:pt idx="201">
                  <c:v>2.297597551483006</c:v>
                </c:pt>
                <c:pt idx="202">
                  <c:v>2.2926347621408767</c:v>
                </c:pt>
                <c:pt idx="203">
                  <c:v>2.2876964805002942</c:v>
                </c:pt>
                <c:pt idx="204">
                  <c:v>2.2827824656978652</c:v>
                </c:pt>
                <c:pt idx="205">
                  <c:v>2.2778924804036733</c:v>
                </c:pt>
                <c:pt idx="206">
                  <c:v>2.2730262907525005</c:v>
                </c:pt>
                <c:pt idx="207">
                  <c:v>2.2681836662767125</c:v>
                </c:pt>
                <c:pt idx="208">
                  <c:v>2.2633643798407634</c:v>
                </c:pt>
                <c:pt idx="209">
                  <c:v>2.2585682075772704</c:v>
                </c:pt>
                <c:pt idx="210">
                  <c:v>2.2537949288246129</c:v>
                </c:pt>
                <c:pt idx="211">
                  <c:v>2.2490443260660151</c:v>
                </c:pt>
                <c:pt idx="212">
                  <c:v>2.244316184870069</c:v>
                </c:pt>
                <c:pt idx="213">
                  <c:v>2.2396102938326563</c:v>
                </c:pt>
                <c:pt idx="214">
                  <c:v>2.2349264445202301</c:v>
                </c:pt>
                <c:pt idx="215">
                  <c:v>2.2302644314144189</c:v>
                </c:pt>
                <c:pt idx="216">
                  <c:v>2.2256240518579165</c:v>
                </c:pt>
                <c:pt idx="217">
                  <c:v>2.221005106001622</c:v>
                </c:pt>
                <c:pt idx="218">
                  <c:v>2.2164073967529925</c:v>
                </c:pt>
                <c:pt idx="219">
                  <c:v>2.2118307297255808</c:v>
                </c:pt>
                <c:pt idx="220">
                  <c:v>2.2072749131897202</c:v>
                </c:pt>
                <c:pt idx="221">
                  <c:v>2.2027397580243289</c:v>
                </c:pt>
                <c:pt idx="222">
                  <c:v>2.198225077669802</c:v>
                </c:pt>
                <c:pt idx="223">
                  <c:v>2.1937306880819629</c:v>
                </c:pt>
                <c:pt idx="224">
                  <c:v>2.1892564076870418</c:v>
                </c:pt>
                <c:pt idx="225">
                  <c:v>2.1848020573376616</c:v>
                </c:pt>
                <c:pt idx="226">
                  <c:v>2.1803674602697956</c:v>
                </c:pt>
                <c:pt idx="227">
                  <c:v>2.1759524420606788</c:v>
                </c:pt>
                <c:pt idx="228">
                  <c:v>2.1715568305876407</c:v>
                </c:pt>
                <c:pt idx="229">
                  <c:v>2.1671804559878418</c:v>
                </c:pt>
                <c:pt idx="230">
                  <c:v>2.1628231506188862</c:v>
                </c:pt>
                <c:pt idx="231">
                  <c:v>2.1584847490202881</c:v>
                </c:pt>
                <c:pt idx="232">
                  <c:v>2.1541650878757714</c:v>
                </c:pt>
                <c:pt idx="233">
                  <c:v>2.1498640059763812</c:v>
                </c:pt>
                <c:pt idx="234">
                  <c:v>2.1455813441843801</c:v>
                </c:pt>
                <c:pt idx="235">
                  <c:v>2.1413169453979228</c:v>
                </c:pt>
                <c:pt idx="236">
                  <c:v>2.1370706545164717</c:v>
                </c:pt>
                <c:pt idx="237">
                  <c:v>2.1328423184069503</c:v>
                </c:pt>
                <c:pt idx="238">
                  <c:v>2.1286317858706068</c:v>
                </c:pt>
                <c:pt idx="239">
                  <c:v>2.1244389076105707</c:v>
                </c:pt>
                <c:pt idx="240">
                  <c:v>2.1202635362000901</c:v>
                </c:pt>
                <c:pt idx="241">
                  <c:v>2.1161055260514265</c:v>
                </c:pt>
                <c:pt idx="242">
                  <c:v>2.111964733385395</c:v>
                </c:pt>
                <c:pt idx="243">
                  <c:v>2.1078410162015331</c:v>
                </c:pt>
                <c:pt idx="244">
                  <c:v>2.1037342342488796</c:v>
                </c:pt>
                <c:pt idx="245">
                  <c:v>2.0996442489973548</c:v>
                </c:pt>
                <c:pt idx="246">
                  <c:v>2.0955709236097189</c:v>
                </c:pt>
                <c:pt idx="247">
                  <c:v>2.0915141229141043</c:v>
                </c:pt>
                <c:pt idx="248">
                  <c:v>2.0874737133770993</c:v>
                </c:pt>
                <c:pt idx="249">
                  <c:v>2.0834495630773739</c:v>
                </c:pt>
                <c:pt idx="250">
                  <c:v>2.0794415416798353</c:v>
                </c:pt>
                <c:pt idx="251">
                  <c:v>2.0754495204102978</c:v>
                </c:pt>
                <c:pt idx="252">
                  <c:v>2.0714733720306584</c:v>
                </c:pt>
                <c:pt idx="253">
                  <c:v>2.0675129708145614</c:v>
                </c:pt>
                <c:pt idx="254">
                  <c:v>2.0635681925235452</c:v>
                </c:pt>
                <c:pt idx="255">
                  <c:v>2.0596389143836555</c:v>
                </c:pt>
                <c:pt idx="256">
                  <c:v>2.055725015062519</c:v>
                </c:pt>
                <c:pt idx="257">
                  <c:v>2.0518263746468617</c:v>
                </c:pt>
                <c:pt idx="258">
                  <c:v>2.0479428746204644</c:v>
                </c:pt>
                <c:pt idx="259">
                  <c:v>2.044074397842544</c:v>
                </c:pt>
                <c:pt idx="260">
                  <c:v>2.0402208285265542</c:v>
                </c:pt>
                <c:pt idx="261">
                  <c:v>2.0363820522193881</c:v>
                </c:pt>
                <c:pt idx="262">
                  <c:v>2.0325579557809847</c:v>
                </c:pt>
                <c:pt idx="263">
                  <c:v>2.028748427364317</c:v>
                </c:pt>
                <c:pt idx="264">
                  <c:v>2.0249533563957653</c:v>
                </c:pt>
                <c:pt idx="265">
                  <c:v>2.0211726335558593</c:v>
                </c:pt>
                <c:pt idx="266">
                  <c:v>2.0174061507603827</c:v>
                </c:pt>
                <c:pt idx="267">
                  <c:v>2.0136538011418321</c:v>
                </c:pt>
                <c:pt idx="268">
                  <c:v>2.0099154790312248</c:v>
                </c:pt>
                <c:pt idx="269">
                  <c:v>2.0061910799402427</c:v>
                </c:pt>
                <c:pt idx="270">
                  <c:v>2.0024805005437067</c:v>
                </c:pt>
                <c:pt idx="271">
                  <c:v>1.9987836386623807</c:v>
                </c:pt>
                <c:pt idx="272">
                  <c:v>1.9951003932460845</c:v>
                </c:pt>
                <c:pt idx="273">
                  <c:v>1.991430664357122</c:v>
                </c:pt>
                <c:pt idx="274">
                  <c:v>1.9877743531540115</c:v>
                </c:pt>
                <c:pt idx="275">
                  <c:v>1.9841313618755103</c:v>
                </c:pt>
                <c:pt idx="276">
                  <c:v>1.9805015938249317</c:v>
                </c:pt>
                <c:pt idx="277">
                  <c:v>1.9768849533547432</c:v>
                </c:pt>
                <c:pt idx="278">
                  <c:v>1.9732813458514447</c:v>
                </c:pt>
                <c:pt idx="279">
                  <c:v>1.9696906777207162</c:v>
                </c:pt>
                <c:pt idx="280">
                  <c:v>1.9661128563728321</c:v>
                </c:pt>
                <c:pt idx="281">
                  <c:v>1.9625477902083359</c:v>
                </c:pt>
                <c:pt idx="282">
                  <c:v>1.9589953886039682</c:v>
                </c:pt>
                <c:pt idx="283">
                  <c:v>1.9554555618988441</c:v>
                </c:pt>
                <c:pt idx="284">
                  <c:v>1.9519282213808757</c:v>
                </c:pt>
                <c:pt idx="285">
                  <c:v>1.9484132792734312</c:v>
                </c:pt>
                <c:pt idx="286">
                  <c:v>1.9449106487222292</c:v>
                </c:pt>
                <c:pt idx="287">
                  <c:v>1.9414202437824606</c:v>
                </c:pt>
                <c:pt idx="288">
                  <c:v>1.9379419794061357</c:v>
                </c:pt>
                <c:pt idx="289">
                  <c:v>1.9344757714296494</c:v>
                </c:pt>
                <c:pt idx="290">
                  <c:v>1.9310215365615619</c:v>
                </c:pt>
                <c:pt idx="291">
                  <c:v>1.9275791923705892</c:v>
                </c:pt>
                <c:pt idx="292">
                  <c:v>1.9241486572738</c:v>
                </c:pt>
                <c:pt idx="293">
                  <c:v>1.9207298505250143</c:v>
                </c:pt>
                <c:pt idx="294">
                  <c:v>1.9173226922034001</c:v>
                </c:pt>
                <c:pt idx="295">
                  <c:v>1.9139271032022618</c:v>
                </c:pt>
                <c:pt idx="296">
                  <c:v>1.9105430052180212</c:v>
                </c:pt>
                <c:pt idx="297">
                  <c:v>1.907170320739382</c:v>
                </c:pt>
                <c:pt idx="298">
                  <c:v>1.9038089730366772</c:v>
                </c:pt>
                <c:pt idx="299">
                  <c:v>1.9004588861513951</c:v>
                </c:pt>
                <c:pt idx="300">
                  <c:v>1.8971199848858806</c:v>
                </c:pt>
                <c:pt idx="301">
                  <c:v>1.8937921947932059</c:v>
                </c:pt>
                <c:pt idx="302">
                  <c:v>1.8904754421672121</c:v>
                </c:pt>
                <c:pt idx="303">
                  <c:v>1.8871696540327125</c:v>
                </c:pt>
                <c:pt idx="304">
                  <c:v>1.8838747581358599</c:v>
                </c:pt>
                <c:pt idx="305">
                  <c:v>1.8805906829346701</c:v>
                </c:pt>
                <c:pt idx="306">
                  <c:v>1.8773173575897009</c:v>
                </c:pt>
                <c:pt idx="307">
                  <c:v>1.8740547119548845</c:v>
                </c:pt>
                <c:pt idx="308">
                  <c:v>1.8708026765685073</c:v>
                </c:pt>
                <c:pt idx="309">
                  <c:v>1.8675611826443361</c:v>
                </c:pt>
                <c:pt idx="310">
                  <c:v>1.8643301620628898</c:v>
                </c:pt>
                <c:pt idx="311">
                  <c:v>1.8611095473628476</c:v>
                </c:pt>
                <c:pt idx="312">
                  <c:v>1.8578992717325993</c:v>
                </c:pt>
                <c:pt idx="313">
                  <c:v>1.8546992690019284</c:v>
                </c:pt>
                <c:pt idx="314">
                  <c:v>1.8515094736338282</c:v>
                </c:pt>
                <c:pt idx="315">
                  <c:v>1.8483298207164487</c:v>
                </c:pt>
                <c:pt idx="316">
                  <c:v>1.8451602459551695</c:v>
                </c:pt>
                <c:pt idx="317">
                  <c:v>1.842000685664801</c:v>
                </c:pt>
                <c:pt idx="318">
                  <c:v>1.8388510767619048</c:v>
                </c:pt>
                <c:pt idx="319">
                  <c:v>1.8357113567572372</c:v>
                </c:pt>
                <c:pt idx="320">
                  <c:v>1.8325814637483093</c:v>
                </c:pt>
                <c:pt idx="321">
                  <c:v>1.8294613364120658</c:v>
                </c:pt>
                <c:pt idx="322">
                  <c:v>1.8263509139976732</c:v>
                </c:pt>
                <c:pt idx="323">
                  <c:v>1.8232501363194251</c:v>
                </c:pt>
                <c:pt idx="324">
                  <c:v>1.8201589437497523</c:v>
                </c:pt>
                <c:pt idx="325">
                  <c:v>1.8170772772123442</c:v>
                </c:pt>
                <c:pt idx="326">
                  <c:v>1.814005078175374</c:v>
                </c:pt>
                <c:pt idx="327">
                  <c:v>1.8109422886448283</c:v>
                </c:pt>
                <c:pt idx="328">
                  <c:v>1.8078888511579378</c:v>
                </c:pt>
                <c:pt idx="329">
                  <c:v>1.8048447087767097</c:v>
                </c:pt>
                <c:pt idx="330">
                  <c:v>1.8018098050815556</c:v>
                </c:pt>
                <c:pt idx="331">
                  <c:v>1.7987840841650187</c:v>
                </c:pt>
                <c:pt idx="332">
                  <c:v>1.7957674906255932</c:v>
                </c:pt>
                <c:pt idx="333">
                  <c:v>1.7927599695616379</c:v>
                </c:pt>
                <c:pt idx="334">
                  <c:v>1.7897614665653812</c:v>
                </c:pt>
                <c:pt idx="335">
                  <c:v>1.7867719277170151</c:v>
                </c:pt>
                <c:pt idx="336">
                  <c:v>1.7837912995788774</c:v>
                </c:pt>
                <c:pt idx="337">
                  <c:v>1.78081952918972</c:v>
                </c:pt>
                <c:pt idx="338">
                  <c:v>1.7778565640590629</c:v>
                </c:pt>
                <c:pt idx="339">
                  <c:v>1.7749023521616314</c:v>
                </c:pt>
                <c:pt idx="340">
                  <c:v>1.7719568419318745</c:v>
                </c:pt>
                <c:pt idx="341">
                  <c:v>1.7690199822585648</c:v>
                </c:pt>
                <c:pt idx="342">
                  <c:v>1.7660917224794765</c:v>
                </c:pt>
                <c:pt idx="343">
                  <c:v>1.7631720123761416</c:v>
                </c:pt>
                <c:pt idx="344">
                  <c:v>1.7602608021686832</c:v>
                </c:pt>
                <c:pt idx="345">
                  <c:v>1.7573580425107218</c:v>
                </c:pt>
                <c:pt idx="346">
                  <c:v>1.7544636844843573</c:v>
                </c:pt>
                <c:pt idx="347">
                  <c:v>1.7515776795952225</c:v>
                </c:pt>
                <c:pt idx="348">
                  <c:v>1.7486999797676073</c:v>
                </c:pt>
                <c:pt idx="349">
                  <c:v>1.7458305373396545</c:v>
                </c:pt>
                <c:pt idx="350">
                  <c:v>1.7429693050586224</c:v>
                </c:pt>
                <c:pt idx="351">
                  <c:v>1.7401162360762159</c:v>
                </c:pt>
                <c:pt idx="352">
                  <c:v>1.7372712839439846</c:v>
                </c:pt>
                <c:pt idx="353">
                  <c:v>1.7344344026087848</c:v>
                </c:pt>
                <c:pt idx="354">
                  <c:v>1.7316055464083071</c:v>
                </c:pt>
                <c:pt idx="355">
                  <c:v>1.7287846700666658</c:v>
                </c:pt>
                <c:pt idx="356">
                  <c:v>1.7259717286900511</c:v>
                </c:pt>
                <c:pt idx="357">
                  <c:v>1.7231666777624426</c:v>
                </c:pt>
                <c:pt idx="358">
                  <c:v>1.7203694731413812</c:v>
                </c:pt>
                <c:pt idx="359">
                  <c:v>1.7175800710538027</c:v>
                </c:pt>
                <c:pt idx="360">
                  <c:v>1.714798428091926</c:v>
                </c:pt>
                <c:pt idx="361">
                  <c:v>1.7120245012092008</c:v>
                </c:pt>
                <c:pt idx="362">
                  <c:v>1.7092582477163105</c:v>
                </c:pt>
                <c:pt idx="363">
                  <c:v>1.7064996252772309</c:v>
                </c:pt>
                <c:pt idx="364">
                  <c:v>1.703748591905341</c:v>
                </c:pt>
                <c:pt idx="365">
                  <c:v>1.7010051059595901</c:v>
                </c:pt>
                <c:pt idx="366">
                  <c:v>1.6982691261407155</c:v>
                </c:pt>
                <c:pt idx="367">
                  <c:v>1.6955406114875113</c:v>
                </c:pt>
                <c:pt idx="368">
                  <c:v>1.6928195213731507</c:v>
                </c:pt>
                <c:pt idx="369">
                  <c:v>1.6901058155015545</c:v>
                </c:pt>
                <c:pt idx="370">
                  <c:v>1.6873994539038115</c:v>
                </c:pt>
                <c:pt idx="371">
                  <c:v>1.6847003969346466</c:v>
                </c:pt>
                <c:pt idx="372">
                  <c:v>1.6820086052689351</c:v>
                </c:pt>
                <c:pt idx="373">
                  <c:v>1.6793240398982661</c:v>
                </c:pt>
                <c:pt idx="374">
                  <c:v>1.6766466621275498</c:v>
                </c:pt>
                <c:pt idx="375">
                  <c:v>1.6739764335716707</c:v>
                </c:pt>
                <c:pt idx="376">
                  <c:v>1.6713133161521871</c:v>
                </c:pt>
                <c:pt idx="377">
                  <c:v>1.6686572720940709</c:v>
                </c:pt>
                <c:pt idx="378">
                  <c:v>1.666008263922494</c:v>
                </c:pt>
                <c:pt idx="379">
                  <c:v>1.6633662544596552</c:v>
                </c:pt>
                <c:pt idx="380">
                  <c:v>1.6607312068216502</c:v>
                </c:pt>
                <c:pt idx="381">
                  <c:v>1.6581030844153806</c:v>
                </c:pt>
                <c:pt idx="382">
                  <c:v>1.6554818509355065</c:v>
                </c:pt>
                <c:pt idx="383">
                  <c:v>1.6528674703614357</c:v>
                </c:pt>
                <c:pt idx="384">
                  <c:v>1.6502599069543549</c:v>
                </c:pt>
                <c:pt idx="385">
                  <c:v>1.6476591252542974</c:v>
                </c:pt>
                <c:pt idx="386">
                  <c:v>1.6450650900772508</c:v>
                </c:pt>
                <c:pt idx="387">
                  <c:v>1.6424777665122998</c:v>
                </c:pt>
                <c:pt idx="388">
                  <c:v>1.6398971199188082</c:v>
                </c:pt>
                <c:pt idx="389">
                  <c:v>1.6373231159236352</c:v>
                </c:pt>
                <c:pt idx="390">
                  <c:v>1.6347557204183896</c:v>
                </c:pt>
                <c:pt idx="391">
                  <c:v>1.6321948995567159</c:v>
                </c:pt>
                <c:pt idx="392">
                  <c:v>1.6296406197516191</c:v>
                </c:pt>
                <c:pt idx="393">
                  <c:v>1.6270928476728204</c:v>
                </c:pt>
                <c:pt idx="394">
                  <c:v>1.6245515502441479</c:v>
                </c:pt>
                <c:pt idx="395">
                  <c:v>1.6220166946409598</c:v>
                </c:pt>
                <c:pt idx="396">
                  <c:v>1.619488248287601</c:v>
                </c:pt>
                <c:pt idx="397">
                  <c:v>1.6169661788548912</c:v>
                </c:pt>
                <c:pt idx="398">
                  <c:v>1.6144504542576439</c:v>
                </c:pt>
                <c:pt idx="399">
                  <c:v>1.611941042652218</c:v>
                </c:pt>
                <c:pt idx="400">
                  <c:v>1.6094379124340996</c:v>
                </c:pt>
                <c:pt idx="401">
                  <c:v>1.6069410322355124</c:v>
                </c:pt>
                <c:pt idx="402">
                  <c:v>1.6044503709230606</c:v>
                </c:pt>
                <c:pt idx="403">
                  <c:v>1.6019658975953985</c:v>
                </c:pt>
                <c:pt idx="404">
                  <c:v>1.5994875815809315</c:v>
                </c:pt>
                <c:pt idx="405">
                  <c:v>1.5970153924355426</c:v>
                </c:pt>
                <c:pt idx="406">
                  <c:v>1.594549299940349</c:v>
                </c:pt>
                <c:pt idx="407">
                  <c:v>1.5920892740994865</c:v>
                </c:pt>
                <c:pt idx="408">
                  <c:v>1.5896352851379199</c:v>
                </c:pt>
                <c:pt idx="409">
                  <c:v>1.5871873034992798</c:v>
                </c:pt>
                <c:pt idx="410">
                  <c:v>1.5847452998437281</c:v>
                </c:pt>
                <c:pt idx="411">
                  <c:v>1.5823092450458469</c:v>
                </c:pt>
                <c:pt idx="412">
                  <c:v>1.5798791101925551</c:v>
                </c:pt>
                <c:pt idx="413">
                  <c:v>1.5774548665810488</c:v>
                </c:pt>
                <c:pt idx="414">
                  <c:v>1.5750364857167671</c:v>
                </c:pt>
                <c:pt idx="415">
                  <c:v>1.5726239393113832</c:v>
                </c:pt>
                <c:pt idx="416">
                  <c:v>1.5702171992808183</c:v>
                </c:pt>
                <c:pt idx="417">
                  <c:v>1.5678162377432801</c:v>
                </c:pt>
                <c:pt idx="418">
                  <c:v>1.5654210270173252</c:v>
                </c:pt>
                <c:pt idx="419">
                  <c:v>1.5630315396199439</c:v>
                </c:pt>
                <c:pt idx="420">
                  <c:v>1.5606477482646677</c:v>
                </c:pt>
                <c:pt idx="421">
                  <c:v>1.5582696258597002</c:v>
                </c:pt>
                <c:pt idx="422">
                  <c:v>1.5558971455060697</c:v>
                </c:pt>
                <c:pt idx="423">
                  <c:v>1.5535302804958036</c:v>
                </c:pt>
                <c:pt idx="424">
                  <c:v>1.5511690043101238</c:v>
                </c:pt>
                <c:pt idx="425">
                  <c:v>1.5488132906176648</c:v>
                </c:pt>
                <c:pt idx="426">
                  <c:v>1.5464631132727111</c:v>
                </c:pt>
                <c:pt idx="427">
                  <c:v>1.544118446313457</c:v>
                </c:pt>
                <c:pt idx="428">
                  <c:v>1.5417792639602848</c:v>
                </c:pt>
                <c:pt idx="429">
                  <c:v>1.5394455406140646</c:v>
                </c:pt>
                <c:pt idx="430">
                  <c:v>1.5371172508544735</c:v>
                </c:pt>
                <c:pt idx="431">
                  <c:v>1.5347943694383339</c:v>
                </c:pt>
                <c:pt idx="432">
                  <c:v>1.5324768712979713</c:v>
                </c:pt>
                <c:pt idx="433">
                  <c:v>1.5301647315395916</c:v>
                </c:pt>
                <c:pt idx="434">
                  <c:v>1.5278579254416766</c:v>
                </c:pt>
                <c:pt idx="435">
                  <c:v>1.5255564284533976</c:v>
                </c:pt>
                <c:pt idx="436">
                  <c:v>1.5232602161930473</c:v>
                </c:pt>
                <c:pt idx="437">
                  <c:v>1.5209692644464914</c:v>
                </c:pt>
                <c:pt idx="438">
                  <c:v>1.5186835491656354</c:v>
                </c:pt>
                <c:pt idx="439">
                  <c:v>1.5164030464669103</c:v>
                </c:pt>
                <c:pt idx="440">
                  <c:v>1.5141277326297748</c:v>
                </c:pt>
                <c:pt idx="441">
                  <c:v>1.5118575840952355</c:v>
                </c:pt>
                <c:pt idx="442">
                  <c:v>1.5095925774643835</c:v>
                </c:pt>
                <c:pt idx="443">
                  <c:v>1.5073326894969459</c:v>
                </c:pt>
                <c:pt idx="444">
                  <c:v>1.5050778971098568</c:v>
                </c:pt>
                <c:pt idx="445">
                  <c:v>1.5028281773758414</c:v>
                </c:pt>
                <c:pt idx="446">
                  <c:v>1.5005835075220175</c:v>
                </c:pt>
                <c:pt idx="447">
                  <c:v>1.4983438649285128</c:v>
                </c:pt>
                <c:pt idx="448">
                  <c:v>1.4961092271270964</c:v>
                </c:pt>
                <c:pt idx="449">
                  <c:v>1.4938795717998272</c:v>
                </c:pt>
                <c:pt idx="450">
                  <c:v>1.4916548767777162</c:v>
                </c:pt>
                <c:pt idx="451">
                  <c:v>1.4894351200394031</c:v>
                </c:pt>
                <c:pt idx="452">
                  <c:v>1.4872202797098504</c:v>
                </c:pt>
                <c:pt idx="453">
                  <c:v>1.4850103340590475</c:v>
                </c:pt>
                <c:pt idx="454">
                  <c:v>1.4828052615007337</c:v>
                </c:pt>
                <c:pt idx="455">
                  <c:v>1.4806050405911311</c:v>
                </c:pt>
                <c:pt idx="456">
                  <c:v>1.4784096500276955</c:v>
                </c:pt>
                <c:pt idx="457">
                  <c:v>1.4762190686478769</c:v>
                </c:pt>
                <c:pt idx="458">
                  <c:v>1.4740332754278966</c:v>
                </c:pt>
                <c:pt idx="459">
                  <c:v>1.4718522494815365</c:v>
                </c:pt>
                <c:pt idx="460">
                  <c:v>1.469675970058941</c:v>
                </c:pt>
                <c:pt idx="461">
                  <c:v>1.4675044165454332</c:v>
                </c:pt>
                <c:pt idx="462">
                  <c:v>1.4653375684603427</c:v>
                </c:pt>
                <c:pt idx="463">
                  <c:v>1.4631754054558475</c:v>
                </c:pt>
                <c:pt idx="464">
                  <c:v>1.4610179073158263</c:v>
                </c:pt>
                <c:pt idx="465">
                  <c:v>1.4588650539547252</c:v>
                </c:pt>
                <c:pt idx="466">
                  <c:v>1.4567168254164358</c:v>
                </c:pt>
                <c:pt idx="467">
                  <c:v>1.4545732018731843</c:v>
                </c:pt>
                <c:pt idx="468">
                  <c:v>1.4524341636244349</c:v>
                </c:pt>
                <c:pt idx="469">
                  <c:v>1.4502996910958021</c:v>
                </c:pt>
                <c:pt idx="470">
                  <c:v>1.4481697648379772</c:v>
                </c:pt>
                <c:pt idx="471">
                  <c:v>1.4460443655256638</c:v>
                </c:pt>
                <c:pt idx="472">
                  <c:v>1.4439234739565263</c:v>
                </c:pt>
                <c:pt idx="473">
                  <c:v>1.4418070710501487</c:v>
                </c:pt>
                <c:pt idx="474">
                  <c:v>1.4396951378470051</c:v>
                </c:pt>
                <c:pt idx="475">
                  <c:v>1.4375876555074403</c:v>
                </c:pt>
                <c:pt idx="476">
                  <c:v>1.4354846053106616</c:v>
                </c:pt>
                <c:pt idx="477">
                  <c:v>1.4333859686537405</c:v>
                </c:pt>
                <c:pt idx="478">
                  <c:v>1.4312917270506256</c:v>
                </c:pt>
                <c:pt idx="479">
                  <c:v>1.4292018621311664</c:v>
                </c:pt>
                <c:pt idx="480">
                  <c:v>1.4271163556401449</c:v>
                </c:pt>
                <c:pt idx="481">
                  <c:v>1.4250351894363205</c:v>
                </c:pt>
                <c:pt idx="482">
                  <c:v>1.4229583454914814</c:v>
                </c:pt>
                <c:pt idx="483">
                  <c:v>1.4208858058895089</c:v>
                </c:pt>
                <c:pt idx="484">
                  <c:v>1.4188175528254499</c:v>
                </c:pt>
                <c:pt idx="485">
                  <c:v>1.4167535686045984</c:v>
                </c:pt>
                <c:pt idx="486">
                  <c:v>1.4146938356415879</c:v>
                </c:pt>
                <c:pt idx="487">
                  <c:v>1.4126383364594919</c:v>
                </c:pt>
                <c:pt idx="488">
                  <c:v>1.4105870536889344</c:v>
                </c:pt>
                <c:pt idx="489">
                  <c:v>1.4085399700672097</c:v>
                </c:pt>
                <c:pt idx="490">
                  <c:v>1.4064970684374094</c:v>
                </c:pt>
                <c:pt idx="491">
                  <c:v>1.404458331747561</c:v>
                </c:pt>
                <c:pt idx="492">
                  <c:v>1.4024237430497735</c:v>
                </c:pt>
                <c:pt idx="493">
                  <c:v>1.4003932854993915</c:v>
                </c:pt>
                <c:pt idx="494">
                  <c:v>1.3983669423541591</c:v>
                </c:pt>
                <c:pt idx="495">
                  <c:v>1.3963446969733913</c:v>
                </c:pt>
                <c:pt idx="496">
                  <c:v>1.3943265328171541</c:v>
                </c:pt>
                <c:pt idx="497">
                  <c:v>1.3923124334454529</c:v>
                </c:pt>
                <c:pt idx="498">
                  <c:v>1.3903023825174288</c:v>
                </c:pt>
                <c:pt idx="499">
                  <c:v>1.388296363790563</c:v>
                </c:pt>
                <c:pt idx="500">
                  <c:v>1.3862943611198899</c:v>
                </c:pt>
                <c:pt idx="501">
                  <c:v>1.384296358457217</c:v>
                </c:pt>
                <c:pt idx="502">
                  <c:v>1.3823023398503524</c:v>
                </c:pt>
                <c:pt idx="503">
                  <c:v>1.3803122894423425</c:v>
                </c:pt>
                <c:pt idx="504">
                  <c:v>1.378326191470713</c:v>
                </c:pt>
                <c:pt idx="505">
                  <c:v>1.3763440302667218</c:v>
                </c:pt>
                <c:pt idx="506">
                  <c:v>1.3743657902546162</c:v>
                </c:pt>
                <c:pt idx="507">
                  <c:v>1.3723914559508985</c:v>
                </c:pt>
                <c:pt idx="508">
                  <c:v>1.3704210119635998</c:v>
                </c:pt>
                <c:pt idx="509">
                  <c:v>1.3684544429915591</c:v>
                </c:pt>
                <c:pt idx="510">
                  <c:v>1.3664917338237101</c:v>
                </c:pt>
                <c:pt idx="511">
                  <c:v>1.3645328693383774</c:v>
                </c:pt>
                <c:pt idx="512">
                  <c:v>1.3625778345025739</c:v>
                </c:pt>
                <c:pt idx="513">
                  <c:v>1.3606266143713122</c:v>
                </c:pt>
                <c:pt idx="514">
                  <c:v>1.3586791940869165</c:v>
                </c:pt>
                <c:pt idx="515">
                  <c:v>1.3567355588783456</c:v>
                </c:pt>
                <c:pt idx="516">
                  <c:v>1.354795694060519</c:v>
                </c:pt>
                <c:pt idx="517">
                  <c:v>1.3528595850336527</c:v>
                </c:pt>
                <c:pt idx="518">
                  <c:v>1.3509272172825986</c:v>
                </c:pt>
                <c:pt idx="519">
                  <c:v>1.3489985763761931</c:v>
                </c:pt>
                <c:pt idx="520">
                  <c:v>1.3470736479666086</c:v>
                </c:pt>
                <c:pt idx="521">
                  <c:v>1.3451524177887149</c:v>
                </c:pt>
                <c:pt idx="522">
                  <c:v>1.3432348716594429</c:v>
                </c:pt>
                <c:pt idx="523">
                  <c:v>1.3413209954771588</c:v>
                </c:pt>
                <c:pt idx="524">
                  <c:v>1.3394107752210396</c:v>
                </c:pt>
                <c:pt idx="525">
                  <c:v>1.337504196950458</c:v>
                </c:pt>
                <c:pt idx="526">
                  <c:v>1.3356012468043719</c:v>
                </c:pt>
                <c:pt idx="527">
                  <c:v>1.3337019110007193</c:v>
                </c:pt>
                <c:pt idx="528">
                  <c:v>1.3318061758358202</c:v>
                </c:pt>
                <c:pt idx="529">
                  <c:v>1.3299140276837822</c:v>
                </c:pt>
                <c:pt idx="530">
                  <c:v>1.3280254529959141</c:v>
                </c:pt>
                <c:pt idx="531">
                  <c:v>1.3261404383001429</c:v>
                </c:pt>
                <c:pt idx="532">
                  <c:v>1.3242589702004373</c:v>
                </c:pt>
                <c:pt idx="533">
                  <c:v>1.3223810353762371</c:v>
                </c:pt>
                <c:pt idx="534">
                  <c:v>1.3205066205818869</c:v>
                </c:pt>
                <c:pt idx="535">
                  <c:v>1.318635712646075</c:v>
                </c:pt>
                <c:pt idx="536">
                  <c:v>1.3167682984712796</c:v>
                </c:pt>
                <c:pt idx="537">
                  <c:v>1.3149043650332171</c:v>
                </c:pt>
                <c:pt idx="538">
                  <c:v>1.3130438993802973</c:v>
                </c:pt>
                <c:pt idx="539">
                  <c:v>1.3111868886330846</c:v>
                </c:pt>
                <c:pt idx="540">
                  <c:v>1.3093333199837616</c:v>
                </c:pt>
                <c:pt idx="541">
                  <c:v>1.3074831806956002</c:v>
                </c:pt>
                <c:pt idx="542">
                  <c:v>1.3056364581024356</c:v>
                </c:pt>
                <c:pt idx="543">
                  <c:v>1.3037931396081461</c:v>
                </c:pt>
                <c:pt idx="544">
                  <c:v>1.3019532126861391</c:v>
                </c:pt>
                <c:pt idx="545">
                  <c:v>1.3001166648788376</c:v>
                </c:pt>
                <c:pt idx="546">
                  <c:v>1.2982834837971766</c:v>
                </c:pt>
                <c:pt idx="547">
                  <c:v>1.2964536571201004</c:v>
                </c:pt>
                <c:pt idx="548">
                  <c:v>1.2946271725940661</c:v>
                </c:pt>
                <c:pt idx="549">
                  <c:v>1.2928040180325511</c:v>
                </c:pt>
                <c:pt idx="550">
                  <c:v>1.2909841813155651</c:v>
                </c:pt>
                <c:pt idx="551">
                  <c:v>1.2891676503891671</c:v>
                </c:pt>
                <c:pt idx="552">
                  <c:v>1.2873544132649863</c:v>
                </c:pt>
                <c:pt idx="553">
                  <c:v>1.2855444580197468</c:v>
                </c:pt>
                <c:pt idx="554">
                  <c:v>1.2837377727947978</c:v>
                </c:pt>
                <c:pt idx="555">
                  <c:v>1.2819343457956471</c:v>
                </c:pt>
                <c:pt idx="556">
                  <c:v>1.2801341652914993</c:v>
                </c:pt>
                <c:pt idx="557">
                  <c:v>1.2783372196147977</c:v>
                </c:pt>
                <c:pt idx="558">
                  <c:v>1.2765434971607708</c:v>
                </c:pt>
                <c:pt idx="559">
                  <c:v>1.2747529863869824</c:v>
                </c:pt>
                <c:pt idx="560">
                  <c:v>1.2729656758128867</c:v>
                </c:pt>
                <c:pt idx="561">
                  <c:v>1.2711815540193854</c:v>
                </c:pt>
                <c:pt idx="562">
                  <c:v>1.2694006096483905</c:v>
                </c:pt>
                <c:pt idx="563">
                  <c:v>1.2676228314023912</c:v>
                </c:pt>
                <c:pt idx="564">
                  <c:v>1.2658482080440228</c:v>
                </c:pt>
                <c:pt idx="565">
                  <c:v>1.2640767283956407</c:v>
                </c:pt>
                <c:pt idx="566">
                  <c:v>1.2623083813388987</c:v>
                </c:pt>
                <c:pt idx="567">
                  <c:v>1.2605431558143296</c:v>
                </c:pt>
                <c:pt idx="568">
                  <c:v>1.2587810408209303</c:v>
                </c:pt>
                <c:pt idx="569">
                  <c:v>1.2570220254157507</c:v>
                </c:pt>
                <c:pt idx="570">
                  <c:v>1.2552660987134858</c:v>
                </c:pt>
                <c:pt idx="571">
                  <c:v>1.2535132498860715</c:v>
                </c:pt>
                <c:pt idx="572">
                  <c:v>1.2517634681622838</c:v>
                </c:pt>
                <c:pt idx="573">
                  <c:v>1.2500167428273421</c:v>
                </c:pt>
                <c:pt idx="574">
                  <c:v>1.2482730632225152</c:v>
                </c:pt>
                <c:pt idx="575">
                  <c:v>1.2465324187447313</c:v>
                </c:pt>
                <c:pt idx="576">
                  <c:v>1.2447947988461905</c:v>
                </c:pt>
                <c:pt idx="577">
                  <c:v>1.2430601930339822</c:v>
                </c:pt>
                <c:pt idx="578">
                  <c:v>1.2413285908697043</c:v>
                </c:pt>
                <c:pt idx="579">
                  <c:v>1.2395999819690864</c:v>
                </c:pt>
                <c:pt idx="580">
                  <c:v>1.2378743560016165</c:v>
                </c:pt>
                <c:pt idx="581">
                  <c:v>1.2361517026901705</c:v>
                </c:pt>
                <c:pt idx="582">
                  <c:v>1.2344320118106438</c:v>
                </c:pt>
                <c:pt idx="583">
                  <c:v>1.2327152731915894</c:v>
                </c:pt>
                <c:pt idx="584">
                  <c:v>1.2310014767138546</c:v>
                </c:pt>
                <c:pt idx="585">
                  <c:v>1.2292906123102252</c:v>
                </c:pt>
                <c:pt idx="586">
                  <c:v>1.2275826699650692</c:v>
                </c:pt>
                <c:pt idx="587">
                  <c:v>1.2258776397139852</c:v>
                </c:pt>
                <c:pt idx="588">
                  <c:v>1.2241755116434547</c:v>
                </c:pt>
                <c:pt idx="589">
                  <c:v>1.222476275890495</c:v>
                </c:pt>
                <c:pt idx="590">
                  <c:v>1.2207799226423166</c:v>
                </c:pt>
                <c:pt idx="591">
                  <c:v>1.2190864421359835</c:v>
                </c:pt>
                <c:pt idx="592">
                  <c:v>1.2173958246580761</c:v>
                </c:pt>
                <c:pt idx="593">
                  <c:v>1.2157080605443562</c:v>
                </c:pt>
                <c:pt idx="594">
                  <c:v>1.2140231401794368</c:v>
                </c:pt>
                <c:pt idx="595">
                  <c:v>1.2123410539964519</c:v>
                </c:pt>
                <c:pt idx="596">
                  <c:v>1.210661792476732</c:v>
                </c:pt>
                <c:pt idx="597">
                  <c:v>1.2089853461494795</c:v>
                </c:pt>
                <c:pt idx="598">
                  <c:v>1.20731170559145</c:v>
                </c:pt>
                <c:pt idx="599">
                  <c:v>1.2056408614266323</c:v>
                </c:pt>
                <c:pt idx="600">
                  <c:v>1.2039728043259352</c:v>
                </c:pt>
                <c:pt idx="601">
                  <c:v>1.202307525006874</c:v>
                </c:pt>
                <c:pt idx="602">
                  <c:v>1.2006450142332605</c:v>
                </c:pt>
                <c:pt idx="603">
                  <c:v>1.1989852628148963</c:v>
                </c:pt>
                <c:pt idx="604">
                  <c:v>1.1973282616072667</c:v>
                </c:pt>
                <c:pt idx="605">
                  <c:v>1.1956740015112401</c:v>
                </c:pt>
                <c:pt idx="606">
                  <c:v>1.1940224734727671</c:v>
                </c:pt>
                <c:pt idx="607">
                  <c:v>1.1923736684825834</c:v>
                </c:pt>
                <c:pt idx="608">
                  <c:v>1.1907275775759147</c:v>
                </c:pt>
                <c:pt idx="609">
                  <c:v>1.1890841918321846</c:v>
                </c:pt>
                <c:pt idx="610">
                  <c:v>1.1874435023747247</c:v>
                </c:pt>
                <c:pt idx="611">
                  <c:v>1.1858055003704864</c:v>
                </c:pt>
                <c:pt idx="612">
                  <c:v>1.1841701770297555</c:v>
                </c:pt>
                <c:pt idx="613">
                  <c:v>1.1825375236058702</c:v>
                </c:pt>
                <c:pt idx="614">
                  <c:v>1.1809075313949391</c:v>
                </c:pt>
                <c:pt idx="615">
                  <c:v>1.1792801917355638</c:v>
                </c:pt>
                <c:pt idx="616">
                  <c:v>1.1776554960085619</c:v>
                </c:pt>
                <c:pt idx="617">
                  <c:v>1.1760334356366939</c:v>
                </c:pt>
                <c:pt idx="618">
                  <c:v>1.174414002084391</c:v>
                </c:pt>
                <c:pt idx="619">
                  <c:v>1.1727971868574856</c:v>
                </c:pt>
                <c:pt idx="620">
                  <c:v>1.1711829815029444</c:v>
                </c:pt>
                <c:pt idx="621">
                  <c:v>1.169571377608603</c:v>
                </c:pt>
                <c:pt idx="622">
                  <c:v>1.1679623668029022</c:v>
                </c:pt>
                <c:pt idx="623">
                  <c:v>1.1663559407546285</c:v>
                </c:pt>
                <c:pt idx="624">
                  <c:v>1.1647520911726539</c:v>
                </c:pt>
                <c:pt idx="625">
                  <c:v>1.1631508098056802</c:v>
                </c:pt>
                <c:pt idx="626">
                  <c:v>1.1615520884419832</c:v>
                </c:pt>
                <c:pt idx="627">
                  <c:v>1.1599559189091611</c:v>
                </c:pt>
                <c:pt idx="628">
                  <c:v>1.1583622930738831</c:v>
                </c:pt>
                <c:pt idx="629">
                  <c:v>1.156771202841641</c:v>
                </c:pt>
                <c:pt idx="630">
                  <c:v>1.1551826401565033</c:v>
                </c:pt>
                <c:pt idx="631">
                  <c:v>1.1535965970008686</c:v>
                </c:pt>
                <c:pt idx="632">
                  <c:v>1.1520130653952243</c:v>
                </c:pt>
                <c:pt idx="633">
                  <c:v>1.1504320373979056</c:v>
                </c:pt>
                <c:pt idx="634">
                  <c:v>1.1488535051048556</c:v>
                </c:pt>
                <c:pt idx="635">
                  <c:v>1.1472774606493901</c:v>
                </c:pt>
                <c:pt idx="636">
                  <c:v>1.1457038962019594</c:v>
                </c:pt>
                <c:pt idx="637">
                  <c:v>1.1441328039699183</c:v>
                </c:pt>
                <c:pt idx="638">
                  <c:v>1.1425641761972918</c:v>
                </c:pt>
                <c:pt idx="639">
                  <c:v>1.1409980051645467</c:v>
                </c:pt>
                <c:pt idx="640">
                  <c:v>1.1394342831883641</c:v>
                </c:pt>
                <c:pt idx="641">
                  <c:v>1.1378730026214117</c:v>
                </c:pt>
                <c:pt idx="642">
                  <c:v>1.1363141558521204</c:v>
                </c:pt>
                <c:pt idx="643">
                  <c:v>1.1347577353044622</c:v>
                </c:pt>
                <c:pt idx="644">
                  <c:v>1.1332037334377281</c:v>
                </c:pt>
                <c:pt idx="645">
                  <c:v>1.1316521427463091</c:v>
                </c:pt>
                <c:pt idx="646">
                  <c:v>1.1301029557594797</c:v>
                </c:pt>
                <c:pt idx="647">
                  <c:v>1.1285561650411811</c:v>
                </c:pt>
                <c:pt idx="648">
                  <c:v>1.1270117631898069</c:v>
                </c:pt>
                <c:pt idx="649">
                  <c:v>1.1254697428379916</c:v>
                </c:pt>
                <c:pt idx="650">
                  <c:v>1.1239300966523988</c:v>
                </c:pt>
                <c:pt idx="651">
                  <c:v>1.1223928173335125</c:v>
                </c:pt>
                <c:pt idx="652">
                  <c:v>1.1208578976154286</c:v>
                </c:pt>
                <c:pt idx="653">
                  <c:v>1.1193253302656505</c:v>
                </c:pt>
                <c:pt idx="654">
                  <c:v>1.1177951080848829</c:v>
                </c:pt>
                <c:pt idx="655">
                  <c:v>1.1162672239068296</c:v>
                </c:pt>
                <c:pt idx="656">
                  <c:v>1.1147416705979927</c:v>
                </c:pt>
                <c:pt idx="657">
                  <c:v>1.113218441057471</c:v>
                </c:pt>
                <c:pt idx="658">
                  <c:v>1.1116975282167645</c:v>
                </c:pt>
                <c:pt idx="659">
                  <c:v>1.1101789250395744</c:v>
                </c:pt>
                <c:pt idx="660">
                  <c:v>1.1086626245216105</c:v>
                </c:pt>
                <c:pt idx="661">
                  <c:v>1.1071486196903955</c:v>
                </c:pt>
                <c:pt idx="662">
                  <c:v>1.1056369036050735</c:v>
                </c:pt>
                <c:pt idx="663">
                  <c:v>1.1041274693562191</c:v>
                </c:pt>
                <c:pt idx="664">
                  <c:v>1.1026203100656478</c:v>
                </c:pt>
                <c:pt idx="665">
                  <c:v>1.1011154188862275</c:v>
                </c:pt>
                <c:pt idx="666">
                  <c:v>1.0996127890016925</c:v>
                </c:pt>
                <c:pt idx="667">
                  <c:v>1.098112413626458</c:v>
                </c:pt>
                <c:pt idx="668">
                  <c:v>1.096614286005436</c:v>
                </c:pt>
                <c:pt idx="669">
                  <c:v>1.0951183994138531</c:v>
                </c:pt>
                <c:pt idx="670">
                  <c:v>1.0936247471570699</c:v>
                </c:pt>
                <c:pt idx="671">
                  <c:v>1.0921333225703997</c:v>
                </c:pt>
                <c:pt idx="672">
                  <c:v>1.090644119018932</c:v>
                </c:pt>
                <c:pt idx="673">
                  <c:v>1.0891571298973539</c:v>
                </c:pt>
                <c:pt idx="674">
                  <c:v>1.0876723486297746</c:v>
                </c:pt>
                <c:pt idx="675">
                  <c:v>1.0861897686695519</c:v>
                </c:pt>
                <c:pt idx="676">
                  <c:v>1.0847093834991175</c:v>
                </c:pt>
                <c:pt idx="677">
                  <c:v>1.0832311866298066</c:v>
                </c:pt>
                <c:pt idx="678">
                  <c:v>1.081755171601686</c:v>
                </c:pt>
                <c:pt idx="679">
                  <c:v>1.0802813319833855</c:v>
                </c:pt>
                <c:pt idx="680">
                  <c:v>1.0788096613719294</c:v>
                </c:pt>
                <c:pt idx="681">
                  <c:v>1.0773401533925693</c:v>
                </c:pt>
                <c:pt idx="682">
                  <c:v>1.0758728016986194</c:v>
                </c:pt>
                <c:pt idx="683">
                  <c:v>1.0744075999712916</c:v>
                </c:pt>
                <c:pt idx="684">
                  <c:v>1.0729445419195311</c:v>
                </c:pt>
                <c:pt idx="685">
                  <c:v>1.0714836212798564</c:v>
                </c:pt>
                <c:pt idx="686">
                  <c:v>1.0700248318161965</c:v>
                </c:pt>
                <c:pt idx="687">
                  <c:v>1.0685681673197323</c:v>
                </c:pt>
                <c:pt idx="688">
                  <c:v>1.067113621608738</c:v>
                </c:pt>
                <c:pt idx="689">
                  <c:v>1.0656611885284231</c:v>
                </c:pt>
                <c:pt idx="690">
                  <c:v>1.0642108619507766</c:v>
                </c:pt>
                <c:pt idx="691">
                  <c:v>1.0627626357744118</c:v>
                </c:pt>
                <c:pt idx="692">
                  <c:v>1.0613165039244121</c:v>
                </c:pt>
                <c:pt idx="693">
                  <c:v>1.0598724603521783</c:v>
                </c:pt>
                <c:pt idx="694">
                  <c:v>1.0584304990352771</c:v>
                </c:pt>
                <c:pt idx="695">
                  <c:v>1.0569906139772896</c:v>
                </c:pt>
                <c:pt idx="696">
                  <c:v>1.0555527992076621</c:v>
                </c:pt>
                <c:pt idx="697">
                  <c:v>1.0541170487815577</c:v>
                </c:pt>
                <c:pt idx="698">
                  <c:v>1.0526833567797091</c:v>
                </c:pt>
                <c:pt idx="699">
                  <c:v>1.0512517173082714</c:v>
                </c:pt>
                <c:pt idx="700">
                  <c:v>1.049822124498677</c:v>
                </c:pt>
                <c:pt idx="701">
                  <c:v>1.0483945725074915</c:v>
                </c:pt>
                <c:pt idx="702">
                  <c:v>1.0469690555162705</c:v>
                </c:pt>
                <c:pt idx="703">
                  <c:v>1.0455455677314167</c:v>
                </c:pt>
                <c:pt idx="704">
                  <c:v>1.0441241033840392</c:v>
                </c:pt>
                <c:pt idx="705">
                  <c:v>1.0427046567298131</c:v>
                </c:pt>
                <c:pt idx="706">
                  <c:v>1.0412872220488396</c:v>
                </c:pt>
                <c:pt idx="707">
                  <c:v>1.0398717936455089</c:v>
                </c:pt>
                <c:pt idx="708">
                  <c:v>1.0384583658483619</c:v>
                </c:pt>
                <c:pt idx="709">
                  <c:v>1.0370469330099541</c:v>
                </c:pt>
                <c:pt idx="710">
                  <c:v>1.0356374895067206</c:v>
                </c:pt>
                <c:pt idx="711">
                  <c:v>1.0342300297388407</c:v>
                </c:pt>
                <c:pt idx="712">
                  <c:v>1.0328245481301059</c:v>
                </c:pt>
                <c:pt idx="713">
                  <c:v>1.0314210391277856</c:v>
                </c:pt>
                <c:pt idx="714">
                  <c:v>1.0300194972024972</c:v>
                </c:pt>
                <c:pt idx="715">
                  <c:v>1.0286199168480741</c:v>
                </c:pt>
                <c:pt idx="716">
                  <c:v>1.027222292581436</c:v>
                </c:pt>
                <c:pt idx="717">
                  <c:v>1.0258266189424612</c:v>
                </c:pt>
                <c:pt idx="718">
                  <c:v>1.0244328904938576</c:v>
                </c:pt>
                <c:pt idx="719">
                  <c:v>1.023041101821035</c:v>
                </c:pt>
                <c:pt idx="720">
                  <c:v>1.0216512475319806</c:v>
                </c:pt>
                <c:pt idx="721">
                  <c:v>1.0202633222571325</c:v>
                </c:pt>
                <c:pt idx="722">
                  <c:v>1.0188773206492554</c:v>
                </c:pt>
                <c:pt idx="723">
                  <c:v>1.017493237383317</c:v>
                </c:pt>
                <c:pt idx="724">
                  <c:v>1.0161110671563653</c:v>
                </c:pt>
                <c:pt idx="725">
                  <c:v>1.0147308046874068</c:v>
                </c:pt>
                <c:pt idx="726">
                  <c:v>1.0133524447172855</c:v>
                </c:pt>
                <c:pt idx="727">
                  <c:v>1.0119759820085623</c:v>
                </c:pt>
                <c:pt idx="728">
                  <c:v>1.0106014113453956</c:v>
                </c:pt>
                <c:pt idx="729">
                  <c:v>1.0092287275334235</c:v>
                </c:pt>
                <c:pt idx="730">
                  <c:v>1.0078579253996449</c:v>
                </c:pt>
                <c:pt idx="731">
                  <c:v>1.0064889997923032</c:v>
                </c:pt>
                <c:pt idx="732">
                  <c:v>1.0051219455807701</c:v>
                </c:pt>
                <c:pt idx="733">
                  <c:v>1.00375675765543</c:v>
                </c:pt>
                <c:pt idx="734">
                  <c:v>1.0023934309275659</c:v>
                </c:pt>
                <c:pt idx="735">
                  <c:v>1.001031960329245</c:v>
                </c:pt>
                <c:pt idx="736">
                  <c:v>0.99967234081320544</c:v>
                </c:pt>
                <c:pt idx="737">
                  <c:v>0.99831456735274504</c:v>
                </c:pt>
                <c:pt idx="738">
                  <c:v>0.99695863494160908</c:v>
                </c:pt>
                <c:pt idx="739">
                  <c:v>0.99560453859387987</c:v>
                </c:pt>
                <c:pt idx="740">
                  <c:v>0.99425227334386623</c:v>
                </c:pt>
                <c:pt idx="741">
                  <c:v>0.99290183424599476</c:v>
                </c:pt>
                <c:pt idx="742">
                  <c:v>0.99155321637470117</c:v>
                </c:pt>
                <c:pt idx="743">
                  <c:v>0.99020641482432248</c:v>
                </c:pt>
                <c:pt idx="744">
                  <c:v>0.98886142470898974</c:v>
                </c:pt>
                <c:pt idx="745">
                  <c:v>0.98751824116252207</c:v>
                </c:pt>
                <c:pt idx="746">
                  <c:v>0.98617685933832078</c:v>
                </c:pt>
                <c:pt idx="747">
                  <c:v>0.98483727440926427</c:v>
                </c:pt>
                <c:pt idx="748">
                  <c:v>0.98349948156760436</c:v>
                </c:pt>
                <c:pt idx="749">
                  <c:v>0.98216347602486209</c:v>
                </c:pt>
                <c:pt idx="750">
                  <c:v>0.98082925301172552</c:v>
                </c:pt>
                <c:pt idx="751">
                  <c:v>0.9794968077779469</c:v>
                </c:pt>
                <c:pt idx="752">
                  <c:v>0.97816613559224175</c:v>
                </c:pt>
                <c:pt idx="753">
                  <c:v>0.97683723174218806</c:v>
                </c:pt>
                <c:pt idx="754">
                  <c:v>0.9755100915341256</c:v>
                </c:pt>
                <c:pt idx="755">
                  <c:v>0.97418471029305687</c:v>
                </c:pt>
                <c:pt idx="756">
                  <c:v>0.97286108336254862</c:v>
                </c:pt>
                <c:pt idx="757">
                  <c:v>0.97153920610463285</c:v>
                </c:pt>
                <c:pt idx="758">
                  <c:v>0.97021907389970996</c:v>
                </c:pt>
                <c:pt idx="759">
                  <c:v>0.96890068214645164</c:v>
                </c:pt>
                <c:pt idx="760">
                  <c:v>0.96758402626170481</c:v>
                </c:pt>
                <c:pt idx="761">
                  <c:v>0.96626910168039581</c:v>
                </c:pt>
                <c:pt idx="762">
                  <c:v>0.96495590385543539</c:v>
                </c:pt>
                <c:pt idx="763">
                  <c:v>0.96364442825762464</c:v>
                </c:pt>
                <c:pt idx="764">
                  <c:v>0.96233467037556109</c:v>
                </c:pt>
                <c:pt idx="765">
                  <c:v>0.96102662571554576</c:v>
                </c:pt>
                <c:pt idx="766">
                  <c:v>0.95972028980149027</c:v>
                </c:pt>
                <c:pt idx="767">
                  <c:v>0.95841565817482544</c:v>
                </c:pt>
                <c:pt idx="768">
                  <c:v>0.95711272639440947</c:v>
                </c:pt>
                <c:pt idx="769">
                  <c:v>0.95581149003643762</c:v>
                </c:pt>
                <c:pt idx="770">
                  <c:v>0.95451194469435208</c:v>
                </c:pt>
                <c:pt idx="771">
                  <c:v>0.95321408597875212</c:v>
                </c:pt>
                <c:pt idx="772">
                  <c:v>0.95191790951730548</c:v>
                </c:pt>
                <c:pt idx="773">
                  <c:v>0.95062341095465963</c:v>
                </c:pt>
                <c:pt idx="774">
                  <c:v>0.94933058595235453</c:v>
                </c:pt>
                <c:pt idx="775">
                  <c:v>0.9480394301887346</c:v>
                </c:pt>
                <c:pt idx="776">
                  <c:v>0.94674993935886287</c:v>
                </c:pt>
                <c:pt idx="777">
                  <c:v>0.94546210917443418</c:v>
                </c:pt>
                <c:pt idx="778">
                  <c:v>0.94417593536369004</c:v>
                </c:pt>
                <c:pt idx="779">
                  <c:v>0.94289141367133333</c:v>
                </c:pt>
                <c:pt idx="780">
                  <c:v>0.94160853985844417</c:v>
                </c:pt>
                <c:pt idx="781">
                  <c:v>0.94032730970239564</c:v>
                </c:pt>
                <c:pt idx="782">
                  <c:v>0.93904771899677053</c:v>
                </c:pt>
                <c:pt idx="783">
                  <c:v>0.9377697635512785</c:v>
                </c:pt>
                <c:pt idx="784">
                  <c:v>0.93649343919167372</c:v>
                </c:pt>
                <c:pt idx="785">
                  <c:v>0.93521874175967323</c:v>
                </c:pt>
                <c:pt idx="786">
                  <c:v>0.93394566711287508</c:v>
                </c:pt>
                <c:pt idx="787">
                  <c:v>0.93267421112467841</c:v>
                </c:pt>
                <c:pt idx="788">
                  <c:v>0.93140436968420248</c:v>
                </c:pt>
                <c:pt idx="789">
                  <c:v>0.93013613869620737</c:v>
                </c:pt>
                <c:pt idx="790">
                  <c:v>0.92886951408101448</c:v>
                </c:pt>
                <c:pt idx="791">
                  <c:v>0.92760449177442772</c:v>
                </c:pt>
                <c:pt idx="792">
                  <c:v>0.92634106772765579</c:v>
                </c:pt>
                <c:pt idx="793">
                  <c:v>0.92507923790723368</c:v>
                </c:pt>
                <c:pt idx="794">
                  <c:v>0.92381899829494585</c:v>
                </c:pt>
                <c:pt idx="795">
                  <c:v>0.92256034488774974</c:v>
                </c:pt>
                <c:pt idx="796">
                  <c:v>0.9213032736976986</c:v>
                </c:pt>
                <c:pt idx="797">
                  <c:v>0.92004778075186655</c:v>
                </c:pt>
                <c:pt idx="798">
                  <c:v>0.91879386209227287</c:v>
                </c:pt>
                <c:pt idx="799">
                  <c:v>0.91754151377580695</c:v>
                </c:pt>
                <c:pt idx="800">
                  <c:v>0.91629073187415433</c:v>
                </c:pt>
                <c:pt idx="801">
                  <c:v>0.91504151247372234</c:v>
                </c:pt>
                <c:pt idx="802">
                  <c:v>0.91379385167556715</c:v>
                </c:pt>
                <c:pt idx="803">
                  <c:v>0.91254774559531993</c:v>
                </c:pt>
                <c:pt idx="804">
                  <c:v>0.91130319036311525</c:v>
                </c:pt>
                <c:pt idx="805">
                  <c:v>0.91006018212351825</c:v>
                </c:pt>
                <c:pt idx="806">
                  <c:v>0.90881871703545336</c:v>
                </c:pt>
                <c:pt idx="807">
                  <c:v>0.90757879127213281</c:v>
                </c:pt>
                <c:pt idx="808">
                  <c:v>0.90634040102098623</c:v>
                </c:pt>
                <c:pt idx="809">
                  <c:v>0.90510354248358993</c:v>
                </c:pt>
                <c:pt idx="810">
                  <c:v>0.90386821187559718</c:v>
                </c:pt>
                <c:pt idx="811">
                  <c:v>0.90263440542666873</c:v>
                </c:pt>
                <c:pt idx="812">
                  <c:v>0.90140211938040371</c:v>
                </c:pt>
                <c:pt idx="813">
                  <c:v>0.90017134999427106</c:v>
                </c:pt>
                <c:pt idx="814">
                  <c:v>0.89894209353954135</c:v>
                </c:pt>
                <c:pt idx="815">
                  <c:v>0.89771434630121894</c:v>
                </c:pt>
                <c:pt idx="816">
                  <c:v>0.89648810457797456</c:v>
                </c:pt>
                <c:pt idx="817">
                  <c:v>0.89526336468207868</c:v>
                </c:pt>
                <c:pt idx="818">
                  <c:v>0.89404012293933455</c:v>
                </c:pt>
                <c:pt idx="819">
                  <c:v>0.89281837568901223</c:v>
                </c:pt>
                <c:pt idx="820">
                  <c:v>0.89159811928378285</c:v>
                </c:pt>
                <c:pt idx="821">
                  <c:v>0.89037935008965341</c:v>
                </c:pt>
                <c:pt idx="822">
                  <c:v>0.88916206448590174</c:v>
                </c:pt>
                <c:pt idx="823">
                  <c:v>0.88794625886501177</c:v>
                </c:pt>
                <c:pt idx="824">
                  <c:v>0.88673192963260994</c:v>
                </c:pt>
                <c:pt idx="825">
                  <c:v>0.88551907320740064</c:v>
                </c:pt>
                <c:pt idx="826">
                  <c:v>0.88430768602110355</c:v>
                </c:pt>
                <c:pt idx="827">
                  <c:v>0.88309776451839028</c:v>
                </c:pt>
                <c:pt idx="828">
                  <c:v>0.88188930515682196</c:v>
                </c:pt>
                <c:pt idx="829">
                  <c:v>0.88068230440678663</c:v>
                </c:pt>
                <c:pt idx="830">
                  <c:v>0.87947675875143805</c:v>
                </c:pt>
                <c:pt idx="831">
                  <c:v>0.87827266468663345</c:v>
                </c:pt>
                <c:pt idx="832">
                  <c:v>0.87707001872087298</c:v>
                </c:pt>
                <c:pt idx="833">
                  <c:v>0.87586881737523892</c:v>
                </c:pt>
                <c:pt idx="834">
                  <c:v>0.87466905718333487</c:v>
                </c:pt>
                <c:pt idx="835">
                  <c:v>0.87347073469122616</c:v>
                </c:pt>
                <c:pt idx="836">
                  <c:v>0.87227384645737993</c:v>
                </c:pt>
                <c:pt idx="837">
                  <c:v>0.87107838905260626</c:v>
                </c:pt>
                <c:pt idx="838">
                  <c:v>0.86988435905999861</c:v>
                </c:pt>
                <c:pt idx="839">
                  <c:v>0.86869175307487545</c:v>
                </c:pt>
                <c:pt idx="840">
                  <c:v>0.86750056770472228</c:v>
                </c:pt>
                <c:pt idx="841">
                  <c:v>0.86631079956913359</c:v>
                </c:pt>
                <c:pt idx="842">
                  <c:v>0.86512244529975491</c:v>
                </c:pt>
                <c:pt idx="843">
                  <c:v>0.86393550154022614</c:v>
                </c:pt>
                <c:pt idx="844">
                  <c:v>0.86274996494612444</c:v>
                </c:pt>
                <c:pt idx="845">
                  <c:v>0.86156583218490779</c:v>
                </c:pt>
                <c:pt idx="846">
                  <c:v>0.86038309993585838</c:v>
                </c:pt>
                <c:pt idx="847">
                  <c:v>0.8592017648900272</c:v>
                </c:pt>
                <c:pt idx="848">
                  <c:v>0.85802182375017855</c:v>
                </c:pt>
                <c:pt idx="849">
                  <c:v>0.85684327323073428</c:v>
                </c:pt>
                <c:pt idx="850">
                  <c:v>0.85566611005771942</c:v>
                </c:pt>
                <c:pt idx="851">
                  <c:v>0.85449033096870752</c:v>
                </c:pt>
                <c:pt idx="852">
                  <c:v>0.85331593271276585</c:v>
                </c:pt>
                <c:pt idx="853">
                  <c:v>0.85214291205040249</c:v>
                </c:pt>
                <c:pt idx="854">
                  <c:v>0.85097126575351179</c:v>
                </c:pt>
                <c:pt idx="855">
                  <c:v>0.84980099060532144</c:v>
                </c:pt>
                <c:pt idx="856">
                  <c:v>0.84863208340033947</c:v>
                </c:pt>
                <c:pt idx="857">
                  <c:v>0.84746454094430179</c:v>
                </c:pt>
                <c:pt idx="858">
                  <c:v>0.84629836005411929</c:v>
                </c:pt>
                <c:pt idx="859">
                  <c:v>0.84513353755782628</c:v>
                </c:pt>
                <c:pt idx="860">
                  <c:v>0.8439700702945282</c:v>
                </c:pt>
                <c:pt idx="861">
                  <c:v>0.8428079551143508</c:v>
                </c:pt>
                <c:pt idx="862">
                  <c:v>0.84164718887838852</c:v>
                </c:pt>
                <c:pt idx="863">
                  <c:v>0.84048776845865369</c:v>
                </c:pt>
                <c:pt idx="864">
                  <c:v>0.83932969073802599</c:v>
                </c:pt>
                <c:pt idx="865">
                  <c:v>0.8381729526102023</c:v>
                </c:pt>
                <c:pt idx="866">
                  <c:v>0.83701755097964647</c:v>
                </c:pt>
                <c:pt idx="867">
                  <c:v>0.83586348276153977</c:v>
                </c:pt>
                <c:pt idx="868">
                  <c:v>0.83471074488173147</c:v>
                </c:pt>
                <c:pt idx="869">
                  <c:v>0.8335593342766896</c:v>
                </c:pt>
                <c:pt idx="870">
                  <c:v>0.83240924789345216</c:v>
                </c:pt>
                <c:pt idx="871">
                  <c:v>0.83126048268957875</c:v>
                </c:pt>
                <c:pt idx="872">
                  <c:v>0.83011303563310201</c:v>
                </c:pt>
                <c:pt idx="873">
                  <c:v>0.82896690370247939</c:v>
                </c:pt>
                <c:pt idx="874">
                  <c:v>0.8278220838865461</c:v>
                </c:pt>
                <c:pt idx="875">
                  <c:v>0.82667857318446714</c:v>
                </c:pt>
                <c:pt idx="876">
                  <c:v>0.82553636860569013</c:v>
                </c:pt>
                <c:pt idx="877">
                  <c:v>0.82439546716989853</c:v>
                </c:pt>
                <c:pt idx="878">
                  <c:v>0.82325586590696498</c:v>
                </c:pt>
                <c:pt idx="879">
                  <c:v>0.82211756185690466</c:v>
                </c:pt>
                <c:pt idx="880">
                  <c:v>0.82098055206982945</c:v>
                </c:pt>
                <c:pt idx="881">
                  <c:v>0.8198448336059021</c:v>
                </c:pt>
                <c:pt idx="882">
                  <c:v>0.81871040353529034</c:v>
                </c:pt>
                <c:pt idx="883">
                  <c:v>0.81757725893812161</c:v>
                </c:pt>
                <c:pt idx="884">
                  <c:v>0.81644539690443818</c:v>
                </c:pt>
                <c:pt idx="885">
                  <c:v>0.81531481453415211</c:v>
                </c:pt>
                <c:pt idx="886">
                  <c:v>0.8141855089370007</c:v>
                </c:pt>
                <c:pt idx="887">
                  <c:v>0.8130574772325021</c:v>
                </c:pt>
                <c:pt idx="888">
                  <c:v>0.81193071654991156</c:v>
                </c:pt>
                <c:pt idx="889">
                  <c:v>0.81080522402817701</c:v>
                </c:pt>
                <c:pt idx="890">
                  <c:v>0.80968099681589611</c:v>
                </c:pt>
                <c:pt idx="891">
                  <c:v>0.8085580320712723</c:v>
                </c:pt>
                <c:pt idx="892">
                  <c:v>0.80743632696207224</c:v>
                </c:pt>
                <c:pt idx="893">
                  <c:v>0.80631587866558252</c:v>
                </c:pt>
                <c:pt idx="894">
                  <c:v>0.80519668436856751</c:v>
                </c:pt>
                <c:pt idx="895">
                  <c:v>0.80407874126722623</c:v>
                </c:pt>
                <c:pt idx="896">
                  <c:v>0.80296204656715109</c:v>
                </c:pt>
                <c:pt idx="897">
                  <c:v>0.80184659748328546</c:v>
                </c:pt>
                <c:pt idx="898">
                  <c:v>0.80073239123988205</c:v>
                </c:pt>
                <c:pt idx="899">
                  <c:v>0.79961942507046135</c:v>
                </c:pt>
                <c:pt idx="900">
                  <c:v>0.79850769621777085</c:v>
                </c:pt>
                <c:pt idx="901">
                  <c:v>0.79739720193374364</c:v>
                </c:pt>
                <c:pt idx="902">
                  <c:v>0.79628793947945797</c:v>
                </c:pt>
                <c:pt idx="903">
                  <c:v>0.79517990612509615</c:v>
                </c:pt>
                <c:pt idx="904">
                  <c:v>0.79407309914990509</c:v>
                </c:pt>
                <c:pt idx="905">
                  <c:v>0.79296751584215552</c:v>
                </c:pt>
                <c:pt idx="906">
                  <c:v>0.7918631534991023</c:v>
                </c:pt>
                <c:pt idx="907">
                  <c:v>0.79076000942694502</c:v>
                </c:pt>
                <c:pt idx="908">
                  <c:v>0.78965808094078827</c:v>
                </c:pt>
                <c:pt idx="909">
                  <c:v>0.78855736536460275</c:v>
                </c:pt>
                <c:pt idx="910">
                  <c:v>0.7874578600311859</c:v>
                </c:pt>
                <c:pt idx="911">
                  <c:v>0.78635956228212323</c:v>
                </c:pt>
                <c:pt idx="912">
                  <c:v>0.78526246946775025</c:v>
                </c:pt>
                <c:pt idx="913">
                  <c:v>0.78416657894711317</c:v>
                </c:pt>
                <c:pt idx="914">
                  <c:v>0.7830718880879316</c:v>
                </c:pt>
                <c:pt idx="915">
                  <c:v>0.78197839426656024</c:v>
                </c:pt>
                <c:pt idx="916">
                  <c:v>0.78088609486795135</c:v>
                </c:pt>
                <c:pt idx="917">
                  <c:v>0.77979498728561669</c:v>
                </c:pt>
                <c:pt idx="918">
                  <c:v>0.77870506892159108</c:v>
                </c:pt>
                <c:pt idx="919">
                  <c:v>0.77761633718639456</c:v>
                </c:pt>
                <c:pt idx="920">
                  <c:v>0.77652878949899562</c:v>
                </c:pt>
                <c:pt idx="921">
                  <c:v>0.77544242328677471</c:v>
                </c:pt>
                <c:pt idx="922">
                  <c:v>0.77435723598548778</c:v>
                </c:pt>
                <c:pt idx="923">
                  <c:v>0.77327322503922946</c:v>
                </c:pt>
                <c:pt idx="924">
                  <c:v>0.7721903879003974</c:v>
                </c:pt>
                <c:pt idx="925">
                  <c:v>0.77110872202965641</c:v>
                </c:pt>
                <c:pt idx="926">
                  <c:v>0.77002822489590217</c:v>
                </c:pt>
                <c:pt idx="927">
                  <c:v>0.76894889397622646</c:v>
                </c:pt>
                <c:pt idx="928">
                  <c:v>0.76787072675588097</c:v>
                </c:pt>
                <c:pt idx="929">
                  <c:v>0.76679372072824303</c:v>
                </c:pt>
                <c:pt idx="930">
                  <c:v>0.76571787339477992</c:v>
                </c:pt>
                <c:pt idx="931">
                  <c:v>0.76464318226501449</c:v>
                </c:pt>
                <c:pt idx="932">
                  <c:v>0.76356964485649037</c:v>
                </c:pt>
                <c:pt idx="933">
                  <c:v>0.76249725869473772</c:v>
                </c:pt>
                <c:pt idx="934">
                  <c:v>0.761426021313239</c:v>
                </c:pt>
                <c:pt idx="935">
                  <c:v>0.76035593025339454</c:v>
                </c:pt>
                <c:pt idx="936">
                  <c:v>0.7592869830644895</c:v>
                </c:pt>
                <c:pt idx="937">
                  <c:v>0.7582191773036594</c:v>
                </c:pt>
                <c:pt idx="938">
                  <c:v>0.75715251053585697</c:v>
                </c:pt>
                <c:pt idx="939">
                  <c:v>0.75608698033381871</c:v>
                </c:pt>
                <c:pt idx="940">
                  <c:v>0.75502258427803204</c:v>
                </c:pt>
                <c:pt idx="941">
                  <c:v>0.75395931995670196</c:v>
                </c:pt>
                <c:pt idx="942">
                  <c:v>0.75289718496571856</c:v>
                </c:pt>
                <c:pt idx="943">
                  <c:v>0.75183617690862414</c:v>
                </c:pt>
                <c:pt idx="944">
                  <c:v>0.75077629339658092</c:v>
                </c:pt>
                <c:pt idx="945">
                  <c:v>0.7497175320483388</c:v>
                </c:pt>
                <c:pt idx="946">
                  <c:v>0.74865989049020332</c:v>
                </c:pt>
                <c:pt idx="947">
                  <c:v>0.74760336635600333</c:v>
                </c:pt>
                <c:pt idx="948">
                  <c:v>0.7465479572870598</c:v>
                </c:pt>
                <c:pt idx="949">
                  <c:v>0.74549366093215375</c:v>
                </c:pt>
                <c:pt idx="950">
                  <c:v>0.7444404749474951</c:v>
                </c:pt>
                <c:pt idx="951">
                  <c:v>0.74338839699669124</c:v>
                </c:pt>
                <c:pt idx="952">
                  <c:v>0.74233742475071629</c:v>
                </c:pt>
                <c:pt idx="953">
                  <c:v>0.74128755588787942</c:v>
                </c:pt>
                <c:pt idx="954">
                  <c:v>0.74023878809379506</c:v>
                </c:pt>
                <c:pt idx="955">
                  <c:v>0.73919111906135138</c:v>
                </c:pt>
                <c:pt idx="956">
                  <c:v>0.73814454649068029</c:v>
                </c:pt>
                <c:pt idx="957">
                  <c:v>0.73709906808912729</c:v>
                </c:pt>
                <c:pt idx="958">
                  <c:v>0.736054681571221</c:v>
                </c:pt>
                <c:pt idx="959">
                  <c:v>0.73501138465864335</c:v>
                </c:pt>
                <c:pt idx="960">
                  <c:v>0.73396917508019965</c:v>
                </c:pt>
                <c:pt idx="961">
                  <c:v>0.73292805057178911</c:v>
                </c:pt>
                <c:pt idx="962">
                  <c:v>0.73188800887637506</c:v>
                </c:pt>
                <c:pt idx="963">
                  <c:v>0.73084904774395598</c:v>
                </c:pt>
                <c:pt idx="964">
                  <c:v>0.72981116493153597</c:v>
                </c:pt>
                <c:pt idx="965">
                  <c:v>0.72877435820309566</c:v>
                </c:pt>
                <c:pt idx="966">
                  <c:v>0.72773862532956357</c:v>
                </c:pt>
                <c:pt idx="967">
                  <c:v>0.72670396408878724</c:v>
                </c:pt>
                <c:pt idx="968">
                  <c:v>0.72567037226550457</c:v>
                </c:pt>
                <c:pt idx="969">
                  <c:v>0.72463784765131534</c:v>
                </c:pt>
                <c:pt idx="970">
                  <c:v>0.72360638804465305</c:v>
                </c:pt>
                <c:pt idx="971">
                  <c:v>0.72257599125075667</c:v>
                </c:pt>
                <c:pt idx="972">
                  <c:v>0.72154665508164251</c:v>
                </c:pt>
                <c:pt idx="973">
                  <c:v>0.72051837735607649</c:v>
                </c:pt>
                <c:pt idx="974">
                  <c:v>0.71949115589954649</c:v>
                </c:pt>
                <c:pt idx="975">
                  <c:v>0.71846498854423446</c:v>
                </c:pt>
                <c:pt idx="976">
                  <c:v>0.71743987312898905</c:v>
                </c:pt>
                <c:pt idx="977">
                  <c:v>0.7164158074992989</c:v>
                </c:pt>
                <c:pt idx="978">
                  <c:v>0.71539278950726426</c:v>
                </c:pt>
                <c:pt idx="979">
                  <c:v>0.71437081701157124</c:v>
                </c:pt>
                <c:pt idx="980">
                  <c:v>0.71334988787746401</c:v>
                </c:pt>
                <c:pt idx="981">
                  <c:v>0.71232999997671853</c:v>
                </c:pt>
                <c:pt idx="982">
                  <c:v>0.71131115118761568</c:v>
                </c:pt>
                <c:pt idx="983">
                  <c:v>0.71029333939491501</c:v>
                </c:pt>
                <c:pt idx="984">
                  <c:v>0.70927656248982818</c:v>
                </c:pt>
                <c:pt idx="985">
                  <c:v>0.70826081836999266</c:v>
                </c:pt>
                <c:pt idx="986">
                  <c:v>0.70724610493944617</c:v>
                </c:pt>
                <c:pt idx="987">
                  <c:v>0.70623242010859999</c:v>
                </c:pt>
                <c:pt idx="988">
                  <c:v>0.70521976179421375</c:v>
                </c:pt>
                <c:pt idx="989">
                  <c:v>0.70420812791936949</c:v>
                </c:pt>
                <c:pt idx="990">
                  <c:v>0.70319751641344597</c:v>
                </c:pt>
                <c:pt idx="991">
                  <c:v>0.70218792521209361</c:v>
                </c:pt>
                <c:pt idx="992">
                  <c:v>0.70117935225720884</c:v>
                </c:pt>
                <c:pt idx="993">
                  <c:v>0.700171795496909</c:v>
                </c:pt>
                <c:pt idx="994">
                  <c:v>0.69916525288550757</c:v>
                </c:pt>
                <c:pt idx="995">
                  <c:v>0.69815972238348878</c:v>
                </c:pt>
                <c:pt idx="996">
                  <c:v>0.69715520195748337</c:v>
                </c:pt>
                <c:pt idx="997">
                  <c:v>0.6961516895802432</c:v>
                </c:pt>
                <c:pt idx="998">
                  <c:v>0.69514918323061758</c:v>
                </c:pt>
                <c:pt idx="999">
                  <c:v>0.69414768089352807</c:v>
                </c:pt>
                <c:pt idx="1000">
                  <c:v>0.69314718055994462</c:v>
                </c:pt>
                <c:pt idx="1001">
                  <c:v>0.69214768022686124</c:v>
                </c:pt>
                <c:pt idx="1002">
                  <c:v>0.69114917789727182</c:v>
                </c:pt>
                <c:pt idx="1003">
                  <c:v>0.69015167158014645</c:v>
                </c:pt>
                <c:pt idx="1004">
                  <c:v>0.6891551592904076</c:v>
                </c:pt>
                <c:pt idx="1005">
                  <c:v>0.68815963904890609</c:v>
                </c:pt>
                <c:pt idx="1006">
                  <c:v>0.68716510888239779</c:v>
                </c:pt>
                <c:pt idx="1007">
                  <c:v>0.68617156682352021</c:v>
                </c:pt>
                <c:pt idx="1008">
                  <c:v>0.6851790109107686</c:v>
                </c:pt>
                <c:pt idx="1009">
                  <c:v>0.68418743918847369</c:v>
                </c:pt>
                <c:pt idx="1010">
                  <c:v>0.68319684970677763</c:v>
                </c:pt>
                <c:pt idx="1011">
                  <c:v>0.68220724052161152</c:v>
                </c:pt>
                <c:pt idx="1012">
                  <c:v>0.68121860969467218</c:v>
                </c:pt>
                <c:pt idx="1013">
                  <c:v>0.68023095529339972</c:v>
                </c:pt>
                <c:pt idx="1014">
                  <c:v>0.67924427539095478</c:v>
                </c:pt>
                <c:pt idx="1015">
                  <c:v>0.67825856806619567</c:v>
                </c:pt>
                <c:pt idx="1016">
                  <c:v>0.67727383140365627</c:v>
                </c:pt>
                <c:pt idx="1017">
                  <c:v>0.67629006349352361</c:v>
                </c:pt>
                <c:pt idx="1018">
                  <c:v>0.67530726243161565</c:v>
                </c:pt>
                <c:pt idx="1019">
                  <c:v>0.67432542631935899</c:v>
                </c:pt>
                <c:pt idx="1020">
                  <c:v>0.67334455326376708</c:v>
                </c:pt>
                <c:pt idx="1021">
                  <c:v>0.67236464137741847</c:v>
                </c:pt>
                <c:pt idx="1022">
                  <c:v>0.6713856887784343</c:v>
                </c:pt>
                <c:pt idx="1023">
                  <c:v>0.67040769359045771</c:v>
                </c:pt>
                <c:pt idx="1024">
                  <c:v>0.66943065394263124</c:v>
                </c:pt>
                <c:pt idx="1025">
                  <c:v>0.66845456796957581</c:v>
                </c:pt>
                <c:pt idx="1026">
                  <c:v>0.66747943381136965</c:v>
                </c:pt>
                <c:pt idx="1027">
                  <c:v>0.66650524961352642</c:v>
                </c:pt>
                <c:pt idx="1028">
                  <c:v>0.66553201352697433</c:v>
                </c:pt>
                <c:pt idx="1029">
                  <c:v>0.66455972370803518</c:v>
                </c:pt>
                <c:pt idx="1030">
                  <c:v>0.66358837831840345</c:v>
                </c:pt>
                <c:pt idx="1031">
                  <c:v>0.66261797552512514</c:v>
                </c:pt>
                <c:pt idx="1032">
                  <c:v>0.66164851350057707</c:v>
                </c:pt>
                <c:pt idx="1033">
                  <c:v>0.66067999042244674</c:v>
                </c:pt>
                <c:pt idx="1034">
                  <c:v>0.65971240447371093</c:v>
                </c:pt>
                <c:pt idx="1035">
                  <c:v>0.65874575384261602</c:v>
                </c:pt>
                <c:pt idx="1036">
                  <c:v>0.65778003672265717</c:v>
                </c:pt>
                <c:pt idx="1037">
                  <c:v>0.65681525131255836</c:v>
                </c:pt>
                <c:pt idx="1038">
                  <c:v>0.65585139581625185</c:v>
                </c:pt>
                <c:pt idx="1039">
                  <c:v>0.65488846844285842</c:v>
                </c:pt>
                <c:pt idx="1040">
                  <c:v>0.6539264674066676</c:v>
                </c:pt>
                <c:pt idx="1041">
                  <c:v>0.65296539092711714</c:v>
                </c:pt>
                <c:pt idx="1042">
                  <c:v>0.6520052372287739</c:v>
                </c:pt>
                <c:pt idx="1043">
                  <c:v>0.65104600454131378</c:v>
                </c:pt>
                <c:pt idx="1044">
                  <c:v>0.65008769109950237</c:v>
                </c:pt>
                <c:pt idx="1045">
                  <c:v>0.64913029514317511</c:v>
                </c:pt>
                <c:pt idx="1046">
                  <c:v>0.64817381491721837</c:v>
                </c:pt>
                <c:pt idx="1047">
                  <c:v>0.64721824867154987</c:v>
                </c:pt>
                <c:pt idx="1048">
                  <c:v>0.64626359466109928</c:v>
                </c:pt>
                <c:pt idx="1049">
                  <c:v>0.64530985114578965</c:v>
                </c:pt>
                <c:pt idx="1050">
                  <c:v>0.6443570163905179</c:v>
                </c:pt>
                <c:pt idx="1051">
                  <c:v>0.6434050886651359</c:v>
                </c:pt>
                <c:pt idx="1052">
                  <c:v>0.64245406624443202</c:v>
                </c:pt>
                <c:pt idx="1053">
                  <c:v>0.64150394740811179</c:v>
                </c:pt>
                <c:pt idx="1054">
                  <c:v>0.64055473044077971</c:v>
                </c:pt>
                <c:pt idx="1055">
                  <c:v>0.63960641363192061</c:v>
                </c:pt>
                <c:pt idx="1056">
                  <c:v>0.63865899527588077</c:v>
                </c:pt>
                <c:pt idx="1057">
                  <c:v>0.63771247367185002</c:v>
                </c:pt>
                <c:pt idx="1058">
                  <c:v>0.63676684712384313</c:v>
                </c:pt>
                <c:pt idx="1059">
                  <c:v>0.63582211394068144</c:v>
                </c:pt>
                <c:pt idx="1060">
                  <c:v>0.63487827243597517</c:v>
                </c:pt>
                <c:pt idx="1061">
                  <c:v>0.6339353209281049</c:v>
                </c:pt>
                <c:pt idx="1062">
                  <c:v>0.63299325774020399</c:v>
                </c:pt>
                <c:pt idx="1063">
                  <c:v>0.63205208120014034</c:v>
                </c:pt>
                <c:pt idx="1064">
                  <c:v>0.63111178964049863</c:v>
                </c:pt>
                <c:pt idx="1065">
                  <c:v>0.63017238139856302</c:v>
                </c:pt>
                <c:pt idx="1066">
                  <c:v>0.62923385481629868</c:v>
                </c:pt>
                <c:pt idx="1067">
                  <c:v>0.62829620824033527</c:v>
                </c:pt>
                <c:pt idx="1068">
                  <c:v>0.62735944002194866</c:v>
                </c:pt>
                <c:pt idx="1069">
                  <c:v>0.62642354851704363</c:v>
                </c:pt>
                <c:pt idx="1070">
                  <c:v>0.62548853208613708</c:v>
                </c:pt>
                <c:pt idx="1071">
                  <c:v>0.62455438909434025</c:v>
                </c:pt>
                <c:pt idx="1072">
                  <c:v>0.62362111791134189</c:v>
                </c:pt>
                <c:pt idx="1073">
                  <c:v>0.62268871691139072</c:v>
                </c:pt>
                <c:pt idx="1074">
                  <c:v>0.62175718447327932</c:v>
                </c:pt>
                <c:pt idx="1075">
                  <c:v>0.62082651898032626</c:v>
                </c:pt>
                <c:pt idx="1076">
                  <c:v>0.61989671882035979</c:v>
                </c:pt>
                <c:pt idx="1077">
                  <c:v>0.61896778238570105</c:v>
                </c:pt>
                <c:pt idx="1078">
                  <c:v>0.61803970807314723</c:v>
                </c:pt>
                <c:pt idx="1079">
                  <c:v>0.61711249428395509</c:v>
                </c:pt>
                <c:pt idx="1080">
                  <c:v>0.6161861394238245</c:v>
                </c:pt>
                <c:pt idx="1081">
                  <c:v>0.61526064190288177</c:v>
                </c:pt>
                <c:pt idx="1082">
                  <c:v>0.61433600013566325</c:v>
                </c:pt>
                <c:pt idx="1083">
                  <c:v>0.61341221254109957</c:v>
                </c:pt>
                <c:pt idx="1084">
                  <c:v>0.61248927754249871</c:v>
                </c:pt>
                <c:pt idx="1085">
                  <c:v>0.61156719356753042</c:v>
                </c:pt>
                <c:pt idx="1086">
                  <c:v>0.61064595904820973</c:v>
                </c:pt>
                <c:pt idx="1087">
                  <c:v>0.6097255724208811</c:v>
                </c:pt>
                <c:pt idx="1088">
                  <c:v>0.60880603212620277</c:v>
                </c:pt>
                <c:pt idx="1089">
                  <c:v>0.6078873366091303</c:v>
                </c:pt>
                <c:pt idx="1090">
                  <c:v>0.60696948431890141</c:v>
                </c:pt>
                <c:pt idx="1091">
                  <c:v>0.60605247370902016</c:v>
                </c:pt>
                <c:pt idx="1092">
                  <c:v>0.60513630323724066</c:v>
                </c:pt>
                <c:pt idx="1093">
                  <c:v>0.60422097136555253</c:v>
                </c:pt>
                <c:pt idx="1094">
                  <c:v>0.60330647656016467</c:v>
                </c:pt>
                <c:pt idx="1095">
                  <c:v>0.60239281729149008</c:v>
                </c:pt>
                <c:pt idx="1096">
                  <c:v>0.60147999203413061</c:v>
                </c:pt>
                <c:pt idx="1097">
                  <c:v>0.60056799926686122</c:v>
                </c:pt>
                <c:pt idx="1098">
                  <c:v>0.59965683747261567</c:v>
                </c:pt>
                <c:pt idx="1099">
                  <c:v>0.59874650513847028</c:v>
                </c:pt>
                <c:pt idx="1100">
                  <c:v>0.59783700075562984</c:v>
                </c:pt>
                <c:pt idx="1101">
                  <c:v>0.59692832281941188</c:v>
                </c:pt>
                <c:pt idx="1102">
                  <c:v>0.59602046982923218</c:v>
                </c:pt>
                <c:pt idx="1103">
                  <c:v>0.59511344028858959</c:v>
                </c:pt>
                <c:pt idx="1104">
                  <c:v>0.59420723270505149</c:v>
                </c:pt>
                <c:pt idx="1105">
                  <c:v>0.59330184559023902</c:v>
                </c:pt>
                <c:pt idx="1106">
                  <c:v>0.59239727745981219</c:v>
                </c:pt>
                <c:pt idx="1107">
                  <c:v>0.59149352683345557</c:v>
                </c:pt>
                <c:pt idx="1108">
                  <c:v>0.59059059223486343</c:v>
                </c:pt>
                <c:pt idx="1109">
                  <c:v>0.5896884721917256</c:v>
                </c:pt>
                <c:pt idx="1110">
                  <c:v>0.58878716523571284</c:v>
                </c:pt>
                <c:pt idx="1111">
                  <c:v>0.58788666990246274</c:v>
                </c:pt>
                <c:pt idx="1112">
                  <c:v>0.58698698473156519</c:v>
                </c:pt>
                <c:pt idx="1113">
                  <c:v>0.58608810826654811</c:v>
                </c:pt>
                <c:pt idx="1114">
                  <c:v>0.58519003905486366</c:v>
                </c:pt>
                <c:pt idx="1115">
                  <c:v>0.58429277564787396</c:v>
                </c:pt>
                <c:pt idx="1116">
                  <c:v>0.58339631660083702</c:v>
                </c:pt>
                <c:pt idx="1117">
                  <c:v>0.58250066047289262</c:v>
                </c:pt>
                <c:pt idx="1118">
                  <c:v>0.58160580582704891</c:v>
                </c:pt>
                <c:pt idx="1119">
                  <c:v>0.58071175123016827</c:v>
                </c:pt>
                <c:pt idx="1120">
                  <c:v>0.57981849525295337</c:v>
                </c:pt>
                <c:pt idx="1121">
                  <c:v>0.57892603646993379</c:v>
                </c:pt>
                <c:pt idx="1122">
                  <c:v>0.57803437345945208</c:v>
                </c:pt>
                <c:pt idx="1123">
                  <c:v>0.57714350480365062</c:v>
                </c:pt>
                <c:pt idx="1124">
                  <c:v>0.57625342908845756</c:v>
                </c:pt>
                <c:pt idx="1125">
                  <c:v>0.57536414490357346</c:v>
                </c:pt>
                <c:pt idx="1126">
                  <c:v>0.57447565084245844</c:v>
                </c:pt>
                <c:pt idx="1127">
                  <c:v>0.57358794550231784</c:v>
                </c:pt>
                <c:pt idx="1128">
                  <c:v>0.57270102748409002</c:v>
                </c:pt>
                <c:pt idx="1129">
                  <c:v>0.57181489539243235</c:v>
                </c:pt>
                <c:pt idx="1130">
                  <c:v>0.57092954783570815</c:v>
                </c:pt>
                <c:pt idx="1131">
                  <c:v>0.57004498342597409</c:v>
                </c:pt>
                <c:pt idx="1132">
                  <c:v>0.56916120077896637</c:v>
                </c:pt>
                <c:pt idx="1133">
                  <c:v>0.56827819851408834</c:v>
                </c:pt>
                <c:pt idx="1134">
                  <c:v>0.56739597525439744</c:v>
                </c:pt>
                <c:pt idx="1135">
                  <c:v>0.56651452962659188</c:v>
                </c:pt>
                <c:pt idx="1136">
                  <c:v>0.56563386026099827</c:v>
                </c:pt>
                <c:pt idx="1137">
                  <c:v>0.56475396579155901</c:v>
                </c:pt>
                <c:pt idx="1138">
                  <c:v>0.56387484485581885</c:v>
                </c:pt>
                <c:pt idx="1139">
                  <c:v>0.56299649609491309</c:v>
                </c:pt>
                <c:pt idx="1140">
                  <c:v>0.56211891815355419</c:v>
                </c:pt>
                <c:pt idx="1141">
                  <c:v>0.56124210968001975</c:v>
                </c:pt>
                <c:pt idx="1142">
                  <c:v>0.56036606932613997</c:v>
                </c:pt>
                <c:pt idx="1143">
                  <c:v>0.55949079574728489</c:v>
                </c:pt>
                <c:pt idx="1144">
                  <c:v>0.55861628760235238</c:v>
                </c:pt>
                <c:pt idx="1145">
                  <c:v>0.55774254355375574</c:v>
                </c:pt>
                <c:pt idx="1146">
                  <c:v>0.55686956226741091</c:v>
                </c:pt>
                <c:pt idx="1147">
                  <c:v>0.55599734241272525</c:v>
                </c:pt>
                <c:pt idx="1148">
                  <c:v>0.55512588266258422</c:v>
                </c:pt>
                <c:pt idx="1149">
                  <c:v>0.55425518169334043</c:v>
                </c:pt>
                <c:pt idx="1150">
                  <c:v>0.55338523818480034</c:v>
                </c:pt>
                <c:pt idx="1151">
                  <c:v>0.5525160508202136</c:v>
                </c:pt>
                <c:pt idx="1152">
                  <c:v>0.55164761828625974</c:v>
                </c:pt>
                <c:pt idx="1153">
                  <c:v>0.55077993927303737</c:v>
                </c:pt>
                <c:pt idx="1154">
                  <c:v>0.54991301247405167</c:v>
                </c:pt>
                <c:pt idx="1155">
                  <c:v>0.54904683658620268</c:v>
                </c:pt>
                <c:pt idx="1156">
                  <c:v>0.54818141030977385</c:v>
                </c:pt>
                <c:pt idx="1157">
                  <c:v>0.54731673234842015</c:v>
                </c:pt>
                <c:pt idx="1158">
                  <c:v>0.54645280140915631</c:v>
                </c:pt>
                <c:pt idx="1159">
                  <c:v>0.54558961620234514</c:v>
                </c:pt>
                <c:pt idx="1160">
                  <c:v>0.5447271754416867</c:v>
                </c:pt>
                <c:pt idx="1161">
                  <c:v>0.54386547784420558</c:v>
                </c:pt>
                <c:pt idx="1162">
                  <c:v>0.54300452213024064</c:v>
                </c:pt>
                <c:pt idx="1163">
                  <c:v>0.54214430702343275</c:v>
                </c:pt>
                <c:pt idx="1164">
                  <c:v>0.54128483125071414</c:v>
                </c:pt>
                <c:pt idx="1165">
                  <c:v>0.54042609354229643</c:v>
                </c:pt>
                <c:pt idx="1166">
                  <c:v>0.53956809263165983</c:v>
                </c:pt>
                <c:pt idx="1167">
                  <c:v>0.53871082725554154</c:v>
                </c:pt>
                <c:pt idx="1168">
                  <c:v>0.53785429615392522</c:v>
                </c:pt>
                <c:pt idx="1169">
                  <c:v>0.53699849807002931</c:v>
                </c:pt>
                <c:pt idx="1170">
                  <c:v>0.536143431750296</c:v>
                </c:pt>
                <c:pt idx="1171">
                  <c:v>0.53528909594438057</c:v>
                </c:pt>
                <c:pt idx="1172">
                  <c:v>0.53443548940514007</c:v>
                </c:pt>
                <c:pt idx="1173">
                  <c:v>0.53358261088862258</c:v>
                </c:pt>
                <c:pt idx="1174">
                  <c:v>0.53273045915405637</c:v>
                </c:pt>
                <c:pt idx="1175">
                  <c:v>0.53187903296383887</c:v>
                </c:pt>
                <c:pt idx="1176">
                  <c:v>0.5310283310835261</c:v>
                </c:pt>
                <c:pt idx="1177">
                  <c:v>0.53017835228182164</c:v>
                </c:pt>
                <c:pt idx="1178">
                  <c:v>0.52932909533056638</c:v>
                </c:pt>
                <c:pt idx="1179">
                  <c:v>0.52848055900472757</c:v>
                </c:pt>
                <c:pt idx="1180">
                  <c:v>0.5276327420823882</c:v>
                </c:pt>
                <c:pt idx="1181">
                  <c:v>0.52678564334473632</c:v>
                </c:pt>
                <c:pt idx="1182">
                  <c:v>0.52593926157605519</c:v>
                </c:pt>
                <c:pt idx="1183">
                  <c:v>0.52509359556371205</c:v>
                </c:pt>
                <c:pt idx="1184">
                  <c:v>0.52424864409814798</c:v>
                </c:pt>
                <c:pt idx="1185">
                  <c:v>0.52340440597286741</c:v>
                </c:pt>
                <c:pt idx="1186">
                  <c:v>0.52256087998442835</c:v>
                </c:pt>
                <c:pt idx="1187">
                  <c:v>0.52171806493243111</c:v>
                </c:pt>
                <c:pt idx="1188">
                  <c:v>0.52087595961950894</c:v>
                </c:pt>
                <c:pt idx="1189">
                  <c:v>0.52003456285131744</c:v>
                </c:pt>
                <c:pt idx="1190">
                  <c:v>0.51919387343652434</c:v>
                </c:pt>
                <c:pt idx="1191">
                  <c:v>0.51835389018679934</c:v>
                </c:pt>
                <c:pt idx="1192">
                  <c:v>0.51751461191680448</c:v>
                </c:pt>
                <c:pt idx="1193">
                  <c:v>0.51667603744418356</c:v>
                </c:pt>
                <c:pt idx="1194">
                  <c:v>0.51583816558955231</c:v>
                </c:pt>
                <c:pt idx="1195">
                  <c:v>0.51500099517648878</c:v>
                </c:pt>
                <c:pt idx="1196">
                  <c:v>0.51416452503152277</c:v>
                </c:pt>
                <c:pt idx="1197">
                  <c:v>0.51332875398412681</c:v>
                </c:pt>
                <c:pt idx="1198">
                  <c:v>0.51249368086670533</c:v>
                </c:pt>
                <c:pt idx="1199">
                  <c:v>0.51165930451458586</c:v>
                </c:pt>
                <c:pt idx="1200">
                  <c:v>0.51082562376600849</c:v>
                </c:pt>
                <c:pt idx="1201">
                  <c:v>0.50999263746211665</c:v>
                </c:pt>
                <c:pt idx="1202">
                  <c:v>0.50916034444694747</c:v>
                </c:pt>
                <c:pt idx="1203">
                  <c:v>0.50832874356742153</c:v>
                </c:pt>
                <c:pt idx="1204">
                  <c:v>0.50749783367333412</c:v>
                </c:pt>
                <c:pt idx="1205">
                  <c:v>0.50666761361734514</c:v>
                </c:pt>
                <c:pt idx="1206">
                  <c:v>0.50583808225496985</c:v>
                </c:pt>
                <c:pt idx="1207">
                  <c:v>0.50500923844456924</c:v>
                </c:pt>
                <c:pt idx="1208">
                  <c:v>0.5041810810473405</c:v>
                </c:pt>
                <c:pt idx="1209">
                  <c:v>0.50335360892730818</c:v>
                </c:pt>
                <c:pt idx="1210">
                  <c:v>0.50252682095131418</c:v>
                </c:pt>
                <c:pt idx="1211">
                  <c:v>0.50170071598900878</c:v>
                </c:pt>
                <c:pt idx="1212">
                  <c:v>0.50087529291284127</c:v>
                </c:pt>
                <c:pt idx="1213">
                  <c:v>0.50005055059805104</c:v>
                </c:pt>
                <c:pt idx="1214">
                  <c:v>0.49922648792265767</c:v>
                </c:pt>
                <c:pt idx="1215">
                  <c:v>0.49840310376745245</c:v>
                </c:pt>
                <c:pt idx="1216">
                  <c:v>0.49758039701598905</c:v>
                </c:pt>
                <c:pt idx="1217">
                  <c:v>0.49675836655457428</c:v>
                </c:pt>
                <c:pt idx="1218">
                  <c:v>0.4959370112722592</c:v>
                </c:pt>
                <c:pt idx="1219">
                  <c:v>0.49511633006083006</c:v>
                </c:pt>
                <c:pt idx="1220">
                  <c:v>0.49429632181479943</c:v>
                </c:pt>
                <c:pt idx="1221">
                  <c:v>0.49347698543139706</c:v>
                </c:pt>
                <c:pt idx="1222">
                  <c:v>0.49265831981056118</c:v>
                </c:pt>
                <c:pt idx="1223">
                  <c:v>0.49184032385492954</c:v>
                </c:pt>
                <c:pt idx="1224">
                  <c:v>0.49102299646983061</c:v>
                </c:pt>
                <c:pt idx="1225">
                  <c:v>0.49020633656327467</c:v>
                </c:pt>
                <c:pt idx="1226">
                  <c:v>0.48939034304594542</c:v>
                </c:pt>
                <c:pt idx="1227">
                  <c:v>0.48857501483119076</c:v>
                </c:pt>
                <c:pt idx="1228">
                  <c:v>0.48776035083501451</c:v>
                </c:pt>
                <c:pt idx="1229">
                  <c:v>0.48694634997606751</c:v>
                </c:pt>
                <c:pt idx="1230">
                  <c:v>0.48613301117563923</c:v>
                </c:pt>
                <c:pt idx="1231">
                  <c:v>0.48532033335764896</c:v>
                </c:pt>
                <c:pt idx="1232">
                  <c:v>0.48450831544863748</c:v>
                </c:pt>
                <c:pt idx="1233">
                  <c:v>0.48369695637775834</c:v>
                </c:pt>
                <c:pt idx="1234">
                  <c:v>0.48288625507676958</c:v>
                </c:pt>
                <c:pt idx="1235">
                  <c:v>0.48207621048002519</c:v>
                </c:pt>
                <c:pt idx="1236">
                  <c:v>0.48126682152446676</c:v>
                </c:pt>
                <c:pt idx="1237">
                  <c:v>0.48045808714961502</c:v>
                </c:pt>
                <c:pt idx="1238">
                  <c:v>0.4796500062975616</c:v>
                </c:pt>
                <c:pt idx="1239">
                  <c:v>0.47884257791296064</c:v>
                </c:pt>
                <c:pt idx="1240">
                  <c:v>0.47803580094302062</c:v>
                </c:pt>
                <c:pt idx="1241">
                  <c:v>0.47722967433749602</c:v>
                </c:pt>
                <c:pt idx="1242">
                  <c:v>0.47642419704867922</c:v>
                </c:pt>
                <c:pt idx="1243">
                  <c:v>0.47561936803139226</c:v>
                </c:pt>
                <c:pt idx="1244">
                  <c:v>0.47481518624297869</c:v>
                </c:pt>
                <c:pt idx="1245">
                  <c:v>0.47401165064329553</c:v>
                </c:pt>
                <c:pt idx="1246">
                  <c:v>0.47320876019470509</c:v>
                </c:pt>
                <c:pt idx="1247">
                  <c:v>0.47240651386206717</c:v>
                </c:pt>
                <c:pt idx="1248">
                  <c:v>0.47160491061273074</c:v>
                </c:pt>
                <c:pt idx="1249">
                  <c:v>0.47080394941652609</c:v>
                </c:pt>
                <c:pt idx="1250">
                  <c:v>0.47000362924575706</c:v>
                </c:pt>
                <c:pt idx="1251">
                  <c:v>0.46920394907519281</c:v>
                </c:pt>
                <c:pt idx="1252">
                  <c:v>0.46840490788206018</c:v>
                </c:pt>
                <c:pt idx="1253">
                  <c:v>0.46760650464603576</c:v>
                </c:pt>
                <c:pt idx="1254">
                  <c:v>0.46680873834923814</c:v>
                </c:pt>
                <c:pt idx="1255">
                  <c:v>0.46601160797621993</c:v>
                </c:pt>
                <c:pt idx="1256">
                  <c:v>0.4652151125139603</c:v>
                </c:pt>
                <c:pt idx="1257">
                  <c:v>0.46441925095185693</c:v>
                </c:pt>
                <c:pt idx="1258">
                  <c:v>0.46362402228171856</c:v>
                </c:pt>
                <c:pt idx="1259">
                  <c:v>0.4628294254977573</c:v>
                </c:pt>
                <c:pt idx="1260">
                  <c:v>0.46203545959658088</c:v>
                </c:pt>
                <c:pt idx="1261">
                  <c:v>0.46124212357718508</c:v>
                </c:pt>
                <c:pt idx="1262">
                  <c:v>0.46044941644094622</c:v>
                </c:pt>
                <c:pt idx="1263">
                  <c:v>0.45965733719161367</c:v>
                </c:pt>
                <c:pt idx="1264">
                  <c:v>0.45886588483530211</c:v>
                </c:pt>
                <c:pt idx="1265">
                  <c:v>0.45807505838048429</c:v>
                </c:pt>
                <c:pt idx="1266">
                  <c:v>0.45728485683798348</c:v>
                </c:pt>
                <c:pt idx="1267">
                  <c:v>0.456495279220966</c:v>
                </c:pt>
                <c:pt idx="1268">
                  <c:v>0.45570632454493387</c:v>
                </c:pt>
                <c:pt idx="1269">
                  <c:v>0.45491799182771753</c:v>
                </c:pt>
                <c:pt idx="1270">
                  <c:v>0.45413028008946832</c:v>
                </c:pt>
                <c:pt idx="1271">
                  <c:v>0.45334318835265125</c:v>
                </c:pt>
                <c:pt idx="1272">
                  <c:v>0.45255671564203792</c:v>
                </c:pt>
                <c:pt idx="1273">
                  <c:v>0.45177086098469893</c:v>
                </c:pt>
                <c:pt idx="1274">
                  <c:v>0.45098562340999687</c:v>
                </c:pt>
                <c:pt idx="1275">
                  <c:v>0.45020100194957907</c:v>
                </c:pt>
                <c:pt idx="1276">
                  <c:v>0.44941699563737048</c:v>
                </c:pt>
                <c:pt idx="1277">
                  <c:v>0.44863360350956644</c:v>
                </c:pt>
                <c:pt idx="1278">
                  <c:v>0.44785082460462566</c:v>
                </c:pt>
                <c:pt idx="1279">
                  <c:v>0.44706865796326317</c:v>
                </c:pt>
                <c:pt idx="1280">
                  <c:v>0.44628710262844307</c:v>
                </c:pt>
                <c:pt idx="1281">
                  <c:v>0.44550615764537177</c:v>
                </c:pt>
                <c:pt idx="1282">
                  <c:v>0.44472582206149069</c:v>
                </c:pt>
                <c:pt idx="1283">
                  <c:v>0.44394609492646969</c:v>
                </c:pt>
                <c:pt idx="1284">
                  <c:v>0.44316697529219973</c:v>
                </c:pt>
                <c:pt idx="1285">
                  <c:v>0.4423884622127861</c:v>
                </c:pt>
                <c:pt idx="1286">
                  <c:v>0.44161055474454164</c:v>
                </c:pt>
                <c:pt idx="1287">
                  <c:v>0.44083325194597972</c:v>
                </c:pt>
                <c:pt idx="1288">
                  <c:v>0.44005655287780754</c:v>
                </c:pt>
                <c:pt idx="1289">
                  <c:v>0.43928045660291914</c:v>
                </c:pt>
                <c:pt idx="1290">
                  <c:v>0.43850496218638879</c:v>
                </c:pt>
                <c:pt idx="1291">
                  <c:v>0.43773006869546416</c:v>
                </c:pt>
                <c:pt idx="1292">
                  <c:v>0.43695577519955958</c:v>
                </c:pt>
                <c:pt idx="1293">
                  <c:v>0.43618208077024934</c:v>
                </c:pt>
                <c:pt idx="1294">
                  <c:v>0.43540898448126097</c:v>
                </c:pt>
                <c:pt idx="1295">
                  <c:v>0.43463648540846883</c:v>
                </c:pt>
                <c:pt idx="1296">
                  <c:v>0.43386458262988697</c:v>
                </c:pt>
                <c:pt idx="1297">
                  <c:v>0.43309327522566321</c:v>
                </c:pt>
                <c:pt idx="1298">
                  <c:v>0.43232256227807181</c:v>
                </c:pt>
                <c:pt idx="1299">
                  <c:v>0.43155244287150768</c:v>
                </c:pt>
                <c:pt idx="1300">
                  <c:v>0.43078291609247915</c:v>
                </c:pt>
                <c:pt idx="1301">
                  <c:v>0.43001398102960203</c:v>
                </c:pt>
                <c:pt idx="1302">
                  <c:v>0.42924563677359284</c:v>
                </c:pt>
                <c:pt idx="1303">
                  <c:v>0.42847788241726237</c:v>
                </c:pt>
                <c:pt idx="1304">
                  <c:v>0.42771071705550928</c:v>
                </c:pt>
                <c:pt idx="1305">
                  <c:v>0.42694413978531381</c:v>
                </c:pt>
                <c:pt idx="1306">
                  <c:v>0.42617814970573131</c:v>
                </c:pt>
                <c:pt idx="1307">
                  <c:v>0.42541274591788575</c:v>
                </c:pt>
                <c:pt idx="1308">
                  <c:v>0.42464792752496378</c:v>
                </c:pt>
                <c:pt idx="1309">
                  <c:v>0.4238836936322079</c:v>
                </c:pt>
                <c:pt idx="1310">
                  <c:v>0.42312004334691067</c:v>
                </c:pt>
                <c:pt idx="1311">
                  <c:v>0.42235697577840814</c:v>
                </c:pt>
                <c:pt idx="1312">
                  <c:v>0.4215944900380737</c:v>
                </c:pt>
                <c:pt idx="1313">
                  <c:v>0.42083258523931194</c:v>
                </c:pt>
                <c:pt idx="1314">
                  <c:v>0.42007126049755233</c:v>
                </c:pt>
                <c:pt idx="1315">
                  <c:v>0.41931051493024329</c:v>
                </c:pt>
                <c:pt idx="1316">
                  <c:v>0.41855034765684579</c:v>
                </c:pt>
                <c:pt idx="1317">
                  <c:v>0.41779075779882735</c:v>
                </c:pt>
                <c:pt idx="1318">
                  <c:v>0.41703174447965591</c:v>
                </c:pt>
                <c:pt idx="1319">
                  <c:v>0.41627330682479391</c:v>
                </c:pt>
                <c:pt idx="1320">
                  <c:v>0.41551544396169204</c:v>
                </c:pt>
                <c:pt idx="1321">
                  <c:v>0.4147581550197833</c:v>
                </c:pt>
                <c:pt idx="1322">
                  <c:v>0.4140014391304771</c:v>
                </c:pt>
                <c:pt idx="1323">
                  <c:v>0.41324529542715305</c:v>
                </c:pt>
                <c:pt idx="1324">
                  <c:v>0.4124897230451553</c:v>
                </c:pt>
                <c:pt idx="1325">
                  <c:v>0.41173472112178627</c:v>
                </c:pt>
                <c:pt idx="1326">
                  <c:v>0.41098028879630111</c:v>
                </c:pt>
                <c:pt idx="1327">
                  <c:v>0.41022642520990149</c:v>
                </c:pt>
                <c:pt idx="1328">
                  <c:v>0.40947312950572989</c:v>
                </c:pt>
                <c:pt idx="1329">
                  <c:v>0.40872040082886379</c:v>
                </c:pt>
                <c:pt idx="1330">
                  <c:v>0.40796823832630974</c:v>
                </c:pt>
                <c:pt idx="1331">
                  <c:v>0.40721664114699763</c:v>
                </c:pt>
                <c:pt idx="1332">
                  <c:v>0.40646560844177487</c:v>
                </c:pt>
                <c:pt idx="1333">
                  <c:v>0.4057151393634007</c:v>
                </c:pt>
                <c:pt idx="1334">
                  <c:v>0.40496523306654042</c:v>
                </c:pt>
                <c:pt idx="1335">
                  <c:v>0.4042158887077596</c:v>
                </c:pt>
                <c:pt idx="1336">
                  <c:v>0.4034671054455185</c:v>
                </c:pt>
                <c:pt idx="1337">
                  <c:v>0.40271888244016646</c:v>
                </c:pt>
                <c:pt idx="1338">
                  <c:v>0.40197121885393594</c:v>
                </c:pt>
                <c:pt idx="1339">
                  <c:v>0.40122411385093726</c:v>
                </c:pt>
                <c:pt idx="1340">
                  <c:v>0.40047756659715278</c:v>
                </c:pt>
                <c:pt idx="1341">
                  <c:v>0.39973157626043132</c:v>
                </c:pt>
                <c:pt idx="1342">
                  <c:v>0.39898614201048282</c:v>
                </c:pt>
                <c:pt idx="1343">
                  <c:v>0.39824126301887242</c:v>
                </c:pt>
                <c:pt idx="1344">
                  <c:v>0.39749693845901518</c:v>
                </c:pt>
                <c:pt idx="1345">
                  <c:v>0.39675316750617062</c:v>
                </c:pt>
                <c:pt idx="1346">
                  <c:v>0.39600994933743705</c:v>
                </c:pt>
                <c:pt idx="1347">
                  <c:v>0.39526728313174625</c:v>
                </c:pt>
                <c:pt idx="1348">
                  <c:v>0.39452516806985793</c:v>
                </c:pt>
                <c:pt idx="1349">
                  <c:v>0.39378360333435447</c:v>
                </c:pt>
                <c:pt idx="1350">
                  <c:v>0.39304258810963527</c:v>
                </c:pt>
                <c:pt idx="1351">
                  <c:v>0.39230212158191163</c:v>
                </c:pt>
                <c:pt idx="1352">
                  <c:v>0.39156220293920113</c:v>
                </c:pt>
                <c:pt idx="1353">
                  <c:v>0.39082283137132257</c:v>
                </c:pt>
                <c:pt idx="1354">
                  <c:v>0.39008400606989035</c:v>
                </c:pt>
                <c:pt idx="1355">
                  <c:v>0.38934572622830943</c:v>
                </c:pt>
                <c:pt idx="1356">
                  <c:v>0.38860799104176991</c:v>
                </c:pt>
                <c:pt idx="1357">
                  <c:v>0.3878707997072417</c:v>
                </c:pt>
                <c:pt idx="1358">
                  <c:v>0.38713415142346946</c:v>
                </c:pt>
                <c:pt idx="1359">
                  <c:v>0.38639804539096723</c:v>
                </c:pt>
                <c:pt idx="1360">
                  <c:v>0.38566248081201332</c:v>
                </c:pt>
                <c:pt idx="1361">
                  <c:v>0.384927456890645</c:v>
                </c:pt>
                <c:pt idx="1362">
                  <c:v>0.38419297283265347</c:v>
                </c:pt>
                <c:pt idx="1363">
                  <c:v>0.38345902784557861</c:v>
                </c:pt>
                <c:pt idx="1364">
                  <c:v>0.38272562113870384</c:v>
                </c:pt>
                <c:pt idx="1365">
                  <c:v>0.38199275192305121</c:v>
                </c:pt>
                <c:pt idx="1366">
                  <c:v>0.38126041941137601</c:v>
                </c:pt>
                <c:pt idx="1367">
                  <c:v>0.38052862281816185</c:v>
                </c:pt>
                <c:pt idx="1368">
                  <c:v>0.37979736135961573</c:v>
                </c:pt>
                <c:pt idx="1369">
                  <c:v>0.37906663425366266</c:v>
                </c:pt>
                <c:pt idx="1370">
                  <c:v>0.37833644071994105</c:v>
                </c:pt>
                <c:pt idx="1371">
                  <c:v>0.3776067799797973</c:v>
                </c:pt>
                <c:pt idx="1372">
                  <c:v>0.3768776512562812</c:v>
                </c:pt>
                <c:pt idx="1373">
                  <c:v>0.37614905377414076</c:v>
                </c:pt>
                <c:pt idx="1374">
                  <c:v>0.37542098675981722</c:v>
                </c:pt>
                <c:pt idx="1375">
                  <c:v>0.37469344944144023</c:v>
                </c:pt>
                <c:pt idx="1376">
                  <c:v>0.37396644104882298</c:v>
                </c:pt>
                <c:pt idx="1377">
                  <c:v>0.37323996081345717</c:v>
                </c:pt>
                <c:pt idx="1378">
                  <c:v>0.3725140079685082</c:v>
                </c:pt>
                <c:pt idx="1379">
                  <c:v>0.37178858174881035</c:v>
                </c:pt>
                <c:pt idx="1380">
                  <c:v>0.37106368139086182</c:v>
                </c:pt>
                <c:pt idx="1381">
                  <c:v>0.37033930613282012</c:v>
                </c:pt>
                <c:pt idx="1382">
                  <c:v>0.36961545521449712</c:v>
                </c:pt>
                <c:pt idx="1383">
                  <c:v>0.36889212787735415</c:v>
                </c:pt>
                <c:pt idx="1384">
                  <c:v>0.36816932336449754</c:v>
                </c:pt>
                <c:pt idx="1385">
                  <c:v>0.3674470409206736</c:v>
                </c:pt>
                <c:pt idx="1386">
                  <c:v>0.36672527979226399</c:v>
                </c:pt>
                <c:pt idx="1387">
                  <c:v>0.36600403922728103</c:v>
                </c:pt>
                <c:pt idx="1388">
                  <c:v>0.36528331847536288</c:v>
                </c:pt>
                <c:pt idx="1389">
                  <c:v>0.36456311678776898</c:v>
                </c:pt>
                <c:pt idx="1390">
                  <c:v>0.36384343341737535</c:v>
                </c:pt>
                <c:pt idx="1391">
                  <c:v>0.36312426761866995</c:v>
                </c:pt>
                <c:pt idx="1392">
                  <c:v>0.36240561864774795</c:v>
                </c:pt>
                <c:pt idx="1393">
                  <c:v>0.36168748576230725</c:v>
                </c:pt>
                <c:pt idx="1394">
                  <c:v>0.36096986822164384</c:v>
                </c:pt>
                <c:pt idx="1395">
                  <c:v>0.36025276528664707</c:v>
                </c:pt>
                <c:pt idx="1396">
                  <c:v>0.35953617621979533</c:v>
                </c:pt>
                <c:pt idx="1397">
                  <c:v>0.35882010028515138</c:v>
                </c:pt>
                <c:pt idx="1398">
                  <c:v>0.35810453674835768</c:v>
                </c:pt>
                <c:pt idx="1399">
                  <c:v>0.35738948487663214</c:v>
                </c:pt>
                <c:pt idx="1400">
                  <c:v>0.35667494393876337</c:v>
                </c:pt>
                <c:pt idx="1401">
                  <c:v>0.35596091320510642</c:v>
                </c:pt>
                <c:pt idx="1402">
                  <c:v>0.35524739194757804</c:v>
                </c:pt>
                <c:pt idx="1403">
                  <c:v>0.3545343794396526</c:v>
                </c:pt>
                <c:pt idx="1404">
                  <c:v>0.35382187495635714</c:v>
                </c:pt>
                <c:pt idx="1405">
                  <c:v>0.3531098777742675</c:v>
                </c:pt>
                <c:pt idx="1406">
                  <c:v>0.35239838717150346</c:v>
                </c:pt>
                <c:pt idx="1407">
                  <c:v>0.35168740242772467</c:v>
                </c:pt>
                <c:pt idx="1408">
                  <c:v>0.35097692282412607</c:v>
                </c:pt>
                <c:pt idx="1409">
                  <c:v>0.35026694764343363</c:v>
                </c:pt>
                <c:pt idx="1410">
                  <c:v>0.34955747616989996</c:v>
                </c:pt>
                <c:pt idx="1411">
                  <c:v>0.34884850768929998</c:v>
                </c:pt>
                <c:pt idx="1412">
                  <c:v>0.34814004148892663</c:v>
                </c:pt>
                <c:pt idx="1413">
                  <c:v>0.34743207685758665</c:v>
                </c:pt>
                <c:pt idx="1414">
                  <c:v>0.34672461308559605</c:v>
                </c:pt>
                <c:pt idx="1415">
                  <c:v>0.3460176494647762</c:v>
                </c:pt>
                <c:pt idx="1416">
                  <c:v>0.34531118528844917</c:v>
                </c:pt>
                <c:pt idx="1417">
                  <c:v>0.34460521985143389</c:v>
                </c:pt>
                <c:pt idx="1418">
                  <c:v>0.34389975245004156</c:v>
                </c:pt>
                <c:pt idx="1419">
                  <c:v>0.34319478238207174</c:v>
                </c:pt>
                <c:pt idx="1420">
                  <c:v>0.34249030894680804</c:v>
                </c:pt>
                <c:pt idx="1421">
                  <c:v>0.34178633144501386</c:v>
                </c:pt>
                <c:pt idx="1422">
                  <c:v>0.34108284917892839</c:v>
                </c:pt>
                <c:pt idx="1423">
                  <c:v>0.34037986145226229</c:v>
                </c:pt>
                <c:pt idx="1424">
                  <c:v>0.33967736757019362</c:v>
                </c:pt>
                <c:pt idx="1425">
                  <c:v>0.33897536683936386</c:v>
                </c:pt>
                <c:pt idx="1426">
                  <c:v>0.33827385856787356</c:v>
                </c:pt>
                <c:pt idx="1427">
                  <c:v>0.33757284206527843</c:v>
                </c:pt>
                <c:pt idx="1428">
                  <c:v>0.33687231664258521</c:v>
                </c:pt>
                <c:pt idx="1429">
                  <c:v>0.33617228161224755</c:v>
                </c:pt>
                <c:pt idx="1430">
                  <c:v>0.33547273628816204</c:v>
                </c:pt>
                <c:pt idx="1431">
                  <c:v>0.33477367998566415</c:v>
                </c:pt>
                <c:pt idx="1432">
                  <c:v>0.33407511202152418</c:v>
                </c:pt>
                <c:pt idx="1433">
                  <c:v>0.33337703171394334</c:v>
                </c:pt>
                <c:pt idx="1434">
                  <c:v>0.33267943838254954</c:v>
                </c:pt>
                <c:pt idx="1435">
                  <c:v>0.33198233134839378</c:v>
                </c:pt>
                <c:pt idx="1436">
                  <c:v>0.33128570993394585</c:v>
                </c:pt>
                <c:pt idx="1437">
                  <c:v>0.33058957346309048</c:v>
                </c:pt>
                <c:pt idx="1438">
                  <c:v>0.32989392126112344</c:v>
                </c:pt>
                <c:pt idx="1439">
                  <c:v>0.32919875265474768</c:v>
                </c:pt>
                <c:pt idx="1440">
                  <c:v>0.32850406697206924</c:v>
                </c:pt>
                <c:pt idx="1441">
                  <c:v>0.3278098635425935</c:v>
                </c:pt>
                <c:pt idx="1442">
                  <c:v>0.32711614169722125</c:v>
                </c:pt>
                <c:pt idx="1443">
                  <c:v>0.32642290076824482</c:v>
                </c:pt>
                <c:pt idx="1444">
                  <c:v>0.3257301400893442</c:v>
                </c:pt>
                <c:pt idx="1445">
                  <c:v>0.3250378589955833</c:v>
                </c:pt>
                <c:pt idx="1446">
                  <c:v>0.32434605682340589</c:v>
                </c:pt>
                <c:pt idx="1447">
                  <c:v>0.32365473291063207</c:v>
                </c:pt>
                <c:pt idx="1448">
                  <c:v>0.32296388659645431</c:v>
                </c:pt>
                <c:pt idx="1449">
                  <c:v>0.32227351722143366</c:v>
                </c:pt>
                <c:pt idx="1450">
                  <c:v>0.32158362412749597</c:v>
                </c:pt>
                <c:pt idx="1451">
                  <c:v>0.32089420665792828</c:v>
                </c:pt>
                <c:pt idx="1452">
                  <c:v>0.32020526415737477</c:v>
                </c:pt>
                <c:pt idx="1453">
                  <c:v>0.31951679597183336</c:v>
                </c:pt>
                <c:pt idx="1454">
                  <c:v>0.31882880144865161</c:v>
                </c:pt>
                <c:pt idx="1455">
                  <c:v>0.31814127993652347</c:v>
                </c:pt>
                <c:pt idx="1456">
                  <c:v>0.31745423078548513</c:v>
                </c:pt>
                <c:pt idx="1457">
                  <c:v>0.31676765334691159</c:v>
                </c:pt>
                <c:pt idx="1458">
                  <c:v>0.31608154697351304</c:v>
                </c:pt>
                <c:pt idx="1459">
                  <c:v>0.3153959110193309</c:v>
                </c:pt>
                <c:pt idx="1460">
                  <c:v>0.31471074483973449</c:v>
                </c:pt>
                <c:pt idx="1461">
                  <c:v>0.31402604779141718</c:v>
                </c:pt>
                <c:pt idx="1462">
                  <c:v>0.3133418192323929</c:v>
                </c:pt>
                <c:pt idx="1463">
                  <c:v>0.31265805852199247</c:v>
                </c:pt>
                <c:pt idx="1464">
                  <c:v>0.31197476502085997</c:v>
                </c:pt>
                <c:pt idx="1465">
                  <c:v>0.31129193809094918</c:v>
                </c:pt>
                <c:pt idx="1466">
                  <c:v>0.31060957709552012</c:v>
                </c:pt>
                <c:pt idx="1467">
                  <c:v>0.30992768139913524</c:v>
                </c:pt>
                <c:pt idx="1468">
                  <c:v>0.30924625036765613</c:v>
                </c:pt>
                <c:pt idx="1469">
                  <c:v>0.30856528336823974</c:v>
                </c:pt>
                <c:pt idx="1470">
                  <c:v>0.30788477976933515</c:v>
                </c:pt>
                <c:pt idx="1471">
                  <c:v>0.30720473894067968</c:v>
                </c:pt>
                <c:pt idx="1472">
                  <c:v>0.30652516025329568</c:v>
                </c:pt>
                <c:pt idx="1473">
                  <c:v>0.30584604307948698</c:v>
                </c:pt>
                <c:pt idx="1474">
                  <c:v>0.30516738679283539</c:v>
                </c:pt>
                <c:pt idx="1475">
                  <c:v>0.30448919076819719</c:v>
                </c:pt>
                <c:pt idx="1476">
                  <c:v>0.3038114543816996</c:v>
                </c:pt>
                <c:pt idx="1477">
                  <c:v>0.30313417701073769</c:v>
                </c:pt>
                <c:pt idx="1478">
                  <c:v>0.30245735803397045</c:v>
                </c:pt>
                <c:pt idx="1479">
                  <c:v>0.30178099683131776</c:v>
                </c:pt>
                <c:pt idx="1480">
                  <c:v>0.30110509278395686</c:v>
                </c:pt>
                <c:pt idx="1481">
                  <c:v>0.30042964527431892</c:v>
                </c:pt>
                <c:pt idx="1482">
                  <c:v>0.29975465368608556</c:v>
                </c:pt>
                <c:pt idx="1483">
                  <c:v>0.29908011740418566</c:v>
                </c:pt>
                <c:pt idx="1484">
                  <c:v>0.29840603581479208</c:v>
                </c:pt>
                <c:pt idx="1485">
                  <c:v>0.29773240830531789</c:v>
                </c:pt>
                <c:pt idx="1486">
                  <c:v>0.29705923426441344</c:v>
                </c:pt>
                <c:pt idx="1487">
                  <c:v>0.2963865130819629</c:v>
                </c:pt>
                <c:pt idx="1488">
                  <c:v>0.29571424414908087</c:v>
                </c:pt>
                <c:pt idx="1489">
                  <c:v>0.29504242685810911</c:v>
                </c:pt>
                <c:pt idx="1490">
                  <c:v>0.29437106060261331</c:v>
                </c:pt>
                <c:pt idx="1491">
                  <c:v>0.29370014477737977</c:v>
                </c:pt>
                <c:pt idx="1492">
                  <c:v>0.29302967877841207</c:v>
                </c:pt>
                <c:pt idx="1493">
                  <c:v>0.2923596620029279</c:v>
                </c:pt>
                <c:pt idx="1494">
                  <c:v>0.29169009384935574</c:v>
                </c:pt>
                <c:pt idx="1495">
                  <c:v>0.2910209737173316</c:v>
                </c:pt>
                <c:pt idx="1496">
                  <c:v>0.29035230100769588</c:v>
                </c:pt>
                <c:pt idx="1497">
                  <c:v>0.28968407512249011</c:v>
                </c:pt>
                <c:pt idx="1498">
                  <c:v>0.28901629546495372</c:v>
                </c:pt>
                <c:pt idx="1499">
                  <c:v>0.28834896143952088</c:v>
                </c:pt>
                <c:pt idx="1500">
                  <c:v>0.28768207245181721</c:v>
                </c:pt>
                <c:pt idx="1501">
                  <c:v>0.2870156279086567</c:v>
                </c:pt>
                <c:pt idx="1502">
                  <c:v>0.28634962721803869</c:v>
                </c:pt>
                <c:pt idx="1503">
                  <c:v>0.28568406978914429</c:v>
                </c:pt>
                <c:pt idx="1504">
                  <c:v>0.28501895503233371</c:v>
                </c:pt>
                <c:pt idx="1505">
                  <c:v>0.28435428235914278</c:v>
                </c:pt>
                <c:pt idx="1506">
                  <c:v>0.28369005118228002</c:v>
                </c:pt>
                <c:pt idx="1507">
                  <c:v>0.2830262609156235</c:v>
                </c:pt>
                <c:pt idx="1508">
                  <c:v>0.28236291097421762</c:v>
                </c:pt>
                <c:pt idx="1509">
                  <c:v>0.28170000077427015</c:v>
                </c:pt>
                <c:pt idx="1510">
                  <c:v>0.28103752973314911</c:v>
                </c:pt>
                <c:pt idx="1511">
                  <c:v>0.2803754972693796</c:v>
                </c:pt>
                <c:pt idx="1512">
                  <c:v>0.27971390280264091</c:v>
                </c:pt>
                <c:pt idx="1513">
                  <c:v>0.27905274575376332</c:v>
                </c:pt>
                <c:pt idx="1514">
                  <c:v>0.27839202554472525</c:v>
                </c:pt>
                <c:pt idx="1515">
                  <c:v>0.27773174159864983</c:v>
                </c:pt>
                <c:pt idx="1516">
                  <c:v>0.27707189333980242</c:v>
                </c:pt>
                <c:pt idx="1517">
                  <c:v>0.27641248019358722</c:v>
                </c:pt>
                <c:pt idx="1518">
                  <c:v>0.27575350158654427</c:v>
                </c:pt>
                <c:pt idx="1519">
                  <c:v>0.27509495694634667</c:v>
                </c:pt>
                <c:pt idx="1520">
                  <c:v>0.27443684570179755</c:v>
                </c:pt>
                <c:pt idx="1521">
                  <c:v>0.27377916728282681</c:v>
                </c:pt>
                <c:pt idx="1522">
                  <c:v>0.27312192112048855</c:v>
                </c:pt>
                <c:pt idx="1523">
                  <c:v>0.27246510664695794</c:v>
                </c:pt>
                <c:pt idx="1524">
                  <c:v>0.27180872329552819</c:v>
                </c:pt>
                <c:pt idx="1525">
                  <c:v>0.27115277050060782</c:v>
                </c:pt>
                <c:pt idx="1526">
                  <c:v>0.27049724769771755</c:v>
                </c:pt>
                <c:pt idx="1527">
                  <c:v>0.26984215432348752</c:v>
                </c:pt>
                <c:pt idx="1528">
                  <c:v>0.26918748981565416</c:v>
                </c:pt>
                <c:pt idx="1529">
                  <c:v>0.26853325361305774</c:v>
                </c:pt>
                <c:pt idx="1530">
                  <c:v>0.26787944515563894</c:v>
                </c:pt>
                <c:pt idx="1531">
                  <c:v>0.26722606388443637</c:v>
                </c:pt>
                <c:pt idx="1532">
                  <c:v>0.26657310924158356</c:v>
                </c:pt>
                <c:pt idx="1533">
                  <c:v>0.26592058067030611</c:v>
                </c:pt>
                <c:pt idx="1534">
                  <c:v>0.26526847761491879</c:v>
                </c:pt>
                <c:pt idx="1535">
                  <c:v>0.26461679952082279</c:v>
                </c:pt>
                <c:pt idx="1536">
                  <c:v>0.26396554583450288</c:v>
                </c:pt>
                <c:pt idx="1537">
                  <c:v>0.26331471600352452</c:v>
                </c:pt>
                <c:pt idx="1538">
                  <c:v>0.26266430947653119</c:v>
                </c:pt>
                <c:pt idx="1539">
                  <c:v>0.26201432570324129</c:v>
                </c:pt>
                <c:pt idx="1540">
                  <c:v>0.2613647641344457</c:v>
                </c:pt>
                <c:pt idx="1541">
                  <c:v>0.26071562422200484</c:v>
                </c:pt>
                <c:pt idx="1542">
                  <c:v>0.26006690541884586</c:v>
                </c:pt>
                <c:pt idx="1543">
                  <c:v>0.25941860717895987</c:v>
                </c:pt>
                <c:pt idx="1544">
                  <c:v>0.25877072895739928</c:v>
                </c:pt>
                <c:pt idx="1545">
                  <c:v>0.25812327021027492</c:v>
                </c:pt>
                <c:pt idx="1546">
                  <c:v>0.25747623039475354</c:v>
                </c:pt>
                <c:pt idx="1547">
                  <c:v>0.25682960896905477</c:v>
                </c:pt>
                <c:pt idx="1548">
                  <c:v>0.25618340539244849</c:v>
                </c:pt>
                <c:pt idx="1549">
                  <c:v>0.25553761912525236</c:v>
                </c:pt>
                <c:pt idx="1550">
                  <c:v>0.25489224962882873</c:v>
                </c:pt>
                <c:pt idx="1551">
                  <c:v>0.25424729636558224</c:v>
                </c:pt>
                <c:pt idx="1552">
                  <c:v>0.25360275879895705</c:v>
                </c:pt>
                <c:pt idx="1553">
                  <c:v>0.25295863639343408</c:v>
                </c:pt>
                <c:pt idx="1554">
                  <c:v>0.25231492861452842</c:v>
                </c:pt>
                <c:pt idx="1555">
                  <c:v>0.25167163492878675</c:v>
                </c:pt>
                <c:pt idx="1556">
                  <c:v>0.25102875480378439</c:v>
                </c:pt>
                <c:pt idx="1557">
                  <c:v>0.25038628770812299</c:v>
                </c:pt>
                <c:pt idx="1558">
                  <c:v>0.24974423311142779</c:v>
                </c:pt>
                <c:pt idx="1559">
                  <c:v>0.24910259048434491</c:v>
                </c:pt>
                <c:pt idx="1560">
                  <c:v>0.24846135929853874</c:v>
                </c:pt>
                <c:pt idx="1561">
                  <c:v>0.24782053902668946</c:v>
                </c:pt>
                <c:pt idx="1562">
                  <c:v>0.2471801291424903</c:v>
                </c:pt>
                <c:pt idx="1563">
                  <c:v>0.24654012912064499</c:v>
                </c:pt>
                <c:pt idx="1564">
                  <c:v>0.24590053843686527</c:v>
                </c:pt>
                <c:pt idx="1565">
                  <c:v>0.2452613565678681</c:v>
                </c:pt>
                <c:pt idx="1566">
                  <c:v>0.24462258299137332</c:v>
                </c:pt>
                <c:pt idx="1567">
                  <c:v>0.24398421718610097</c:v>
                </c:pt>
                <c:pt idx="1568">
                  <c:v>0.24334625863176867</c:v>
                </c:pt>
                <c:pt idx="1569">
                  <c:v>0.24270870680908929</c:v>
                </c:pt>
                <c:pt idx="1570">
                  <c:v>0.24207156119976819</c:v>
                </c:pt>
                <c:pt idx="1571">
                  <c:v>0.24143482128650082</c:v>
                </c:pt>
                <c:pt idx="1572">
                  <c:v>0.24079848655297015</c:v>
                </c:pt>
                <c:pt idx="1573">
                  <c:v>0.24016255648384424</c:v>
                </c:pt>
                <c:pt idx="1574">
                  <c:v>0.23952703056477356</c:v>
                </c:pt>
                <c:pt idx="1575">
                  <c:v>0.23889190828238871</c:v>
                </c:pt>
                <c:pt idx="1576">
                  <c:v>0.23825718912429775</c:v>
                </c:pt>
                <c:pt idx="1577">
                  <c:v>0.23762287257908385</c:v>
                </c:pt>
                <c:pt idx="1578">
                  <c:v>0.23698895813630272</c:v>
                </c:pt>
                <c:pt idx="1579">
                  <c:v>0.23635544528648023</c:v>
                </c:pt>
                <c:pt idx="1580">
                  <c:v>0.23572233352110988</c:v>
                </c:pt>
                <c:pt idx="1581">
                  <c:v>0.23508962233265041</c:v>
                </c:pt>
                <c:pt idx="1582">
                  <c:v>0.23445731121452326</c:v>
                </c:pt>
                <c:pt idx="1583">
                  <c:v>0.23382539966111035</c:v>
                </c:pt>
                <c:pt idx="1584">
                  <c:v>0.23319388716775138</c:v>
                </c:pt>
                <c:pt idx="1585">
                  <c:v>0.23256277323074159</c:v>
                </c:pt>
                <c:pt idx="1586">
                  <c:v>0.23193205734732933</c:v>
                </c:pt>
                <c:pt idx="1587">
                  <c:v>0.2313017390157136</c:v>
                </c:pt>
                <c:pt idx="1588">
                  <c:v>0.2306718177350417</c:v>
                </c:pt>
                <c:pt idx="1589">
                  <c:v>0.23004229300540679</c:v>
                </c:pt>
                <c:pt idx="1590">
                  <c:v>0.22941316432784559</c:v>
                </c:pt>
                <c:pt idx="1591">
                  <c:v>0.22878443120433598</c:v>
                </c:pt>
                <c:pt idx="1592">
                  <c:v>0.22815609313779459</c:v>
                </c:pt>
                <c:pt idx="1593">
                  <c:v>0.22752814963207441</c:v>
                </c:pt>
                <c:pt idx="1594">
                  <c:v>0.22690060019196265</c:v>
                </c:pt>
                <c:pt idx="1595">
                  <c:v>0.22627344432317809</c:v>
                </c:pt>
                <c:pt idx="1596">
                  <c:v>0.225646681532369</c:v>
                </c:pt>
                <c:pt idx="1597">
                  <c:v>0.22502031132711067</c:v>
                </c:pt>
                <c:pt idx="1598">
                  <c:v>0.22439433321590319</c:v>
                </c:pt>
                <c:pt idx="1599">
                  <c:v>0.22376874670816896</c:v>
                </c:pt>
                <c:pt idx="1600">
                  <c:v>0.22314355131425065</c:v>
                </c:pt>
                <c:pt idx="1601">
                  <c:v>0.2225187465454086</c:v>
                </c:pt>
                <c:pt idx="1602">
                  <c:v>0.2218943319138188</c:v>
                </c:pt>
                <c:pt idx="1603">
                  <c:v>0.22127030693257041</c:v>
                </c:pt>
                <c:pt idx="1604">
                  <c:v>0.22064667111566361</c:v>
                </c:pt>
                <c:pt idx="1605">
                  <c:v>0.22002342397800723</c:v>
                </c:pt>
                <c:pt idx="1606">
                  <c:v>0.21940056503541652</c:v>
                </c:pt>
                <c:pt idx="1607">
                  <c:v>0.21877809380461097</c:v>
                </c:pt>
                <c:pt idx="1608">
                  <c:v>0.2181560098032119</c:v>
                </c:pt>
                <c:pt idx="1609">
                  <c:v>0.21753431254974043</c:v>
                </c:pt>
                <c:pt idx="1610">
                  <c:v>0.21691300156361498</c:v>
                </c:pt>
                <c:pt idx="1611">
                  <c:v>0.21629207636514933</c:v>
                </c:pt>
                <c:pt idx="1612">
                  <c:v>0.21567153647555015</c:v>
                </c:pt>
                <c:pt idx="1613">
                  <c:v>0.21505138141691493</c:v>
                </c:pt>
                <c:pt idx="1614">
                  <c:v>0.21443161071222974</c:v>
                </c:pt>
                <c:pt idx="1615">
                  <c:v>0.21381222388536697</c:v>
                </c:pt>
                <c:pt idx="1616">
                  <c:v>0.21319322046108324</c:v>
                </c:pt>
                <c:pt idx="1617">
                  <c:v>0.21257459996501712</c:v>
                </c:pt>
                <c:pt idx="1618">
                  <c:v>0.21195636192368703</c:v>
                </c:pt>
                <c:pt idx="1619">
                  <c:v>0.21133850586448893</c:v>
                </c:pt>
                <c:pt idx="1620">
                  <c:v>0.21072103131569433</c:v>
                </c:pt>
                <c:pt idx="1621">
                  <c:v>0.21010393780644804</c:v>
                </c:pt>
                <c:pt idx="1622">
                  <c:v>0.20948722486676596</c:v>
                </c:pt>
                <c:pt idx="1623">
                  <c:v>0.20887089202753301</c:v>
                </c:pt>
                <c:pt idx="1624">
                  <c:v>0.208254938820501</c:v>
                </c:pt>
                <c:pt idx="1625">
                  <c:v>0.20763936477828646</c:v>
                </c:pt>
                <c:pt idx="1626">
                  <c:v>0.20702416943436844</c:v>
                </c:pt>
                <c:pt idx="1627">
                  <c:v>0.2064093523230866</c:v>
                </c:pt>
                <c:pt idx="1628">
                  <c:v>0.20579491297963884</c:v>
                </c:pt>
                <c:pt idx="1629">
                  <c:v>0.20518085094007935</c:v>
                </c:pt>
                <c:pt idx="1630">
                  <c:v>0.2045671657413165</c:v>
                </c:pt>
                <c:pt idx="1631">
                  <c:v>0.2039538569211107</c:v>
                </c:pt>
                <c:pt idx="1632">
                  <c:v>0.20334092401807227</c:v>
                </c:pt>
                <c:pt idx="1633">
                  <c:v>0.20272836657165955</c:v>
                </c:pt>
                <c:pt idx="1634">
                  <c:v>0.2021161841221765</c:v>
                </c:pt>
                <c:pt idx="1635">
                  <c:v>0.20150437621077097</c:v>
                </c:pt>
                <c:pt idx="1636">
                  <c:v>0.20089294237943239</c:v>
                </c:pt>
                <c:pt idx="1637">
                  <c:v>0.20028188217098991</c:v>
                </c:pt>
                <c:pt idx="1638">
                  <c:v>0.19967119512911011</c:v>
                </c:pt>
                <c:pt idx="1639">
                  <c:v>0.1990608807982952</c:v>
                </c:pt>
                <c:pt idx="1640">
                  <c:v>0.19845093872388084</c:v>
                </c:pt>
                <c:pt idx="1641">
                  <c:v>0.19784136845203407</c:v>
                </c:pt>
                <c:pt idx="1642">
                  <c:v>0.19723216952975148</c:v>
                </c:pt>
                <c:pt idx="1643">
                  <c:v>0.19662334150485697</c:v>
                </c:pt>
                <c:pt idx="1644">
                  <c:v>0.19601488392599986</c:v>
                </c:pt>
                <c:pt idx="1645">
                  <c:v>0.19540679634265287</c:v>
                </c:pt>
                <c:pt idx="1646">
                  <c:v>0.19479907830511006</c:v>
                </c:pt>
                <c:pt idx="1647">
                  <c:v>0.19419172936448489</c:v>
                </c:pt>
                <c:pt idx="1648">
                  <c:v>0.19358474907270826</c:v>
                </c:pt>
                <c:pt idx="1649">
                  <c:v>0.19297813698252639</c:v>
                </c:pt>
                <c:pt idx="1650">
                  <c:v>0.19237189264749904</c:v>
                </c:pt>
                <c:pt idx="1651">
                  <c:v>0.19176601562199738</c:v>
                </c:pt>
                <c:pt idx="1652">
                  <c:v>0.19116050546120206</c:v>
                </c:pt>
                <c:pt idx="1653">
                  <c:v>0.1905553617211013</c:v>
                </c:pt>
                <c:pt idx="1654">
                  <c:v>0.18995058395848888</c:v>
                </c:pt>
                <c:pt idx="1655">
                  <c:v>0.18934617173096227</c:v>
                </c:pt>
                <c:pt idx="1656">
                  <c:v>0.18874212459692058</c:v>
                </c:pt>
                <c:pt idx="1657">
                  <c:v>0.18813844211556272</c:v>
                </c:pt>
                <c:pt idx="1658">
                  <c:v>0.18753512384688539</c:v>
                </c:pt>
                <c:pt idx="1659">
                  <c:v>0.18693216935168122</c:v>
                </c:pt>
                <c:pt idx="1660">
                  <c:v>0.18632957819153684</c:v>
                </c:pt>
                <c:pt idx="1661">
                  <c:v>0.18572734992883091</c:v>
                </c:pt>
                <c:pt idx="1662">
                  <c:v>0.18512548412673233</c:v>
                </c:pt>
                <c:pt idx="1663">
                  <c:v>0.1845239803491982</c:v>
                </c:pt>
                <c:pt idx="1664">
                  <c:v>0.18392283816097202</c:v>
                </c:pt>
                <c:pt idx="1665">
                  <c:v>0.18332205712758173</c:v>
                </c:pt>
                <c:pt idx="1666">
                  <c:v>0.18272163681533798</c:v>
                </c:pt>
                <c:pt idx="1667">
                  <c:v>0.18212157679133203</c:v>
                </c:pt>
                <c:pt idx="1668">
                  <c:v>0.181521876623434</c:v>
                </c:pt>
                <c:pt idx="1669">
                  <c:v>0.18092253588029103</c:v>
                </c:pt>
                <c:pt idx="1670">
                  <c:v>0.18032355413132536</c:v>
                </c:pt>
                <c:pt idx="1671">
                  <c:v>0.17972493094673248</c:v>
                </c:pt>
                <c:pt idx="1672">
                  <c:v>0.1791266658974793</c:v>
                </c:pt>
                <c:pt idx="1673">
                  <c:v>0.17852875855530229</c:v>
                </c:pt>
                <c:pt idx="1674">
                  <c:v>0.17793120849270569</c:v>
                </c:pt>
                <c:pt idx="1675">
                  <c:v>0.17733401528295953</c:v>
                </c:pt>
                <c:pt idx="1676">
                  <c:v>0.17673717850009804</c:v>
                </c:pt>
                <c:pt idx="1677">
                  <c:v>0.17614069771891758</c:v>
                </c:pt>
                <c:pt idx="1678">
                  <c:v>0.17554457251497499</c:v>
                </c:pt>
                <c:pt idx="1679">
                  <c:v>0.17494880246458569</c:v>
                </c:pt>
                <c:pt idx="1680">
                  <c:v>0.17435338714482193</c:v>
                </c:pt>
                <c:pt idx="1681">
                  <c:v>0.17375832613351097</c:v>
                </c:pt>
                <c:pt idx="1682">
                  <c:v>0.17316361900923324</c:v>
                </c:pt>
                <c:pt idx="1683">
                  <c:v>0.17256926535132067</c:v>
                </c:pt>
                <c:pt idx="1684">
                  <c:v>0.17197526473985467</c:v>
                </c:pt>
                <c:pt idx="1685">
                  <c:v>0.17138161675566463</c:v>
                </c:pt>
                <c:pt idx="1686">
                  <c:v>0.17078832098032601</c:v>
                </c:pt>
                <c:pt idx="1687">
                  <c:v>0.17019537699615853</c:v>
                </c:pt>
                <c:pt idx="1688">
                  <c:v>0.16960278438622442</c:v>
                </c:pt>
                <c:pt idx="1689">
                  <c:v>0.16901054273432681</c:v>
                </c:pt>
                <c:pt idx="1690">
                  <c:v>0.16841865162500777</c:v>
                </c:pt>
                <c:pt idx="1691">
                  <c:v>0.16782711064354666</c:v>
                </c:pt>
                <c:pt idx="1692">
                  <c:v>0.16723591937595841</c:v>
                </c:pt>
                <c:pt idx="1693">
                  <c:v>0.16664507740899173</c:v>
                </c:pt>
                <c:pt idx="1694">
                  <c:v>0.16605458433012737</c:v>
                </c:pt>
                <c:pt idx="1695">
                  <c:v>0.16546443972757649</c:v>
                </c:pt>
                <c:pt idx="1696">
                  <c:v>0.16487464319027878</c:v>
                </c:pt>
                <c:pt idx="1697">
                  <c:v>0.16428519430790089</c:v>
                </c:pt>
                <c:pt idx="1698">
                  <c:v>0.16369609267083463</c:v>
                </c:pt>
                <c:pt idx="1699">
                  <c:v>0.16310733787019527</c:v>
                </c:pt>
                <c:pt idx="1700">
                  <c:v>0.16251892949781988</c:v>
                </c:pt>
                <c:pt idx="1701">
                  <c:v>0.16193086714626559</c:v>
                </c:pt>
                <c:pt idx="1702">
                  <c:v>0.16134315040880795</c:v>
                </c:pt>
                <c:pt idx="1703">
                  <c:v>0.16075577887943915</c:v>
                </c:pt>
                <c:pt idx="1704">
                  <c:v>0.16016875215286644</c:v>
                </c:pt>
                <c:pt idx="1705">
                  <c:v>0.15958206982451034</c:v>
                </c:pt>
                <c:pt idx="1706">
                  <c:v>0.15899573149050311</c:v>
                </c:pt>
                <c:pt idx="1707">
                  <c:v>0.15840973674768696</c:v>
                </c:pt>
                <c:pt idx="1708">
                  <c:v>0.15782408519361246</c:v>
                </c:pt>
                <c:pt idx="1709">
                  <c:v>0.15723877642653677</c:v>
                </c:pt>
                <c:pt idx="1710">
                  <c:v>0.15665381004542217</c:v>
                </c:pt>
                <c:pt idx="1711">
                  <c:v>0.15606918564993427</c:v>
                </c:pt>
                <c:pt idx="1712">
                  <c:v>0.15548490284044036</c:v>
                </c:pt>
                <c:pt idx="1713">
                  <c:v>0.15490096121800789</c:v>
                </c:pt>
                <c:pt idx="1714">
                  <c:v>0.15431736038440275</c:v>
                </c:pt>
                <c:pt idx="1715">
                  <c:v>0.15373409994208759</c:v>
                </c:pt>
                <c:pt idx="1716">
                  <c:v>0.15315117949422033</c:v>
                </c:pt>
                <c:pt idx="1717">
                  <c:v>0.15256859864465244</c:v>
                </c:pt>
                <c:pt idx="1718">
                  <c:v>0.15198635699792731</c:v>
                </c:pt>
                <c:pt idx="1719">
                  <c:v>0.15140445415927878</c:v>
                </c:pt>
                <c:pt idx="1720">
                  <c:v>0.15082288973462935</c:v>
                </c:pt>
                <c:pt idx="1721">
                  <c:v>0.15024166333058869</c:v>
                </c:pt>
                <c:pt idx="1722">
                  <c:v>0.14966077455445204</c:v>
                </c:pt>
                <c:pt idx="1723">
                  <c:v>0.14908022301419857</c:v>
                </c:pt>
                <c:pt idx="1724">
                  <c:v>0.14850000831848981</c:v>
                </c:pt>
                <c:pt idx="1725">
                  <c:v>0.14792013007666813</c:v>
                </c:pt>
                <c:pt idx="1726">
                  <c:v>0.14734058789875504</c:v>
                </c:pt>
                <c:pt idx="1727">
                  <c:v>0.14676138139544972</c:v>
                </c:pt>
                <c:pt idx="1728">
                  <c:v>0.14618251017812744</c:v>
                </c:pt>
                <c:pt idx="1729">
                  <c:v>0.14560397385883792</c:v>
                </c:pt>
                <c:pt idx="1730">
                  <c:v>0.14502577205030381</c:v>
                </c:pt>
                <c:pt idx="1731">
                  <c:v>0.14444790436591923</c:v>
                </c:pt>
                <c:pt idx="1732">
                  <c:v>0.14387037041974807</c:v>
                </c:pt>
                <c:pt idx="1733">
                  <c:v>0.14329316982652249</c:v>
                </c:pt>
                <c:pt idx="1734">
                  <c:v>0.14271630220164144</c:v>
                </c:pt>
                <c:pt idx="1735">
                  <c:v>0.14213976716116908</c:v>
                </c:pt>
                <c:pt idx="1736">
                  <c:v>0.1415635643218332</c:v>
                </c:pt>
                <c:pt idx="1737">
                  <c:v>0.14098769330102379</c:v>
                </c:pt>
                <c:pt idx="1738">
                  <c:v>0.14041215371679139</c:v>
                </c:pt>
                <c:pt idx="1739">
                  <c:v>0.13983694518784576</c:v>
                </c:pt>
                <c:pt idx="1740">
                  <c:v>0.13926206733355412</c:v>
                </c:pt>
                <c:pt idx="1741">
                  <c:v>0.13868751977393981</c:v>
                </c:pt>
                <c:pt idx="1742">
                  <c:v>0.13811330212968079</c:v>
                </c:pt>
                <c:pt idx="1743">
                  <c:v>0.13753941402210801</c:v>
                </c:pt>
                <c:pt idx="1744">
                  <c:v>0.13696585507320402</c:v>
                </c:pt>
                <c:pt idx="1745">
                  <c:v>0.13639262490560147</c:v>
                </c:pt>
                <c:pt idx="1746">
                  <c:v>0.13581972314258153</c:v>
                </c:pt>
                <c:pt idx="1747">
                  <c:v>0.1352471494080725</c:v>
                </c:pt>
                <c:pt idx="1748">
                  <c:v>0.13467490332664833</c:v>
                </c:pt>
                <c:pt idx="1749">
                  <c:v>0.13410298452352706</c:v>
                </c:pt>
                <c:pt idx="1750">
                  <c:v>0.13353139262456945</c:v>
                </c:pt>
                <c:pt idx="1751">
                  <c:v>0.13296012725627737</c:v>
                </c:pt>
                <c:pt idx="1752">
                  <c:v>0.1323891880457925</c:v>
                </c:pt>
                <c:pt idx="1753">
                  <c:v>0.1318185746208948</c:v>
                </c:pt>
                <c:pt idx="1754">
                  <c:v>0.13124828661000099</c:v>
                </c:pt>
                <c:pt idx="1755">
                  <c:v>0.13067832364216317</c:v>
                </c:pt>
                <c:pt idx="1756">
                  <c:v>0.13010868534706743</c:v>
                </c:pt>
                <c:pt idx="1757">
                  <c:v>0.12953937135503224</c:v>
                </c:pt>
                <c:pt idx="1758">
                  <c:v>0.12897038129700716</c:v>
                </c:pt>
                <c:pt idx="1759">
                  <c:v>0.12840171480457133</c:v>
                </c:pt>
                <c:pt idx="1760">
                  <c:v>0.12783337150993207</c:v>
                </c:pt>
                <c:pt idx="1761">
                  <c:v>0.12726535104592343</c:v>
                </c:pt>
                <c:pt idx="1762">
                  <c:v>0.1266976530460048</c:v>
                </c:pt>
                <c:pt idx="1763">
                  <c:v>0.12613027714425942</c:v>
                </c:pt>
                <c:pt idx="1764">
                  <c:v>0.12556322297539307</c:v>
                </c:pt>
                <c:pt idx="1765">
                  <c:v>0.12499649017473258</c:v>
                </c:pt>
                <c:pt idx="1766">
                  <c:v>0.12443007837822444</c:v>
                </c:pt>
                <c:pt idx="1767">
                  <c:v>0.1238639872224334</c:v>
                </c:pt>
                <c:pt idx="1768">
                  <c:v>0.12329821634454108</c:v>
                </c:pt>
                <c:pt idx="1769">
                  <c:v>0.12273276538234458</c:v>
                </c:pt>
                <c:pt idx="1770">
                  <c:v>0.12216763397425508</c:v>
                </c:pt>
                <c:pt idx="1771">
                  <c:v>0.12160282175929639</c:v>
                </c:pt>
                <c:pt idx="1772">
                  <c:v>0.12103832837710371</c:v>
                </c:pt>
                <c:pt idx="1773">
                  <c:v>0.12047415346792212</c:v>
                </c:pt>
                <c:pt idx="1774">
                  <c:v>0.11991029667260523</c:v>
                </c:pt>
                <c:pt idx="1775">
                  <c:v>0.1193467576326139</c:v>
                </c:pt>
                <c:pt idx="1776">
                  <c:v>0.11878353599001473</c:v>
                </c:pt>
                <c:pt idx="1777">
                  <c:v>0.11822063138747881</c:v>
                </c:pt>
                <c:pt idx="1778">
                  <c:v>0.11765804346828029</c:v>
                </c:pt>
                <c:pt idx="1779">
                  <c:v>0.11709577187629507</c:v>
                </c:pt>
                <c:pt idx="1780">
                  <c:v>0.11653381625599941</c:v>
                </c:pt>
                <c:pt idx="1781">
                  <c:v>0.11597217625246863</c:v>
                </c:pt>
                <c:pt idx="1782">
                  <c:v>0.1154108515113757</c:v>
                </c:pt>
                <c:pt idx="1783">
                  <c:v>0.11484984167898994</c:v>
                </c:pt>
                <c:pt idx="1784">
                  <c:v>0.1142891464021757</c:v>
                </c:pt>
                <c:pt idx="1785">
                  <c:v>0.11372876532839098</c:v>
                </c:pt>
                <c:pt idx="1786">
                  <c:v>0.1131686981056861</c:v>
                </c:pt>
                <c:pt idx="1787">
                  <c:v>0.11260894438270246</c:v>
                </c:pt>
                <c:pt idx="1788">
                  <c:v>0.11204950380867107</c:v>
                </c:pt>
                <c:pt idx="1789">
                  <c:v>0.1114903760334114</c:v>
                </c:pt>
                <c:pt idx="1790">
                  <c:v>0.11093156070732992</c:v>
                </c:pt>
                <c:pt idx="1791">
                  <c:v>0.11037305748141885</c:v>
                </c:pt>
                <c:pt idx="1792">
                  <c:v>0.10981486600725489</c:v>
                </c:pt>
                <c:pt idx="1793">
                  <c:v>0.10925698593699783</c:v>
                </c:pt>
                <c:pt idx="1794">
                  <c:v>0.1086994169233893</c:v>
                </c:pt>
                <c:pt idx="1795">
                  <c:v>0.10814215861975152</c:v>
                </c:pt>
                <c:pt idx="1796">
                  <c:v>0.10758521067998589</c:v>
                </c:pt>
                <c:pt idx="1797">
                  <c:v>0.10702857275857179</c:v>
                </c:pt>
                <c:pt idx="1798">
                  <c:v>0.10647224451056529</c:v>
                </c:pt>
                <c:pt idx="1799">
                  <c:v>0.1059162255915978</c:v>
                </c:pt>
                <c:pt idx="1800">
                  <c:v>0.10536051565787488</c:v>
                </c:pt>
                <c:pt idx="1801">
                  <c:v>0.1048051143661749</c:v>
                </c:pt>
                <c:pt idx="1802">
                  <c:v>0.10425002137384778</c:v>
                </c:pt>
                <c:pt idx="1803">
                  <c:v>0.10369523633881376</c:v>
                </c:pt>
                <c:pt idx="1804">
                  <c:v>0.10314075891956211</c:v>
                </c:pt>
                <c:pt idx="1805">
                  <c:v>0.10258658877514981</c:v>
                </c:pt>
                <c:pt idx="1806">
                  <c:v>0.10203272556520042</c:v>
                </c:pt>
                <c:pt idx="1807">
                  <c:v>0.10147916894990268</c:v>
                </c:pt>
                <c:pt idx="1808">
                  <c:v>0.10092591859000941</c:v>
                </c:pt>
                <c:pt idx="1809">
                  <c:v>0.10037297414683612</c:v>
                </c:pt>
                <c:pt idx="1810">
                  <c:v>9.9820335282259851E-2</c:v>
                </c:pt>
                <c:pt idx="1811">
                  <c:v>9.9268001658717936E-2</c:v>
                </c:pt>
                <c:pt idx="1812">
                  <c:v>9.8715972939206711E-2</c:v>
                </c:pt>
                <c:pt idx="1813">
                  <c:v>9.816424878728032E-2</c:v>
                </c:pt>
                <c:pt idx="1814">
                  <c:v>9.76128288670495E-2</c:v>
                </c:pt>
                <c:pt idx="1815">
                  <c:v>9.7061712843180298E-2</c:v>
                </c:pt>
                <c:pt idx="1816">
                  <c:v>9.6510900380892883E-2</c:v>
                </c:pt>
                <c:pt idx="1817">
                  <c:v>9.5960391145960333E-2</c:v>
                </c:pt>
                <c:pt idx="1818">
                  <c:v>9.5410184804707407E-2</c:v>
                </c:pt>
                <c:pt idx="1819">
                  <c:v>9.4860281024009327E-2</c:v>
                </c:pt>
                <c:pt idx="1820">
                  <c:v>9.4310679471290584E-2</c:v>
                </c:pt>
                <c:pt idx="1821">
                  <c:v>9.376137981452369E-2</c:v>
                </c:pt>
                <c:pt idx="1822">
                  <c:v>9.3212381722228052E-2</c:v>
                </c:pt>
                <c:pt idx="1823">
                  <c:v>9.2663684863468682E-2</c:v>
                </c:pt>
                <c:pt idx="1824">
                  <c:v>9.2115288907855045E-2</c:v>
                </c:pt>
                <c:pt idx="1825">
                  <c:v>9.1567193525539908E-2</c:v>
                </c:pt>
                <c:pt idx="1826">
                  <c:v>9.1019398387218037E-2</c:v>
                </c:pt>
                <c:pt idx="1827">
                  <c:v>9.0471903164125136E-2</c:v>
                </c:pt>
                <c:pt idx="1828">
                  <c:v>8.9924707528036565E-2</c:v>
                </c:pt>
                <c:pt idx="1829">
                  <c:v>8.9377811151266223E-2</c:v>
                </c:pt>
                <c:pt idx="1830">
                  <c:v>8.883121370666533E-2</c:v>
                </c:pt>
                <c:pt idx="1831">
                  <c:v>8.8284914867621272E-2</c:v>
                </c:pt>
                <c:pt idx="1832">
                  <c:v>8.7738914308056443E-2</c:v>
                </c:pt>
                <c:pt idx="1833">
                  <c:v>8.719321170242704E-2</c:v>
                </c:pt>
                <c:pt idx="1834">
                  <c:v>8.6647806725721921E-2</c:v>
                </c:pt>
                <c:pt idx="1835">
                  <c:v>8.6102699053461462E-2</c:v>
                </c:pt>
                <c:pt idx="1836">
                  <c:v>8.555788836169638E-2</c:v>
                </c:pt>
                <c:pt idx="1837">
                  <c:v>8.5013374327006522E-2</c:v>
                </c:pt>
                <c:pt idx="1838">
                  <c:v>8.4469156626499856E-2</c:v>
                </c:pt>
                <c:pt idx="1839">
                  <c:v>8.392523493781115E-2</c:v>
                </c:pt>
                <c:pt idx="1840">
                  <c:v>8.3381608939100973E-2</c:v>
                </c:pt>
                <c:pt idx="1841">
                  <c:v>8.283827830905445E-2</c:v>
                </c:pt>
                <c:pt idx="1842">
                  <c:v>8.2295242726880186E-2</c:v>
                </c:pt>
                <c:pt idx="1843">
                  <c:v>8.1752501872309091E-2</c:v>
                </c:pt>
                <c:pt idx="1844">
                  <c:v>8.1210055425593272E-2</c:v>
                </c:pt>
                <c:pt idx="1845">
                  <c:v>8.0667903067504876E-2</c:v>
                </c:pt>
                <c:pt idx="1846">
                  <c:v>8.012604447933501E-2</c:v>
                </c:pt>
                <c:pt idx="1847">
                  <c:v>7.9584479342892547E-2</c:v>
                </c:pt>
                <c:pt idx="1848">
                  <c:v>7.9043207340503074E-2</c:v>
                </c:pt>
                <c:pt idx="1849">
                  <c:v>7.8502228155007722E-2</c:v>
                </c:pt>
                <c:pt idx="1850">
                  <c:v>7.79615414697621E-2</c:v>
                </c:pt>
                <c:pt idx="1851">
                  <c:v>7.7421146968635127E-2</c:v>
                </c:pt>
                <c:pt idx="1852">
                  <c:v>7.6881044336007981E-2</c:v>
                </c:pt>
                <c:pt idx="1853">
                  <c:v>7.6341233256772917E-2</c:v>
                </c:pt>
                <c:pt idx="1854">
                  <c:v>7.5801713416332267E-2</c:v>
                </c:pt>
                <c:pt idx="1855">
                  <c:v>7.5262484500597249E-2</c:v>
                </c:pt>
                <c:pt idx="1856">
                  <c:v>7.4723546195986909E-2</c:v>
                </c:pt>
                <c:pt idx="1857">
                  <c:v>7.4184898189427043E-2</c:v>
                </c:pt>
                <c:pt idx="1858">
                  <c:v>7.3646540168349039E-2</c:v>
                </c:pt>
                <c:pt idx="1859">
                  <c:v>7.3108471820688872E-2</c:v>
                </c:pt>
                <c:pt idx="1860">
                  <c:v>7.2570692834886E-2</c:v>
                </c:pt>
                <c:pt idx="1861">
                  <c:v>7.2033202899882201E-2</c:v>
                </c:pt>
                <c:pt idx="1862">
                  <c:v>7.1496001705120604E-2</c:v>
                </c:pt>
                <c:pt idx="1863">
                  <c:v>7.0959088940544562E-2</c:v>
                </c:pt>
                <c:pt idx="1864">
                  <c:v>7.0422464296596557E-2</c:v>
                </c:pt>
                <c:pt idx="1865">
                  <c:v>6.9886127464217171E-2</c:v>
                </c:pt>
                <c:pt idx="1866">
                  <c:v>6.9350078134843979E-2</c:v>
                </c:pt>
                <c:pt idx="1867">
                  <c:v>6.8814316000410533E-2</c:v>
                </c:pt>
                <c:pt idx="1868">
                  <c:v>6.8278840753345255E-2</c:v>
                </c:pt>
                <c:pt idx="1869">
                  <c:v>6.7743652086570377E-2</c:v>
                </c:pt>
                <c:pt idx="1870">
                  <c:v>6.7208749693500935E-2</c:v>
                </c:pt>
                <c:pt idx="1871">
                  <c:v>6.6674133268043653E-2</c:v>
                </c:pt>
                <c:pt idx="1872">
                  <c:v>6.6139802504595946E-2</c:v>
                </c:pt>
                <c:pt idx="1873">
                  <c:v>6.5605757098044823E-2</c:v>
                </c:pt>
                <c:pt idx="1874">
                  <c:v>6.5071996743765875E-2</c:v>
                </c:pt>
                <c:pt idx="1875">
                  <c:v>6.4538521137622207E-2</c:v>
                </c:pt>
                <c:pt idx="1876">
                  <c:v>6.4005329975963449E-2</c:v>
                </c:pt>
                <c:pt idx="1877">
                  <c:v>6.3472422955624649E-2</c:v>
                </c:pt>
                <c:pt idx="1878">
                  <c:v>6.2939799773925276E-2</c:v>
                </c:pt>
                <c:pt idx="1879">
                  <c:v>6.2407460128668213E-2</c:v>
                </c:pt>
                <c:pt idx="1880">
                  <c:v>6.1875403718138669E-2</c:v>
                </c:pt>
                <c:pt idx="1881">
                  <c:v>6.1343630241103203E-2</c:v>
                </c:pt>
                <c:pt idx="1882">
                  <c:v>6.0812139396808677E-2</c:v>
                </c:pt>
                <c:pt idx="1883">
                  <c:v>6.0280930884981244E-2</c:v>
                </c:pt>
                <c:pt idx="1884">
                  <c:v>5.975000440582532E-2</c:v>
                </c:pt>
                <c:pt idx="1885">
                  <c:v>5.9219359660022577E-2</c:v>
                </c:pt>
                <c:pt idx="1886">
                  <c:v>5.868899634873094E-2</c:v>
                </c:pt>
                <c:pt idx="1887">
                  <c:v>5.8158914173583563E-2</c:v>
                </c:pt>
                <c:pt idx="1888">
                  <c:v>5.7629112836687812E-2</c:v>
                </c:pt>
                <c:pt idx="1889">
                  <c:v>5.7099592040624286E-2</c:v>
                </c:pt>
                <c:pt idx="1890">
                  <c:v>5.6570351488445809E-2</c:v>
                </c:pt>
                <c:pt idx="1891">
                  <c:v>5.6041390883676406E-2</c:v>
                </c:pt>
                <c:pt idx="1892">
                  <c:v>5.551270993031035E-2</c:v>
                </c:pt>
                <c:pt idx="1893">
                  <c:v>5.4984308332811115E-2</c:v>
                </c:pt>
                <c:pt idx="1894">
                  <c:v>5.4456185796110439E-2</c:v>
                </c:pt>
                <c:pt idx="1895">
                  <c:v>5.3928342025607305E-2</c:v>
                </c:pt>
                <c:pt idx="1896">
                  <c:v>5.3400776727166942E-2</c:v>
                </c:pt>
                <c:pt idx="1897">
                  <c:v>5.2873489607119885E-2</c:v>
                </c:pt>
                <c:pt idx="1898">
                  <c:v>5.2346480372260945E-2</c:v>
                </c:pt>
                <c:pt idx="1899">
                  <c:v>5.1819748729848271E-2</c:v>
                </c:pt>
                <c:pt idx="1900">
                  <c:v>5.1293294387602349E-2</c:v>
                </c:pt>
                <c:pt idx="1901">
                  <c:v>5.0767117053705048E-2</c:v>
                </c:pt>
                <c:pt idx="1902">
                  <c:v>5.0241216436798623E-2</c:v>
                </c:pt>
                <c:pt idx="1903">
                  <c:v>4.9715592245984784E-2</c:v>
                </c:pt>
                <c:pt idx="1904">
                  <c:v>4.9190244190823677E-2</c:v>
                </c:pt>
                <c:pt idx="1905">
                  <c:v>4.8665171981332994E-2</c:v>
                </c:pt>
                <c:pt idx="1906">
                  <c:v>4.8140375327986942E-2</c:v>
                </c:pt>
                <c:pt idx="1907">
                  <c:v>4.761585394171533E-2</c:v>
                </c:pt>
                <c:pt idx="1908">
                  <c:v>4.7091607533902589E-2</c:v>
                </c:pt>
                <c:pt idx="1909">
                  <c:v>4.6567635816386843E-2</c:v>
                </c:pt>
                <c:pt idx="1910">
                  <c:v>4.6043938501458929E-2</c:v>
                </c:pt>
                <c:pt idx="1911">
                  <c:v>4.5520515301861478E-2</c:v>
                </c:pt>
                <c:pt idx="1912">
                  <c:v>4.4997365930787951E-2</c:v>
                </c:pt>
                <c:pt idx="1913">
                  <c:v>4.4474490101881703E-2</c:v>
                </c:pt>
                <c:pt idx="1914">
                  <c:v>4.3951887529235033E-2</c:v>
                </c:pt>
                <c:pt idx="1915">
                  <c:v>4.3429557927388271E-2</c:v>
                </c:pt>
                <c:pt idx="1916">
                  <c:v>4.2907501011328814E-2</c:v>
                </c:pt>
                <c:pt idx="1917">
                  <c:v>4.23857164964902E-2</c:v>
                </c:pt>
                <c:pt idx="1918">
                  <c:v>4.1864204098751197E-2</c:v>
                </c:pt>
                <c:pt idx="1919">
                  <c:v>4.1342963534434847E-2</c:v>
                </c:pt>
                <c:pt idx="1920">
                  <c:v>4.0821994520307554E-2</c:v>
                </c:pt>
                <c:pt idx="1921">
                  <c:v>4.0301296773578167E-2</c:v>
                </c:pt>
                <c:pt idx="1922">
                  <c:v>3.9780870011897049E-2</c:v>
                </c:pt>
                <c:pt idx="1923">
                  <c:v>3.9260713953355147E-2</c:v>
                </c:pt>
                <c:pt idx="1924">
                  <c:v>3.8740828316483109E-2</c:v>
                </c:pt>
                <c:pt idx="1925">
                  <c:v>3.8221212820250337E-2</c:v>
                </c:pt>
                <c:pt idx="1926">
                  <c:v>3.7701867184064104E-2</c:v>
                </c:pt>
                <c:pt idx="1927">
                  <c:v>3.7182791127768608E-2</c:v>
                </c:pt>
                <c:pt idx="1928">
                  <c:v>3.6663984371644101E-2</c:v>
                </c:pt>
                <c:pt idx="1929">
                  <c:v>3.6145446636405974E-2</c:v>
                </c:pt>
                <c:pt idx="1930">
                  <c:v>3.5627177643203847E-2</c:v>
                </c:pt>
                <c:pt idx="1931">
                  <c:v>3.5109177113620674E-2</c:v>
                </c:pt>
                <c:pt idx="1932">
                  <c:v>3.4591444769671839E-2</c:v>
                </c:pt>
                <c:pt idx="1933">
                  <c:v>3.407398033380428E-2</c:v>
                </c:pt>
                <c:pt idx="1934">
                  <c:v>3.3556783528895573E-2</c:v>
                </c:pt>
                <c:pt idx="1935">
                  <c:v>3.303985407825305E-2</c:v>
                </c:pt>
                <c:pt idx="1936">
                  <c:v>3.2523191705612936E-2</c:v>
                </c:pt>
                <c:pt idx="1937">
                  <c:v>3.2006796135139418E-2</c:v>
                </c:pt>
                <c:pt idx="1938">
                  <c:v>3.1490667091423785E-2</c:v>
                </c:pt>
                <c:pt idx="1939">
                  <c:v>3.0974804299483547E-2</c:v>
                </c:pt>
                <c:pt idx="1940">
                  <c:v>3.0459207484761566E-2</c:v>
                </c:pt>
                <c:pt idx="1941">
                  <c:v>2.9943876373125157E-2</c:v>
                </c:pt>
                <c:pt idx="1942">
                  <c:v>2.9428810690865219E-2</c:v>
                </c:pt>
                <c:pt idx="1943">
                  <c:v>2.8914010164695383E-2</c:v>
                </c:pt>
                <c:pt idx="1944">
                  <c:v>2.8399474521751115E-2</c:v>
                </c:pt>
                <c:pt idx="1945">
                  <c:v>2.788520348958886E-2</c:v>
                </c:pt>
                <c:pt idx="1946">
                  <c:v>2.7371196796185188E-2</c:v>
                </c:pt>
                <c:pt idx="1947">
                  <c:v>2.6857454169935902E-2</c:v>
                </c:pt>
                <c:pt idx="1948">
                  <c:v>2.6343975339655205E-2</c:v>
                </c:pt>
                <c:pt idx="1949">
                  <c:v>2.5830760034574834E-2</c:v>
                </c:pt>
                <c:pt idx="1950">
                  <c:v>2.5317807984343188E-2</c:v>
                </c:pt>
                <c:pt idx="1951">
                  <c:v>2.4805118919024493E-2</c:v>
                </c:pt>
                <c:pt idx="1952">
                  <c:v>2.4292692569097937E-2</c:v>
                </c:pt>
                <c:pt idx="1953">
                  <c:v>2.3780528665456827E-2</c:v>
                </c:pt>
                <c:pt idx="1954">
                  <c:v>2.3268626939407743E-2</c:v>
                </c:pt>
                <c:pt idx="1955">
                  <c:v>2.2756987122669676E-2</c:v>
                </c:pt>
                <c:pt idx="1956">
                  <c:v>2.2245608947373204E-2</c:v>
                </c:pt>
                <c:pt idx="1957">
                  <c:v>2.1734492146059648E-2</c:v>
                </c:pt>
                <c:pt idx="1958">
                  <c:v>2.1223636451680215E-2</c:v>
                </c:pt>
                <c:pt idx="1959">
                  <c:v>2.0713041597595183E-2</c:v>
                </c:pt>
                <c:pt idx="1960">
                  <c:v>2.0202707317573051E-2</c:v>
                </c:pt>
                <c:pt idx="1961">
                  <c:v>1.9692633345789714E-2</c:v>
                </c:pt>
                <c:pt idx="1962">
                  <c:v>1.9182819416827628E-2</c:v>
                </c:pt>
                <c:pt idx="1963">
                  <c:v>1.8673265265674987E-2</c:v>
                </c:pt>
                <c:pt idx="1964">
                  <c:v>1.8163970627724884E-2</c:v>
                </c:pt>
                <c:pt idx="1965">
                  <c:v>1.76549352387745E-2</c:v>
                </c:pt>
                <c:pt idx="1966">
                  <c:v>1.7146158835024277E-2</c:v>
                </c:pt>
                <c:pt idx="1967">
                  <c:v>1.6637641153077094E-2</c:v>
                </c:pt>
                <c:pt idx="1968">
                  <c:v>1.6129381929937462E-2</c:v>
                </c:pt>
                <c:pt idx="1969">
                  <c:v>1.5621380903010683E-2</c:v>
                </c:pt>
                <c:pt idx="1970">
                  <c:v>1.5113637810102061E-2</c:v>
                </c:pt>
                <c:pt idx="1971">
                  <c:v>1.4606152389416076E-2</c:v>
                </c:pt>
                <c:pt idx="1972">
                  <c:v>1.4098924379555582E-2</c:v>
                </c:pt>
                <c:pt idx="1973">
                  <c:v>1.3591953519520991E-2</c:v>
                </c:pt>
                <c:pt idx="1974">
                  <c:v>1.3085239548709472E-2</c:v>
                </c:pt>
                <c:pt idx="1975">
                  <c:v>1.2578782206914151E-2</c:v>
                </c:pt>
                <c:pt idx="1976">
                  <c:v>1.2072581234323298E-2</c:v>
                </c:pt>
                <c:pt idx="1977">
                  <c:v>1.1566636371519541E-2</c:v>
                </c:pt>
                <c:pt idx="1978">
                  <c:v>1.1060947359479056E-2</c:v>
                </c:pt>
                <c:pt idx="1979">
                  <c:v>1.0555513939570781E-2</c:v>
                </c:pt>
                <c:pt idx="1980">
                  <c:v>1.0050335853555616E-2</c:v>
                </c:pt>
                <c:pt idx="1981">
                  <c:v>9.545412843585635E-3</c:v>
                </c:pt>
                <c:pt idx="1982">
                  <c:v>9.040744652203293E-3</c:v>
                </c:pt>
                <c:pt idx="1983">
                  <c:v>8.5363310223406427E-3</c:v>
                </c:pt>
                <c:pt idx="1984">
                  <c:v>8.0321716973185461E-3</c:v>
                </c:pt>
                <c:pt idx="1985">
                  <c:v>7.528266420845889E-3</c:v>
                </c:pt>
                <c:pt idx="1986">
                  <c:v>7.024614937018803E-3</c:v>
                </c:pt>
                <c:pt idx="1987">
                  <c:v>6.5212169903198849E-3</c:v>
                </c:pt>
                <c:pt idx="1988">
                  <c:v>6.018072325617416E-3</c:v>
                </c:pt>
                <c:pt idx="1989">
                  <c:v>5.5151806881645902E-3</c:v>
                </c:pt>
                <c:pt idx="1990">
                  <c:v>5.0125418235987375E-3</c:v>
                </c:pt>
                <c:pt idx="1991">
                  <c:v>4.5101554779405544E-3</c:v>
                </c:pt>
                <c:pt idx="1992">
                  <c:v>4.0080213975933303E-3</c:v>
                </c:pt>
                <c:pt idx="1993">
                  <c:v>3.5061393293421821E-3</c:v>
                </c:pt>
                <c:pt idx="1994">
                  <c:v>3.0045090203532892E-3</c:v>
                </c:pt>
                <c:pt idx="1995">
                  <c:v>2.5031302181731255E-3</c:v>
                </c:pt>
                <c:pt idx="1996">
                  <c:v>2.0020026707277005E-3</c:v>
                </c:pt>
                <c:pt idx="1997">
                  <c:v>1.5011261263217963E-3</c:v>
                </c:pt>
                <c:pt idx="1998">
                  <c:v>1.000500333638212E-3</c:v>
                </c:pt>
                <c:pt idx="1999">
                  <c:v>5.0012504173700418E-4</c:v>
                </c:pt>
                <c:pt idx="2000">
                  <c:v>5.4733995114021713E-14</c:v>
                </c:pt>
              </c:numCache>
            </c:numRef>
          </c:yVal>
          <c:smooth val="1"/>
          <c:extLst>
            <c:ext xmlns:c16="http://schemas.microsoft.com/office/drawing/2014/chart" uri="{C3380CC4-5D6E-409C-BE32-E72D297353CC}">
              <c16:uniqueId val="{00000000-22E6-49A5-9194-B7C64A089B44}"/>
            </c:ext>
          </c:extLst>
        </c:ser>
        <c:dLbls>
          <c:showLegendKey val="0"/>
          <c:showVal val="0"/>
          <c:showCatName val="0"/>
          <c:showSerName val="0"/>
          <c:showPercent val="0"/>
          <c:showBubbleSize val="0"/>
        </c:dLbls>
        <c:axId val="883456447"/>
        <c:axId val="883455007"/>
      </c:scatterChart>
      <c:valAx>
        <c:axId val="883456447"/>
        <c:scaling>
          <c:orientation val="minMax"/>
          <c:max val="1"/>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tr-TR" sz="2800" b="0" i="0" u="none" strike="noStrike" kern="1200" baseline="0" dirty="0">
                    <a:solidFill>
                      <a:srgbClr val="0070C0"/>
                    </a:solidFill>
                    <a:latin typeface="Cambria Math" panose="02040503050406030204" pitchFamily="18" charset="0"/>
                  </a:rPr>
                  <a:t>𝑎_𝑗</a:t>
                </a:r>
                <a:endParaRPr lang="tr-TR" sz="2800" dirty="0">
                  <a:solidFill>
                    <a:srgbClr val="0070C0"/>
                  </a:solidFill>
                </a:endParaRPr>
              </a:p>
            </c:rich>
          </c:tx>
          <c:layout>
            <c:manualLayout>
              <c:xMode val="edge"/>
              <c:yMode val="edge"/>
              <c:x val="0.44088500705625583"/>
              <c:y val="0.77012593303323151"/>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tr-TR"/>
            </a:p>
          </c:txPr>
        </c:title>
        <c:numFmt formatCode="0.00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83455007"/>
        <c:crosses val="autoZero"/>
        <c:crossBetween val="midCat"/>
      </c:valAx>
      <c:valAx>
        <c:axId val="883455007"/>
        <c:scaling>
          <c:orientation val="minMax"/>
          <c:max val="10"/>
          <c:min val="0"/>
        </c:scaling>
        <c:delete val="0"/>
        <c:axPos val="l"/>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tr-TR"/>
          </a:p>
        </c:txPr>
        <c:crossAx val="883456447"/>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tr-TR"/>
    </a:p>
  </c:txPr>
  <c:externalData r:id="rId3">
    <c:autoUpdate val="0"/>
  </c:externalData>
</c:chartSpace>
</file>

<file path=ppt/charts/colors1.xml><?xml version="1.0" encoding="utf-8"?>
<cs:colorStyle xmlns:cs="http://schemas.microsoft.com/office/drawing/2012/chartStyle" xmlns:a="http://schemas.openxmlformats.org/drawingml/2006/main" meth="withinLinear" id="18">
  <a:schemeClr val="accent5"/>
</cs:colorStyle>
</file>

<file path=ppt/charts/colors2.xml><?xml version="1.0" encoding="utf-8"?>
<cs:colorStyle xmlns:cs="http://schemas.microsoft.com/office/drawing/2012/chartStyle" xmlns:a="http://schemas.openxmlformats.org/drawingml/2006/main" meth="withinLinear" id="18">
  <a:schemeClr val="accent5"/>
</cs:colorStyle>
</file>

<file path=ppt/charts/colors3.xml><?xml version="1.0" encoding="utf-8"?>
<cs:colorStyle xmlns:cs="http://schemas.microsoft.com/office/drawing/2012/chartStyle" xmlns:a="http://schemas.openxmlformats.org/drawingml/2006/main" meth="withinLinear" id="18">
  <a:schemeClr val="accent5"/>
</cs:colorStyle>
</file>

<file path=ppt/charts/colors4.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0C12960-6E85-460F-B6E3-5B82CB31AF3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609365364"/>
      </p:ext>
    </p:extLst>
  </p:cSld>
  <p:clrMapOvr>
    <a:overrideClrMapping bg1="lt1" tx1="dk1" bg2="lt2" tx2="dk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423794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83990409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8577942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08541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7DA38F49-B3E2-4BF0-BEC7-C30D34ABBB8D}" type="datetime1">
              <a:rPr lang="en-US" smtClean="0"/>
              <a:t>2/3/2025</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0C12960-6E85-460F-B6E3-5B82CB31AF3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5467948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7DA38F49-B3E2-4BF0-BEC7-C30D34ABBB8D}" type="datetime1">
              <a:rPr lang="en-US" smtClean="0"/>
              <a:t>2/3/2025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4181873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7DA38F49-B3E2-4BF0-BEC7-C30D34ABBB8D}" type="datetime1">
              <a:rPr lang="en-US" smtClean="0"/>
              <a:t>2/3/2025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7536224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7DA38F49-B3E2-4BF0-BEC7-C30D34ABBB8D}" type="datetime1">
              <a:rPr lang="en-US" smtClean="0"/>
              <a:t>2/3/2025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06575101"/>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A38F49-B3E2-4BF0-BEC7-C30D34ABBB8D}" type="datetime1">
              <a:rPr lang="en-US" smtClean="0"/>
              <a:t>2/3/2025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70573313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A38F49-B3E2-4BF0-BEC7-C30D34ABBB8D}" type="datetime1">
              <a:rPr lang="en-US" smtClean="0"/>
              <a:t>2/3/2025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C12960-6E85-460F-B6E3-5B82CB31AF3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0144069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7DA38F49-B3E2-4BF0-BEC7-C30D34ABBB8D}" type="datetime1">
              <a:rPr lang="en-US" smtClean="0"/>
              <a:t>2/3/2025</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0C12960-6E85-460F-B6E3-5B82CB31AF3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3519357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7DA38F49-B3E2-4BF0-BEC7-C30D34ABBB8D}" type="datetime1">
              <a:rPr lang="en-US" smtClean="0"/>
              <a:t>2/3/2025</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0C12960-6E85-460F-B6E3-5B82CB31AF3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575280249"/>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Lst>
  <p:hf sldNum="0"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13" Type="http://schemas.openxmlformats.org/officeDocument/2006/relationships/image" Target="../media/image80.png"/><Relationship Id="rId3" Type="http://schemas.openxmlformats.org/officeDocument/2006/relationships/chart" Target="../charts/chart2.xml"/><Relationship Id="rId12" Type="http://schemas.openxmlformats.org/officeDocument/2006/relationships/image" Target="../media/image70.png"/><Relationship Id="rId2" Type="http://schemas.openxmlformats.org/officeDocument/2006/relationships/chart" Target="../charts/chart1.xml"/><Relationship Id="rId1" Type="http://schemas.openxmlformats.org/officeDocument/2006/relationships/slideLayout" Target="../slideLayouts/slideLayout12.xml"/><Relationship Id="rId11" Type="http://schemas.openxmlformats.org/officeDocument/2006/relationships/image" Target="../media/image60.png"/><Relationship Id="rId5" Type="http://schemas.openxmlformats.org/officeDocument/2006/relationships/image" Target="../media/image15.png"/><Relationship Id="rId10" Type="http://schemas.openxmlformats.org/officeDocument/2006/relationships/image" Target="../media/image50.png"/><Relationship Id="rId4" Type="http://schemas.openxmlformats.org/officeDocument/2006/relationships/chart" Target="../charts/chart3.xml"/><Relationship Id="rId9" Type="http://schemas.openxmlformats.org/officeDocument/2006/relationships/image" Target="../media/image40.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10.png"/><Relationship Id="rId4" Type="http://schemas.openxmlformats.org/officeDocument/2006/relationships/image" Target="../media/image100.png"/></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70.png"/><Relationship Id="rId5" Type="http://schemas.openxmlformats.org/officeDocument/2006/relationships/image" Target="../media/image160.png"/><Relationship Id="rId10" Type="http://schemas.openxmlformats.org/officeDocument/2006/relationships/image" Target="../media/image21.png"/><Relationship Id="rId4" Type="http://schemas.openxmlformats.org/officeDocument/2006/relationships/image" Target="../media/image150.png"/><Relationship Id="rId9" Type="http://schemas.openxmlformats.org/officeDocument/2006/relationships/chart" Target="../charts/char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8E247-66AE-C650-DD94-38BC23105E78}"/>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F70A0A6-720A-1BE5-0893-F90BF420C1F3}"/>
              </a:ext>
            </a:extLst>
          </p:cNvPr>
          <p:cNvSpPr>
            <a:spLocks noGrp="1"/>
          </p:cNvSpPr>
          <p:nvPr>
            <p:ph type="ctrTitle"/>
          </p:nvPr>
        </p:nvSpPr>
        <p:spPr>
          <a:xfrm>
            <a:off x="1256275" y="2271449"/>
            <a:ext cx="9679449" cy="2847058"/>
          </a:xfrm>
        </p:spPr>
        <p:txBody>
          <a:bodyPr anchor="b">
            <a:normAutofit fontScale="90000"/>
          </a:bodyPr>
          <a:lstStyle/>
          <a:p>
            <a:pPr algn="l"/>
            <a:r>
              <a:rPr lang="tr-TR" sz="8000" dirty="0">
                <a:solidFill>
                  <a:srgbClr val="0070C0"/>
                </a:solidFill>
              </a:rPr>
              <a:t>İleri Öğrenme Algoritmaları</a:t>
            </a:r>
            <a:br>
              <a:rPr lang="tr-TR" sz="8000" dirty="0">
                <a:solidFill>
                  <a:srgbClr val="0070C0"/>
                </a:solidFill>
              </a:rPr>
            </a:br>
            <a:r>
              <a:rPr lang="tr-TR" sz="8000" dirty="0">
                <a:solidFill>
                  <a:srgbClr val="0070C0"/>
                </a:solidFill>
              </a:rPr>
              <a:t>(Course 2 </a:t>
            </a:r>
            <a:r>
              <a:rPr lang="tr-TR" sz="8000" dirty="0" err="1">
                <a:solidFill>
                  <a:srgbClr val="0070C0"/>
                </a:solidFill>
              </a:rPr>
              <a:t>Week</a:t>
            </a:r>
            <a:r>
              <a:rPr lang="tr-TR" sz="8000" dirty="0">
                <a:solidFill>
                  <a:srgbClr val="0070C0"/>
                </a:solidFill>
              </a:rPr>
              <a:t> 2)</a:t>
            </a:r>
          </a:p>
        </p:txBody>
      </p:sp>
      <p:sp>
        <p:nvSpPr>
          <p:cNvPr id="3" name="Alt Başlık 2">
            <a:extLst>
              <a:ext uri="{FF2B5EF4-FFF2-40B4-BE49-F238E27FC236}">
                <a16:creationId xmlns:a16="http://schemas.microsoft.com/office/drawing/2014/main" id="{0CE4D811-F270-3306-010E-14C7EED4DB82}"/>
              </a:ext>
            </a:extLst>
          </p:cNvPr>
          <p:cNvSpPr>
            <a:spLocks noGrp="1"/>
          </p:cNvSpPr>
          <p:nvPr>
            <p:ph type="subTitle" idx="1"/>
          </p:nvPr>
        </p:nvSpPr>
        <p:spPr>
          <a:xfrm>
            <a:off x="1256275" y="5098254"/>
            <a:ext cx="9679449" cy="750259"/>
          </a:xfrm>
        </p:spPr>
        <p:txBody>
          <a:bodyPr anchor="ctr">
            <a:normAutofit/>
          </a:bodyPr>
          <a:lstStyle/>
          <a:p>
            <a:pPr algn="l"/>
            <a:r>
              <a:rPr lang="tr-TR" sz="2000" b="1" dirty="0">
                <a:solidFill>
                  <a:srgbClr val="FF0000"/>
                </a:solidFill>
              </a:rPr>
              <a:t>Burak SAVAŞÇI, Fatih Eren SÖZEN</a:t>
            </a:r>
          </a:p>
        </p:txBody>
      </p:sp>
    </p:spTree>
    <p:extLst>
      <p:ext uri="{BB962C8B-B14F-4D97-AF65-F5344CB8AC3E}">
        <p14:creationId xmlns:p14="http://schemas.microsoft.com/office/powerpoint/2010/main" val="2643649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207D6-6648-2E9E-4664-DFF1653E5BB5}"/>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65E75B0-F5D2-6584-3DB1-C76D914E9A06}"/>
              </a:ext>
            </a:extLst>
          </p:cNvPr>
          <p:cNvSpPr>
            <a:spLocks noGrp="1"/>
          </p:cNvSpPr>
          <p:nvPr>
            <p:ph type="title"/>
          </p:nvPr>
        </p:nvSpPr>
        <p:spPr>
          <a:xfrm>
            <a:off x="971248" y="392385"/>
            <a:ext cx="10515600" cy="1325563"/>
          </a:xfrm>
        </p:spPr>
        <p:txBody>
          <a:bodyPr/>
          <a:lstStyle/>
          <a:p>
            <a:r>
              <a:rPr lang="tr-TR" dirty="0">
                <a:solidFill>
                  <a:srgbClr val="0070C0"/>
                </a:solidFill>
              </a:rPr>
              <a:t>Örnek</a:t>
            </a:r>
          </a:p>
        </p:txBody>
      </p:sp>
      <p:graphicFrame>
        <p:nvGraphicFramePr>
          <p:cNvPr id="7" name="Tablo 6">
            <a:extLst>
              <a:ext uri="{FF2B5EF4-FFF2-40B4-BE49-F238E27FC236}">
                <a16:creationId xmlns:a16="http://schemas.microsoft.com/office/drawing/2014/main" id="{A9B87730-1E7F-B104-1D93-3EF5FFDC0122}"/>
              </a:ext>
            </a:extLst>
          </p:cNvPr>
          <p:cNvGraphicFramePr>
            <a:graphicFrameLocks noGrp="1"/>
          </p:cNvGraphicFramePr>
          <p:nvPr>
            <p:extLst>
              <p:ext uri="{D42A27DB-BD31-4B8C-83A1-F6EECF244321}">
                <p14:modId xmlns:p14="http://schemas.microsoft.com/office/powerpoint/2010/main" val="486973306"/>
              </p:ext>
            </p:extLst>
          </p:nvPr>
        </p:nvGraphicFramePr>
        <p:xfrm>
          <a:off x="3398177" y="166910"/>
          <a:ext cx="5397912" cy="1737360"/>
        </p:xfrm>
        <a:graphic>
          <a:graphicData uri="http://schemas.openxmlformats.org/drawingml/2006/table">
            <a:tbl>
              <a:tblPr firstRow="1" bandRow="1">
                <a:tableStyleId>{21E4AEA4-8DFA-4A89-87EB-49C32662AFE0}</a:tableStyleId>
              </a:tblPr>
              <a:tblGrid>
                <a:gridCol w="1799304">
                  <a:extLst>
                    <a:ext uri="{9D8B030D-6E8A-4147-A177-3AD203B41FA5}">
                      <a16:colId xmlns:a16="http://schemas.microsoft.com/office/drawing/2014/main" val="481305907"/>
                    </a:ext>
                  </a:extLst>
                </a:gridCol>
                <a:gridCol w="1799304">
                  <a:extLst>
                    <a:ext uri="{9D8B030D-6E8A-4147-A177-3AD203B41FA5}">
                      <a16:colId xmlns:a16="http://schemas.microsoft.com/office/drawing/2014/main" val="3815044925"/>
                    </a:ext>
                  </a:extLst>
                </a:gridCol>
                <a:gridCol w="1799304">
                  <a:extLst>
                    <a:ext uri="{9D8B030D-6E8A-4147-A177-3AD203B41FA5}">
                      <a16:colId xmlns:a16="http://schemas.microsoft.com/office/drawing/2014/main" val="4028851004"/>
                    </a:ext>
                  </a:extLst>
                </a:gridCol>
              </a:tblGrid>
              <a:tr h="607074">
                <a:tc>
                  <a:txBody>
                    <a:bodyPr/>
                    <a:lstStyle/>
                    <a:p>
                      <a:r>
                        <a:rPr lang="tr-TR" dirty="0"/>
                        <a:t>Taç Yaprak Genişliği</a:t>
                      </a:r>
                    </a:p>
                  </a:txBody>
                  <a:tcPr/>
                </a:tc>
                <a:tc>
                  <a:txBody>
                    <a:bodyPr/>
                    <a:lstStyle/>
                    <a:p>
                      <a:r>
                        <a:rPr lang="tr-TR" dirty="0"/>
                        <a:t>Çanak Yaprak Genişliği</a:t>
                      </a:r>
                    </a:p>
                  </a:txBody>
                  <a:tcPr/>
                </a:tc>
                <a:tc>
                  <a:txBody>
                    <a:bodyPr/>
                    <a:lstStyle/>
                    <a:p>
                      <a:r>
                        <a:rPr lang="tr-TR" dirty="0"/>
                        <a:t>Türler</a:t>
                      </a:r>
                    </a:p>
                  </a:txBody>
                  <a:tcPr/>
                </a:tc>
                <a:extLst>
                  <a:ext uri="{0D108BD9-81ED-4DB2-BD59-A6C34878D82A}">
                    <a16:rowId xmlns:a16="http://schemas.microsoft.com/office/drawing/2014/main" val="1728273224"/>
                  </a:ext>
                </a:extLst>
              </a:tr>
              <a:tr h="346900">
                <a:tc>
                  <a:txBody>
                    <a:bodyPr/>
                    <a:lstStyle/>
                    <a:p>
                      <a:r>
                        <a:rPr lang="tr-TR" dirty="0"/>
                        <a:t>0.04</a:t>
                      </a:r>
                    </a:p>
                  </a:txBody>
                  <a:tcPr/>
                </a:tc>
                <a:tc>
                  <a:txBody>
                    <a:bodyPr/>
                    <a:lstStyle/>
                    <a:p>
                      <a:r>
                        <a:rPr lang="tr-TR" dirty="0"/>
                        <a:t>0.42</a:t>
                      </a:r>
                    </a:p>
                  </a:txBody>
                  <a:tcPr/>
                </a:tc>
                <a:tc>
                  <a:txBody>
                    <a:bodyPr/>
                    <a:lstStyle/>
                    <a:p>
                      <a:r>
                        <a:rPr lang="tr-TR" dirty="0" err="1">
                          <a:solidFill>
                            <a:srgbClr val="00B050"/>
                          </a:solidFill>
                        </a:rPr>
                        <a:t>Setosa</a:t>
                      </a:r>
                      <a:endParaRPr lang="tr-TR" dirty="0">
                        <a:solidFill>
                          <a:srgbClr val="00B050"/>
                        </a:solidFill>
                      </a:endParaRPr>
                    </a:p>
                  </a:txBody>
                  <a:tcPr/>
                </a:tc>
                <a:extLst>
                  <a:ext uri="{0D108BD9-81ED-4DB2-BD59-A6C34878D82A}">
                    <a16:rowId xmlns:a16="http://schemas.microsoft.com/office/drawing/2014/main" val="2661002363"/>
                  </a:ext>
                </a:extLst>
              </a:tr>
              <a:tr h="346900">
                <a:tc>
                  <a:txBody>
                    <a:bodyPr/>
                    <a:lstStyle/>
                    <a:p>
                      <a:r>
                        <a:rPr lang="tr-TR" dirty="0"/>
                        <a:t>1</a:t>
                      </a:r>
                    </a:p>
                  </a:txBody>
                  <a:tcPr/>
                </a:tc>
                <a:tc>
                  <a:txBody>
                    <a:bodyPr/>
                    <a:lstStyle/>
                    <a:p>
                      <a:r>
                        <a:rPr lang="tr-TR" dirty="0"/>
                        <a:t>0.54</a:t>
                      </a:r>
                    </a:p>
                  </a:txBody>
                  <a:tcPr/>
                </a:tc>
                <a:tc>
                  <a:txBody>
                    <a:bodyPr/>
                    <a:lstStyle/>
                    <a:p>
                      <a:r>
                        <a:rPr lang="tr-TR" dirty="0" err="1">
                          <a:solidFill>
                            <a:srgbClr val="FF0000"/>
                          </a:solidFill>
                        </a:rPr>
                        <a:t>Virginica</a:t>
                      </a:r>
                      <a:endParaRPr lang="tr-TR" dirty="0">
                        <a:solidFill>
                          <a:srgbClr val="FF0000"/>
                        </a:solidFill>
                      </a:endParaRPr>
                    </a:p>
                  </a:txBody>
                  <a:tcPr/>
                </a:tc>
                <a:extLst>
                  <a:ext uri="{0D108BD9-81ED-4DB2-BD59-A6C34878D82A}">
                    <a16:rowId xmlns:a16="http://schemas.microsoft.com/office/drawing/2014/main" val="1739755798"/>
                  </a:ext>
                </a:extLst>
              </a:tr>
              <a:tr h="346900">
                <a:tc>
                  <a:txBody>
                    <a:bodyPr/>
                    <a:lstStyle/>
                    <a:p>
                      <a:r>
                        <a:rPr lang="tr-TR" dirty="0"/>
                        <a:t>0.50</a:t>
                      </a:r>
                    </a:p>
                  </a:txBody>
                  <a:tcPr/>
                </a:tc>
                <a:tc>
                  <a:txBody>
                    <a:bodyPr/>
                    <a:lstStyle/>
                    <a:p>
                      <a:r>
                        <a:rPr lang="tr-TR" dirty="0"/>
                        <a:t>0.37</a:t>
                      </a:r>
                    </a:p>
                  </a:txBody>
                  <a:tcPr/>
                </a:tc>
                <a:tc>
                  <a:txBody>
                    <a:bodyPr/>
                    <a:lstStyle/>
                    <a:p>
                      <a:r>
                        <a:rPr lang="tr-TR" dirty="0" err="1">
                          <a:solidFill>
                            <a:srgbClr val="7030A0"/>
                          </a:solidFill>
                        </a:rPr>
                        <a:t>Versicolor</a:t>
                      </a:r>
                      <a:endParaRPr lang="tr-TR" dirty="0">
                        <a:solidFill>
                          <a:srgbClr val="7030A0"/>
                        </a:solidFill>
                      </a:endParaRPr>
                    </a:p>
                  </a:txBody>
                  <a:tcPr/>
                </a:tc>
                <a:extLst>
                  <a:ext uri="{0D108BD9-81ED-4DB2-BD59-A6C34878D82A}">
                    <a16:rowId xmlns:a16="http://schemas.microsoft.com/office/drawing/2014/main" val="4199333397"/>
                  </a:ext>
                </a:extLst>
              </a:tr>
            </a:tbl>
          </a:graphicData>
        </a:graphic>
      </p:graphicFrame>
      <mc:AlternateContent xmlns:mc="http://schemas.openxmlformats.org/markup-compatibility/2006" xmlns:a14="http://schemas.microsoft.com/office/drawing/2010/main">
        <mc:Choice Requires="a14">
          <p:sp>
            <p:nvSpPr>
              <p:cNvPr id="3" name="Metin kutusu 2">
                <a:extLst>
                  <a:ext uri="{FF2B5EF4-FFF2-40B4-BE49-F238E27FC236}">
                    <a16:creationId xmlns:a16="http://schemas.microsoft.com/office/drawing/2014/main" id="{3D17B2B2-3498-21EA-9DC0-5BE51DA13EEA}"/>
                  </a:ext>
                </a:extLst>
              </p:cNvPr>
              <p:cNvSpPr txBox="1"/>
              <p:nvPr/>
            </p:nvSpPr>
            <p:spPr>
              <a:xfrm>
                <a:off x="819429" y="2689957"/>
                <a:ext cx="3734891"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00B050"/>
                            </a:solidFill>
                            <a:latin typeface="Cambria Math" panose="02040503050406030204" pitchFamily="18" charset="0"/>
                          </a:rPr>
                          <m:t>𝑆𝑒𝑡𝑜𝑠𝑎</m:t>
                        </m:r>
                      </m:e>
                    </m:d>
                    <m:r>
                      <a:rPr lang="tr-TR" sz="1400" b="0" i="1" dirty="0" smtClean="0">
                        <a:solidFill>
                          <a:srgbClr val="0070C0"/>
                        </a:solidFill>
                        <a:latin typeface="Cambria Math" panose="02040503050406030204" pitchFamily="18" charset="0"/>
                      </a:rPr>
                      <m:t>= </m:t>
                    </m:r>
                    <m:f>
                      <m:fPr>
                        <m:ctrlPr>
                          <a:rPr lang="tr-TR" sz="1400" i="1" dirty="0" smtClean="0">
                            <a:solidFill>
                              <a:schemeClr val="tx1"/>
                            </a:solidFill>
                            <a:latin typeface="Cambria Math" panose="02040503050406030204" pitchFamily="18" charset="0"/>
                          </a:rPr>
                        </m:ctrlPr>
                      </m:fPr>
                      <m:num>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1.04</m:t>
                            </m:r>
                          </m:sup>
                        </m:sSup>
                      </m:num>
                      <m:den>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1.04</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sSub>
                              <m:sSubPr>
                                <m:ctrlPr>
                                  <a:rPr lang="tr-TR" sz="1400" i="1" dirty="0">
                                    <a:solidFill>
                                      <a:schemeClr val="tx1"/>
                                    </a:solidFill>
                                    <a:latin typeface="Cambria Math" panose="02040503050406030204" pitchFamily="18" charset="0"/>
                                  </a:rPr>
                                </m:ctrlPr>
                              </m:sSubPr>
                              <m:e>
                                <m:r>
                                  <a:rPr lang="tr-TR" sz="1400" b="0" i="1" dirty="0" smtClean="0">
                                    <a:solidFill>
                                      <a:schemeClr val="tx1"/>
                                    </a:solidFill>
                                    <a:latin typeface="Cambria Math" panose="02040503050406030204" pitchFamily="18" charset="0"/>
                                  </a:rPr>
                                  <m:t>0.14</m:t>
                                </m:r>
                              </m:e>
                              <m:sub/>
                            </m:sSub>
                          </m:sup>
                        </m:sSup>
                      </m:den>
                    </m:f>
                  </m:oMath>
                </a14:m>
                <a:r>
                  <a:rPr lang="tr-TR" sz="1400" dirty="0">
                    <a:solidFill>
                      <a:schemeClr val="tx1"/>
                    </a:solidFill>
                  </a:rPr>
                  <a:t> = 0.57</a:t>
                </a:r>
                <a:endParaRPr lang="tr-TR" sz="1400" dirty="0">
                  <a:solidFill>
                    <a:srgbClr val="0070C0"/>
                  </a:solidFill>
                </a:endParaRPr>
              </a:p>
            </p:txBody>
          </p:sp>
        </mc:Choice>
        <mc:Fallback xmlns="">
          <p:sp>
            <p:nvSpPr>
              <p:cNvPr id="3" name="Metin kutusu 2">
                <a:extLst>
                  <a:ext uri="{FF2B5EF4-FFF2-40B4-BE49-F238E27FC236}">
                    <a16:creationId xmlns:a16="http://schemas.microsoft.com/office/drawing/2014/main" id="{3D17B2B2-3498-21EA-9DC0-5BE51DA13EEA}"/>
                  </a:ext>
                </a:extLst>
              </p:cNvPr>
              <p:cNvSpPr txBox="1">
                <a:spLocks noRot="1" noChangeAspect="1" noMove="1" noResize="1" noEditPoints="1" noAdjustHandles="1" noChangeArrowheads="1" noChangeShapeType="1" noTextEdit="1"/>
              </p:cNvSpPr>
              <p:nvPr/>
            </p:nvSpPr>
            <p:spPr>
              <a:xfrm>
                <a:off x="819429" y="2689957"/>
                <a:ext cx="3734891" cy="336182"/>
              </a:xfrm>
              <a:prstGeom prst="rect">
                <a:avLst/>
              </a:prstGeom>
              <a:blipFill>
                <a:blip r:embed="rId2"/>
                <a:stretch>
                  <a:fillRect l="-1631"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F4B2D1A8-27E3-9A1B-2D96-C50815D0BDC9}"/>
                  </a:ext>
                </a:extLst>
              </p:cNvPr>
              <p:cNvSpPr txBox="1"/>
              <p:nvPr/>
            </p:nvSpPr>
            <p:spPr>
              <a:xfrm>
                <a:off x="813742" y="3066921"/>
                <a:ext cx="3709171"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FF0000"/>
                            </a:solidFill>
                            <a:latin typeface="Cambria Math" panose="02040503050406030204" pitchFamily="18" charset="0"/>
                          </a:rPr>
                          <m:t>𝑉𝑖𝑟𝑔𝑖𝑛𝑖𝑐𝑎</m:t>
                        </m:r>
                      </m:e>
                    </m:d>
                    <m:r>
                      <a:rPr lang="tr-TR" sz="1400" b="0" i="1" dirty="0" smtClean="0">
                        <a:solidFill>
                          <a:srgbClr val="0070C0"/>
                        </a:solidFill>
                        <a:latin typeface="Cambria Math" panose="02040503050406030204" pitchFamily="18" charset="0"/>
                      </a:rPr>
                      <m:t>= </m:t>
                    </m:r>
                    <m:f>
                      <m:fPr>
                        <m:ctrlPr>
                          <a:rPr lang="tr-TR" sz="1400" i="1" dirty="0" smtClean="0">
                            <a:solidFill>
                              <a:schemeClr val="tx1"/>
                            </a:solidFill>
                            <a:latin typeface="Cambria Math" panose="02040503050406030204" pitchFamily="18" charset="0"/>
                          </a:rPr>
                        </m:ctrlPr>
                      </m:fPr>
                      <m:num>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0.14 </m:t>
                            </m:r>
                          </m:sup>
                        </m:sSup>
                      </m:num>
                      <m:den>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1.04</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sSub>
                              <m:sSubPr>
                                <m:ctrlPr>
                                  <a:rPr lang="tr-TR" sz="1400" i="1" dirty="0">
                                    <a:solidFill>
                                      <a:schemeClr val="tx1"/>
                                    </a:solidFill>
                                    <a:latin typeface="Cambria Math" panose="02040503050406030204" pitchFamily="18" charset="0"/>
                                  </a:rPr>
                                </m:ctrlPr>
                              </m:sSubPr>
                              <m:e>
                                <m:r>
                                  <a:rPr lang="tr-TR" sz="1400" b="0" i="1" dirty="0" smtClean="0">
                                    <a:solidFill>
                                      <a:schemeClr val="tx1"/>
                                    </a:solidFill>
                                    <a:latin typeface="Cambria Math" panose="02040503050406030204" pitchFamily="18" charset="0"/>
                                  </a:rPr>
                                  <m:t>0.14</m:t>
                                </m:r>
                              </m:e>
                              <m:sub/>
                            </m:sSub>
                          </m:sup>
                        </m:sSup>
                      </m:den>
                    </m:f>
                  </m:oMath>
                </a14:m>
                <a:r>
                  <a:rPr lang="tr-TR" sz="1400" dirty="0">
                    <a:solidFill>
                      <a:schemeClr val="tx1"/>
                    </a:solidFill>
                  </a:rPr>
                  <a:t> = 0.23</a:t>
                </a:r>
                <a:endParaRPr lang="tr-TR" sz="1400" dirty="0">
                  <a:solidFill>
                    <a:srgbClr val="0070C0"/>
                  </a:solidFill>
                </a:endParaRPr>
              </a:p>
            </p:txBody>
          </p:sp>
        </mc:Choice>
        <mc:Fallback xmlns="">
          <p:sp>
            <p:nvSpPr>
              <p:cNvPr id="5" name="Metin kutusu 4">
                <a:extLst>
                  <a:ext uri="{FF2B5EF4-FFF2-40B4-BE49-F238E27FC236}">
                    <a16:creationId xmlns:a16="http://schemas.microsoft.com/office/drawing/2014/main" id="{F4B2D1A8-27E3-9A1B-2D96-C50815D0BDC9}"/>
                  </a:ext>
                </a:extLst>
              </p:cNvPr>
              <p:cNvSpPr txBox="1">
                <a:spLocks noRot="1" noChangeAspect="1" noMove="1" noResize="1" noEditPoints="1" noAdjustHandles="1" noChangeArrowheads="1" noChangeShapeType="1" noTextEdit="1"/>
              </p:cNvSpPr>
              <p:nvPr/>
            </p:nvSpPr>
            <p:spPr>
              <a:xfrm>
                <a:off x="813742" y="3066921"/>
                <a:ext cx="3709171" cy="336182"/>
              </a:xfrm>
              <a:prstGeom prst="rect">
                <a:avLst/>
              </a:prstGeom>
              <a:blipFill>
                <a:blip r:embed="rId3"/>
                <a:stretch>
                  <a:fillRect l="-1642"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9F683056-56E5-D228-C8AC-5B09043611CE}"/>
                  </a:ext>
                </a:extLst>
              </p:cNvPr>
              <p:cNvSpPr txBox="1"/>
              <p:nvPr/>
            </p:nvSpPr>
            <p:spPr>
              <a:xfrm>
                <a:off x="840517" y="3442927"/>
                <a:ext cx="3893675"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7030A0"/>
                            </a:solidFill>
                            <a:latin typeface="Cambria Math" panose="02040503050406030204" pitchFamily="18" charset="0"/>
                          </a:rPr>
                          <m:t>𝑉𝑒𝑟𝑠𝑖𝑐𝑜𝑙𝑜𝑟</m:t>
                        </m:r>
                      </m:e>
                    </m:d>
                    <m:r>
                      <a:rPr lang="tr-TR" sz="1400" b="0" i="1" dirty="0" smtClean="0">
                        <a:solidFill>
                          <a:srgbClr val="0070C0"/>
                        </a:solidFill>
                        <a:latin typeface="Cambria Math" panose="02040503050406030204" pitchFamily="18" charset="0"/>
                      </a:rPr>
                      <m:t>= </m:t>
                    </m:r>
                    <m:f>
                      <m:fPr>
                        <m:ctrlPr>
                          <a:rPr lang="tr-TR" sz="1400" i="1" dirty="0" smtClean="0">
                            <a:solidFill>
                              <a:schemeClr val="tx1"/>
                            </a:solidFill>
                            <a:latin typeface="Cambria Math" panose="02040503050406030204" pitchFamily="18" charset="0"/>
                          </a:rPr>
                        </m:ctrlPr>
                      </m:fPr>
                      <m:num>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num>
                      <m:den>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1.04</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sSub>
                              <m:sSubPr>
                                <m:ctrlPr>
                                  <a:rPr lang="tr-TR" sz="1400" i="1" dirty="0" smtClean="0">
                                    <a:solidFill>
                                      <a:schemeClr val="tx1"/>
                                    </a:solidFill>
                                    <a:latin typeface="Cambria Math" panose="02040503050406030204" pitchFamily="18" charset="0"/>
                                  </a:rPr>
                                </m:ctrlPr>
                              </m:sSubPr>
                              <m:e>
                                <m:r>
                                  <a:rPr lang="tr-TR" sz="1400" b="0" i="1" dirty="0" smtClean="0">
                                    <a:solidFill>
                                      <a:schemeClr val="tx1"/>
                                    </a:solidFill>
                                    <a:latin typeface="Cambria Math" panose="02040503050406030204" pitchFamily="18" charset="0"/>
                                  </a:rPr>
                                  <m:t>0.14</m:t>
                                </m:r>
                              </m:e>
                              <m:sub/>
                            </m:sSub>
                          </m:sup>
                        </m:sSup>
                      </m:den>
                    </m:f>
                  </m:oMath>
                </a14:m>
                <a:r>
                  <a:rPr lang="tr-TR" sz="1400" dirty="0">
                    <a:solidFill>
                      <a:schemeClr val="tx1"/>
                    </a:solidFill>
                  </a:rPr>
                  <a:t> = 0.20</a:t>
                </a:r>
                <a:endParaRPr lang="tr-TR" sz="1400" dirty="0">
                  <a:solidFill>
                    <a:srgbClr val="0070C0"/>
                  </a:solidFill>
                </a:endParaRPr>
              </a:p>
            </p:txBody>
          </p:sp>
        </mc:Choice>
        <mc:Fallback xmlns="">
          <p:sp>
            <p:nvSpPr>
              <p:cNvPr id="6" name="Metin kutusu 5">
                <a:extLst>
                  <a:ext uri="{FF2B5EF4-FFF2-40B4-BE49-F238E27FC236}">
                    <a16:creationId xmlns:a16="http://schemas.microsoft.com/office/drawing/2014/main" id="{9F683056-56E5-D228-C8AC-5B09043611CE}"/>
                  </a:ext>
                </a:extLst>
              </p:cNvPr>
              <p:cNvSpPr txBox="1">
                <a:spLocks noRot="1" noChangeAspect="1" noMove="1" noResize="1" noEditPoints="1" noAdjustHandles="1" noChangeArrowheads="1" noChangeShapeType="1" noTextEdit="1"/>
              </p:cNvSpPr>
              <p:nvPr/>
            </p:nvSpPr>
            <p:spPr>
              <a:xfrm>
                <a:off x="840517" y="3442927"/>
                <a:ext cx="3893675" cy="336182"/>
              </a:xfrm>
              <a:prstGeom prst="rect">
                <a:avLst/>
              </a:prstGeom>
              <a:blipFill>
                <a:blip r:embed="rId4"/>
                <a:stretch>
                  <a:fillRect l="-1565" b="-20000"/>
                </a:stretch>
              </a:blipFill>
            </p:spPr>
            <p:txBody>
              <a:bodyPr/>
              <a:lstStyle/>
              <a:p>
                <a:r>
                  <a:rPr lang="tr-TR">
                    <a:noFill/>
                  </a:rPr>
                  <a:t> </a:t>
                </a:r>
              </a:p>
            </p:txBody>
          </p:sp>
        </mc:Fallback>
      </mc:AlternateContent>
      <p:sp>
        <p:nvSpPr>
          <p:cNvPr id="8" name="Dikdörtgen 7">
            <a:extLst>
              <a:ext uri="{FF2B5EF4-FFF2-40B4-BE49-F238E27FC236}">
                <a16:creationId xmlns:a16="http://schemas.microsoft.com/office/drawing/2014/main" id="{4ADEC17F-1F98-6F7A-B28E-69F679F9CDF1}"/>
              </a:ext>
            </a:extLst>
          </p:cNvPr>
          <p:cNvSpPr/>
          <p:nvPr/>
        </p:nvSpPr>
        <p:spPr>
          <a:xfrm>
            <a:off x="4593857" y="2376205"/>
            <a:ext cx="377614" cy="3361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9" name="Dikdörtgen 8">
            <a:extLst>
              <a:ext uri="{FF2B5EF4-FFF2-40B4-BE49-F238E27FC236}">
                <a16:creationId xmlns:a16="http://schemas.microsoft.com/office/drawing/2014/main" id="{F780D76C-C04E-5A99-BB79-49DAA60AD16A}"/>
              </a:ext>
            </a:extLst>
          </p:cNvPr>
          <p:cNvSpPr/>
          <p:nvPr/>
        </p:nvSpPr>
        <p:spPr>
          <a:xfrm>
            <a:off x="4549380" y="2949680"/>
            <a:ext cx="349139" cy="3031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0" name="Dikdörtgen 9">
            <a:extLst>
              <a:ext uri="{FF2B5EF4-FFF2-40B4-BE49-F238E27FC236}">
                <a16:creationId xmlns:a16="http://schemas.microsoft.com/office/drawing/2014/main" id="{1DEAA7E8-2157-15E3-F047-F152893C6465}"/>
              </a:ext>
            </a:extLst>
          </p:cNvPr>
          <p:cNvSpPr/>
          <p:nvPr/>
        </p:nvSpPr>
        <p:spPr>
          <a:xfrm>
            <a:off x="4674275" y="3482411"/>
            <a:ext cx="338246" cy="324579"/>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Metin kutusu 26">
            <a:extLst>
              <a:ext uri="{FF2B5EF4-FFF2-40B4-BE49-F238E27FC236}">
                <a16:creationId xmlns:a16="http://schemas.microsoft.com/office/drawing/2014/main" id="{DDCF4919-FFD3-F414-F32A-58DFC9C5DC48}"/>
              </a:ext>
            </a:extLst>
          </p:cNvPr>
          <p:cNvSpPr txBox="1"/>
          <p:nvPr/>
        </p:nvSpPr>
        <p:spPr>
          <a:xfrm>
            <a:off x="5193415" y="2924012"/>
            <a:ext cx="1584648" cy="338554"/>
          </a:xfrm>
          <a:prstGeom prst="rect">
            <a:avLst/>
          </a:prstGeom>
          <a:noFill/>
        </p:spPr>
        <p:txBody>
          <a:bodyPr wrap="square" rtlCol="0">
            <a:spAutoFit/>
          </a:bodyPr>
          <a:lstStyle/>
          <a:p>
            <a:r>
              <a:rPr lang="tr-TR" sz="1600" b="1" dirty="0" err="1">
                <a:solidFill>
                  <a:srgbClr val="002060"/>
                </a:solidFill>
              </a:rPr>
              <a:t>Softmax</a:t>
            </a:r>
            <a:endParaRPr lang="tr-TR" sz="1600" b="1" dirty="0">
              <a:solidFill>
                <a:srgbClr val="002060"/>
              </a:solidFill>
            </a:endParaRPr>
          </a:p>
        </p:txBody>
      </p:sp>
      <p:cxnSp>
        <p:nvCxnSpPr>
          <p:cNvPr id="29" name="Düz Ok Bağlayıcısı 28">
            <a:extLst>
              <a:ext uri="{FF2B5EF4-FFF2-40B4-BE49-F238E27FC236}">
                <a16:creationId xmlns:a16="http://schemas.microsoft.com/office/drawing/2014/main" id="{10327853-A187-212F-EABA-D7DEDC8F8256}"/>
              </a:ext>
            </a:extLst>
          </p:cNvPr>
          <p:cNvCxnSpPr>
            <a:cxnSpLocks/>
          </p:cNvCxnSpPr>
          <p:nvPr/>
        </p:nvCxnSpPr>
        <p:spPr>
          <a:xfrm>
            <a:off x="5151008" y="2528383"/>
            <a:ext cx="236130" cy="34022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0" name="Düz Ok Bağlayıcısı 29">
            <a:extLst>
              <a:ext uri="{FF2B5EF4-FFF2-40B4-BE49-F238E27FC236}">
                <a16:creationId xmlns:a16="http://schemas.microsoft.com/office/drawing/2014/main" id="{3AC5CB6F-6074-992B-B17E-E3E647676C7B}"/>
              </a:ext>
            </a:extLst>
          </p:cNvPr>
          <p:cNvCxnSpPr>
            <a:cxnSpLocks/>
          </p:cNvCxnSpPr>
          <p:nvPr/>
        </p:nvCxnSpPr>
        <p:spPr>
          <a:xfrm flipV="1">
            <a:off x="5970618" y="2548540"/>
            <a:ext cx="363664" cy="31215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39" name="Düz Ok Bağlayıcısı 38">
            <a:extLst>
              <a:ext uri="{FF2B5EF4-FFF2-40B4-BE49-F238E27FC236}">
                <a16:creationId xmlns:a16="http://schemas.microsoft.com/office/drawing/2014/main" id="{0368422D-4438-E237-AC2F-3C22B12BA08E}"/>
              </a:ext>
            </a:extLst>
          </p:cNvPr>
          <p:cNvCxnSpPr>
            <a:cxnSpLocks/>
          </p:cNvCxnSpPr>
          <p:nvPr/>
        </p:nvCxnSpPr>
        <p:spPr>
          <a:xfrm flipV="1">
            <a:off x="4974216" y="3112203"/>
            <a:ext cx="336819" cy="231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Düz Ok Bağlayıcısı 40">
            <a:extLst>
              <a:ext uri="{FF2B5EF4-FFF2-40B4-BE49-F238E27FC236}">
                <a16:creationId xmlns:a16="http://schemas.microsoft.com/office/drawing/2014/main" id="{70CC5C75-CDA6-814A-47BF-04534C720608}"/>
              </a:ext>
            </a:extLst>
          </p:cNvPr>
          <p:cNvCxnSpPr>
            <a:cxnSpLocks/>
          </p:cNvCxnSpPr>
          <p:nvPr/>
        </p:nvCxnSpPr>
        <p:spPr>
          <a:xfrm flipV="1">
            <a:off x="5144113" y="3246333"/>
            <a:ext cx="248567" cy="30926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42" name="Düz Ok Bağlayıcısı 41">
            <a:extLst>
              <a:ext uri="{FF2B5EF4-FFF2-40B4-BE49-F238E27FC236}">
                <a16:creationId xmlns:a16="http://schemas.microsoft.com/office/drawing/2014/main" id="{E340F43A-6B10-33C3-5295-A7EF248DE8DF}"/>
              </a:ext>
            </a:extLst>
          </p:cNvPr>
          <p:cNvCxnSpPr>
            <a:cxnSpLocks/>
          </p:cNvCxnSpPr>
          <p:nvPr/>
        </p:nvCxnSpPr>
        <p:spPr>
          <a:xfrm>
            <a:off x="6028229" y="3279120"/>
            <a:ext cx="274745" cy="283698"/>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46" name="Metin kutusu 45">
            <a:extLst>
              <a:ext uri="{FF2B5EF4-FFF2-40B4-BE49-F238E27FC236}">
                <a16:creationId xmlns:a16="http://schemas.microsoft.com/office/drawing/2014/main" id="{478B057D-C297-83D9-41BB-98751F622C16}"/>
              </a:ext>
            </a:extLst>
          </p:cNvPr>
          <p:cNvSpPr txBox="1"/>
          <p:nvPr/>
        </p:nvSpPr>
        <p:spPr>
          <a:xfrm>
            <a:off x="971248" y="2115078"/>
            <a:ext cx="1693349" cy="369332"/>
          </a:xfrm>
          <a:prstGeom prst="rect">
            <a:avLst/>
          </a:prstGeom>
          <a:noFill/>
        </p:spPr>
        <p:txBody>
          <a:bodyPr wrap="none" rtlCol="0">
            <a:spAutoFit/>
          </a:bodyPr>
          <a:lstStyle/>
          <a:p>
            <a:r>
              <a:rPr lang="tr-TR" b="1" dirty="0">
                <a:solidFill>
                  <a:srgbClr val="FF0000"/>
                </a:solidFill>
              </a:rPr>
              <a:t>Çıktı Değerleri</a:t>
            </a:r>
          </a:p>
        </p:txBody>
      </p:sp>
      <p:sp>
        <p:nvSpPr>
          <p:cNvPr id="28" name="Dikdörtgen 27">
            <a:extLst>
              <a:ext uri="{FF2B5EF4-FFF2-40B4-BE49-F238E27FC236}">
                <a16:creationId xmlns:a16="http://schemas.microsoft.com/office/drawing/2014/main" id="{35CF8E3F-2D59-75CA-07B8-19199B9E8EDA}"/>
              </a:ext>
            </a:extLst>
          </p:cNvPr>
          <p:cNvSpPr/>
          <p:nvPr/>
        </p:nvSpPr>
        <p:spPr>
          <a:xfrm>
            <a:off x="6370664" y="2378122"/>
            <a:ext cx="377614" cy="336182"/>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31" name="Dikdörtgen 30">
            <a:extLst>
              <a:ext uri="{FF2B5EF4-FFF2-40B4-BE49-F238E27FC236}">
                <a16:creationId xmlns:a16="http://schemas.microsoft.com/office/drawing/2014/main" id="{4F4294D1-088E-8FE0-CCEB-206DEFD16BE2}"/>
              </a:ext>
            </a:extLst>
          </p:cNvPr>
          <p:cNvSpPr/>
          <p:nvPr/>
        </p:nvSpPr>
        <p:spPr>
          <a:xfrm>
            <a:off x="6384901" y="2915609"/>
            <a:ext cx="349139" cy="303107"/>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Dikdörtgen 31">
            <a:extLst>
              <a:ext uri="{FF2B5EF4-FFF2-40B4-BE49-F238E27FC236}">
                <a16:creationId xmlns:a16="http://schemas.microsoft.com/office/drawing/2014/main" id="{4AD5FE4D-AFAC-B678-3D8B-652FEC02C214}"/>
              </a:ext>
            </a:extLst>
          </p:cNvPr>
          <p:cNvSpPr/>
          <p:nvPr/>
        </p:nvSpPr>
        <p:spPr>
          <a:xfrm>
            <a:off x="6391874" y="3379024"/>
            <a:ext cx="357227" cy="336182"/>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3" name="Metin kutusu 32">
            <a:extLst>
              <a:ext uri="{FF2B5EF4-FFF2-40B4-BE49-F238E27FC236}">
                <a16:creationId xmlns:a16="http://schemas.microsoft.com/office/drawing/2014/main" id="{B566C956-9A02-EB61-B7EA-5CCC73FD55AE}"/>
              </a:ext>
            </a:extLst>
          </p:cNvPr>
          <p:cNvSpPr txBox="1"/>
          <p:nvPr/>
        </p:nvSpPr>
        <p:spPr>
          <a:xfrm>
            <a:off x="4499976" y="2099206"/>
            <a:ext cx="597536" cy="276999"/>
          </a:xfrm>
          <a:prstGeom prst="rect">
            <a:avLst/>
          </a:prstGeom>
          <a:noFill/>
        </p:spPr>
        <p:txBody>
          <a:bodyPr wrap="none" rtlCol="0">
            <a:spAutoFit/>
          </a:bodyPr>
          <a:lstStyle/>
          <a:p>
            <a:r>
              <a:rPr lang="tr-TR" sz="1200" dirty="0" err="1">
                <a:solidFill>
                  <a:srgbClr val="00B050"/>
                </a:solidFill>
              </a:rPr>
              <a:t>Setosa</a:t>
            </a:r>
            <a:endParaRPr lang="tr-TR" sz="1200" dirty="0">
              <a:solidFill>
                <a:srgbClr val="00B050"/>
              </a:solidFill>
            </a:endParaRPr>
          </a:p>
        </p:txBody>
      </p:sp>
      <p:sp>
        <p:nvSpPr>
          <p:cNvPr id="34" name="Metin kutusu 33">
            <a:extLst>
              <a:ext uri="{FF2B5EF4-FFF2-40B4-BE49-F238E27FC236}">
                <a16:creationId xmlns:a16="http://schemas.microsoft.com/office/drawing/2014/main" id="{A377D85E-B63B-1E16-1023-5DBB8C2FB570}"/>
              </a:ext>
            </a:extLst>
          </p:cNvPr>
          <p:cNvSpPr txBox="1"/>
          <p:nvPr/>
        </p:nvSpPr>
        <p:spPr>
          <a:xfrm>
            <a:off x="4394442" y="2679556"/>
            <a:ext cx="754950" cy="276999"/>
          </a:xfrm>
          <a:prstGeom prst="rect">
            <a:avLst/>
          </a:prstGeom>
          <a:noFill/>
        </p:spPr>
        <p:txBody>
          <a:bodyPr wrap="none" rtlCol="0">
            <a:spAutoFit/>
          </a:bodyPr>
          <a:lstStyle/>
          <a:p>
            <a:r>
              <a:rPr lang="tr-TR" sz="1200" dirty="0" err="1">
                <a:solidFill>
                  <a:srgbClr val="FF0000"/>
                </a:solidFill>
              </a:rPr>
              <a:t>Virginica</a:t>
            </a:r>
            <a:endParaRPr lang="tr-TR" sz="1200" dirty="0">
              <a:solidFill>
                <a:srgbClr val="FF0000"/>
              </a:solidFill>
            </a:endParaRPr>
          </a:p>
        </p:txBody>
      </p:sp>
      <p:sp>
        <p:nvSpPr>
          <p:cNvPr id="35" name="Metin kutusu 34">
            <a:extLst>
              <a:ext uri="{FF2B5EF4-FFF2-40B4-BE49-F238E27FC236}">
                <a16:creationId xmlns:a16="http://schemas.microsoft.com/office/drawing/2014/main" id="{FEE91162-5ACA-7D45-9FE8-FADEB321C357}"/>
              </a:ext>
            </a:extLst>
          </p:cNvPr>
          <p:cNvSpPr txBox="1"/>
          <p:nvPr/>
        </p:nvSpPr>
        <p:spPr>
          <a:xfrm>
            <a:off x="4411690" y="3221560"/>
            <a:ext cx="803040" cy="276999"/>
          </a:xfrm>
          <a:prstGeom prst="rect">
            <a:avLst/>
          </a:prstGeom>
          <a:noFill/>
        </p:spPr>
        <p:txBody>
          <a:bodyPr wrap="none" rtlCol="0">
            <a:spAutoFit/>
          </a:bodyPr>
          <a:lstStyle/>
          <a:p>
            <a:r>
              <a:rPr lang="tr-TR" sz="1200" dirty="0" err="1">
                <a:solidFill>
                  <a:srgbClr val="7030A0"/>
                </a:solidFill>
              </a:rPr>
              <a:t>Versicolor</a:t>
            </a:r>
            <a:endParaRPr lang="tr-TR" sz="1200" dirty="0">
              <a:solidFill>
                <a:srgbClr val="7030A0"/>
              </a:solidFill>
            </a:endParaRPr>
          </a:p>
        </p:txBody>
      </p:sp>
      <mc:AlternateContent xmlns:mc="http://schemas.openxmlformats.org/markup-compatibility/2006" xmlns:a14="http://schemas.microsoft.com/office/drawing/2010/main">
        <mc:Choice Requires="a14">
          <p:sp>
            <p:nvSpPr>
              <p:cNvPr id="36" name="Metin kutusu 35">
                <a:extLst>
                  <a:ext uri="{FF2B5EF4-FFF2-40B4-BE49-F238E27FC236}">
                    <a16:creationId xmlns:a16="http://schemas.microsoft.com/office/drawing/2014/main" id="{AB7F649C-DA61-6679-42BB-2C8488CEDB70}"/>
                  </a:ext>
                </a:extLst>
              </p:cNvPr>
              <p:cNvSpPr txBox="1"/>
              <p:nvPr/>
            </p:nvSpPr>
            <p:spPr>
              <a:xfrm>
                <a:off x="832554" y="4105390"/>
                <a:ext cx="3548880"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00B050"/>
                            </a:solidFill>
                            <a:latin typeface="Cambria Math" panose="02040503050406030204" pitchFamily="18" charset="0"/>
                          </a:rPr>
                          <m:t>𝑆𝑒𝑡𝑜𝑠𝑎</m:t>
                        </m:r>
                      </m:e>
                    </m:d>
                    <m:r>
                      <a:rPr lang="tr-TR" sz="1400" b="0" i="1" dirty="0" smtClean="0">
                        <a:solidFill>
                          <a:srgbClr val="0070C0"/>
                        </a:solidFill>
                        <a:latin typeface="Cambria Math" panose="02040503050406030204" pitchFamily="18" charset="0"/>
                      </a:rPr>
                      <m:t>= </m:t>
                    </m:r>
                    <m:f>
                      <m:fPr>
                        <m:ctrlPr>
                          <a:rPr lang="tr-TR" sz="1400" i="1" dirty="0" smtClean="0">
                            <a:solidFill>
                              <a:schemeClr val="tx1"/>
                            </a:solidFill>
                            <a:latin typeface="Cambria Math" panose="02040503050406030204" pitchFamily="18" charset="0"/>
                          </a:rPr>
                        </m:ctrlPr>
                      </m:fPr>
                      <m:num>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0.00 </m:t>
                            </m:r>
                          </m:sup>
                        </m:sSup>
                      </m:num>
                      <m:den>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0.00</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sSub>
                              <m:sSubPr>
                                <m:ctrlPr>
                                  <a:rPr lang="tr-TR" sz="1400" i="1" dirty="0">
                                    <a:solidFill>
                                      <a:schemeClr val="tx1"/>
                                    </a:solidFill>
                                    <a:latin typeface="Cambria Math" panose="02040503050406030204" pitchFamily="18" charset="0"/>
                                  </a:rPr>
                                </m:ctrlPr>
                              </m:sSubPr>
                              <m:e>
                                <m:r>
                                  <a:rPr lang="tr-TR" sz="1400" b="0" i="1" dirty="0" smtClean="0">
                                    <a:solidFill>
                                      <a:schemeClr val="tx1"/>
                                    </a:solidFill>
                                    <a:latin typeface="Cambria Math" panose="02040503050406030204" pitchFamily="18" charset="0"/>
                                  </a:rPr>
                                  <m:t>1.00</m:t>
                                </m:r>
                              </m:e>
                              <m:sub>
                                <m:r>
                                  <a:rPr lang="tr-TR" sz="1400" b="0" i="1" dirty="0" smtClean="0">
                                    <a:solidFill>
                                      <a:schemeClr val="tx1"/>
                                    </a:solidFill>
                                    <a:latin typeface="Cambria Math" panose="02040503050406030204" pitchFamily="18" charset="0"/>
                                  </a:rPr>
                                  <m:t>.</m:t>
                                </m:r>
                              </m:sub>
                            </m:sSub>
                          </m:sup>
                        </m:sSup>
                      </m:den>
                    </m:f>
                  </m:oMath>
                </a14:m>
                <a:r>
                  <a:rPr lang="tr-TR" sz="1400" dirty="0">
                    <a:solidFill>
                      <a:schemeClr val="tx1"/>
                    </a:solidFill>
                  </a:rPr>
                  <a:t> = 0.22</a:t>
                </a:r>
                <a:endParaRPr lang="tr-TR" sz="1400" dirty="0">
                  <a:solidFill>
                    <a:srgbClr val="0070C0"/>
                  </a:solidFill>
                </a:endParaRPr>
              </a:p>
            </p:txBody>
          </p:sp>
        </mc:Choice>
        <mc:Fallback xmlns="">
          <p:sp>
            <p:nvSpPr>
              <p:cNvPr id="36" name="Metin kutusu 35">
                <a:extLst>
                  <a:ext uri="{FF2B5EF4-FFF2-40B4-BE49-F238E27FC236}">
                    <a16:creationId xmlns:a16="http://schemas.microsoft.com/office/drawing/2014/main" id="{AB7F649C-DA61-6679-42BB-2C8488CEDB70}"/>
                  </a:ext>
                </a:extLst>
              </p:cNvPr>
              <p:cNvSpPr txBox="1">
                <a:spLocks noRot="1" noChangeAspect="1" noMove="1" noResize="1" noEditPoints="1" noAdjustHandles="1" noChangeArrowheads="1" noChangeShapeType="1" noTextEdit="1"/>
              </p:cNvSpPr>
              <p:nvPr/>
            </p:nvSpPr>
            <p:spPr>
              <a:xfrm>
                <a:off x="832554" y="4105390"/>
                <a:ext cx="3548880" cy="336182"/>
              </a:xfrm>
              <a:prstGeom prst="rect">
                <a:avLst/>
              </a:prstGeom>
              <a:blipFill>
                <a:blip r:embed="rId5"/>
                <a:stretch>
                  <a:fillRect l="-1718" b="-1785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37" name="Metin kutusu 36">
                <a:extLst>
                  <a:ext uri="{FF2B5EF4-FFF2-40B4-BE49-F238E27FC236}">
                    <a16:creationId xmlns:a16="http://schemas.microsoft.com/office/drawing/2014/main" id="{ECE8CFAF-87A7-CA79-3E4E-5FDCDC946B41}"/>
                  </a:ext>
                </a:extLst>
              </p:cNvPr>
              <p:cNvSpPr txBox="1"/>
              <p:nvPr/>
            </p:nvSpPr>
            <p:spPr>
              <a:xfrm>
                <a:off x="801140" y="4441699"/>
                <a:ext cx="3834054"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FF0000"/>
                            </a:solidFill>
                            <a:latin typeface="Cambria Math" panose="02040503050406030204" pitchFamily="18" charset="0"/>
                          </a:rPr>
                          <m:t>𝑉𝑖𝑟𝑔𝑖𝑛𝑖𝑐𝑎</m:t>
                        </m:r>
                      </m:e>
                    </m:d>
                    <m:r>
                      <a:rPr lang="tr-TR" sz="1400" b="0" i="1" dirty="0" smtClean="0">
                        <a:solidFill>
                          <a:srgbClr val="0070C0"/>
                        </a:solidFill>
                        <a:latin typeface="Cambria Math" panose="02040503050406030204" pitchFamily="18" charset="0"/>
                      </a:rPr>
                      <m:t>=</m:t>
                    </m:r>
                    <m:f>
                      <m:fPr>
                        <m:ctrlPr>
                          <a:rPr lang="tr-TR" sz="1400" i="1" dirty="0">
                            <a:latin typeface="Cambria Math" panose="02040503050406030204" pitchFamily="18" charset="0"/>
                          </a:rPr>
                        </m:ctrlPr>
                      </m:fPr>
                      <m:num>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b="0" i="1" dirty="0" smtClean="0">
                                <a:latin typeface="Cambria Math" panose="02040503050406030204" pitchFamily="18" charset="0"/>
                              </a:rPr>
                              <m:t>1.00</m:t>
                            </m:r>
                            <m:r>
                              <a:rPr lang="tr-TR" sz="1400" i="1" dirty="0">
                                <a:latin typeface="Cambria Math" panose="02040503050406030204" pitchFamily="18" charset="0"/>
                              </a:rPr>
                              <m:t> </m:t>
                            </m:r>
                          </m:sup>
                        </m:sSup>
                      </m:num>
                      <m:den>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0.00</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0.00</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sSub>
                              <m:sSubPr>
                                <m:ctrlPr>
                                  <a:rPr lang="tr-TR" sz="1400" i="1" dirty="0">
                                    <a:latin typeface="Cambria Math" panose="02040503050406030204" pitchFamily="18" charset="0"/>
                                  </a:rPr>
                                </m:ctrlPr>
                              </m:sSubPr>
                              <m:e>
                                <m:r>
                                  <a:rPr lang="tr-TR" sz="1400" i="1" dirty="0">
                                    <a:latin typeface="Cambria Math" panose="02040503050406030204" pitchFamily="18" charset="0"/>
                                  </a:rPr>
                                  <m:t>1.00</m:t>
                                </m:r>
                              </m:e>
                              <m:sub>
                                <m:r>
                                  <a:rPr lang="tr-TR" sz="1400" i="1" dirty="0">
                                    <a:latin typeface="Cambria Math" panose="02040503050406030204" pitchFamily="18" charset="0"/>
                                  </a:rPr>
                                  <m:t>.</m:t>
                                </m:r>
                              </m:sub>
                            </m:sSub>
                          </m:sup>
                        </m:sSup>
                      </m:den>
                    </m:f>
                  </m:oMath>
                </a14:m>
                <a:r>
                  <a:rPr lang="tr-TR" sz="1400" dirty="0">
                    <a:solidFill>
                      <a:schemeClr val="tx1"/>
                    </a:solidFill>
                  </a:rPr>
                  <a:t>= 0.58</a:t>
                </a:r>
                <a:endParaRPr lang="tr-TR" sz="1400" dirty="0">
                  <a:solidFill>
                    <a:srgbClr val="0070C0"/>
                  </a:solidFill>
                </a:endParaRPr>
              </a:p>
            </p:txBody>
          </p:sp>
        </mc:Choice>
        <mc:Fallback xmlns="">
          <p:sp>
            <p:nvSpPr>
              <p:cNvPr id="37" name="Metin kutusu 36">
                <a:extLst>
                  <a:ext uri="{FF2B5EF4-FFF2-40B4-BE49-F238E27FC236}">
                    <a16:creationId xmlns:a16="http://schemas.microsoft.com/office/drawing/2014/main" id="{ECE8CFAF-87A7-CA79-3E4E-5FDCDC946B41}"/>
                  </a:ext>
                </a:extLst>
              </p:cNvPr>
              <p:cNvSpPr txBox="1">
                <a:spLocks noRot="1" noChangeAspect="1" noMove="1" noResize="1" noEditPoints="1" noAdjustHandles="1" noChangeArrowheads="1" noChangeShapeType="1" noTextEdit="1"/>
              </p:cNvSpPr>
              <p:nvPr/>
            </p:nvSpPr>
            <p:spPr>
              <a:xfrm>
                <a:off x="801140" y="4441699"/>
                <a:ext cx="3834054" cy="336182"/>
              </a:xfrm>
              <a:prstGeom prst="rect">
                <a:avLst/>
              </a:prstGeom>
              <a:blipFill>
                <a:blip r:embed="rId6"/>
                <a:stretch>
                  <a:fillRect l="-1590"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0" name="Metin kutusu 39">
                <a:extLst>
                  <a:ext uri="{FF2B5EF4-FFF2-40B4-BE49-F238E27FC236}">
                    <a16:creationId xmlns:a16="http://schemas.microsoft.com/office/drawing/2014/main" id="{C95B1ABC-B4F1-280D-9DE0-C080D6402395}"/>
                  </a:ext>
                </a:extLst>
              </p:cNvPr>
              <p:cNvSpPr txBox="1"/>
              <p:nvPr/>
            </p:nvSpPr>
            <p:spPr>
              <a:xfrm>
                <a:off x="794261" y="4800109"/>
                <a:ext cx="3834054"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7030A0"/>
                            </a:solidFill>
                            <a:latin typeface="Cambria Math" panose="02040503050406030204" pitchFamily="18" charset="0"/>
                          </a:rPr>
                          <m:t>𝑉𝑒𝑟𝑠𝑖𝑐𝑜𝑙𝑜𝑟</m:t>
                        </m:r>
                      </m:e>
                    </m:d>
                    <m:r>
                      <a:rPr lang="tr-TR" sz="1400" b="0" i="1" dirty="0" smtClean="0">
                        <a:solidFill>
                          <a:srgbClr val="0070C0"/>
                        </a:solidFill>
                        <a:latin typeface="Cambria Math" panose="02040503050406030204" pitchFamily="18" charset="0"/>
                      </a:rPr>
                      <m:t>=</m:t>
                    </m:r>
                    <m:f>
                      <m:fPr>
                        <m:ctrlPr>
                          <a:rPr lang="tr-TR" sz="1400" i="1" dirty="0">
                            <a:latin typeface="Cambria Math" panose="02040503050406030204" pitchFamily="18" charset="0"/>
                          </a:rPr>
                        </m:ctrlPr>
                      </m:fPr>
                      <m:num>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0.00 </m:t>
                            </m:r>
                          </m:sup>
                        </m:sSup>
                      </m:num>
                      <m:den>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0.00</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0.00</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sSub>
                              <m:sSubPr>
                                <m:ctrlPr>
                                  <a:rPr lang="tr-TR" sz="1400" i="1" dirty="0">
                                    <a:latin typeface="Cambria Math" panose="02040503050406030204" pitchFamily="18" charset="0"/>
                                  </a:rPr>
                                </m:ctrlPr>
                              </m:sSubPr>
                              <m:e>
                                <m:r>
                                  <a:rPr lang="tr-TR" sz="1400" i="1" dirty="0">
                                    <a:latin typeface="Cambria Math" panose="02040503050406030204" pitchFamily="18" charset="0"/>
                                  </a:rPr>
                                  <m:t>1.00</m:t>
                                </m:r>
                              </m:e>
                              <m:sub>
                                <m:r>
                                  <a:rPr lang="tr-TR" sz="1400" i="1" dirty="0">
                                    <a:latin typeface="Cambria Math" panose="02040503050406030204" pitchFamily="18" charset="0"/>
                                  </a:rPr>
                                  <m:t>.</m:t>
                                </m:r>
                              </m:sub>
                            </m:sSub>
                          </m:sup>
                        </m:sSup>
                      </m:den>
                    </m:f>
                  </m:oMath>
                </a14:m>
                <a:r>
                  <a:rPr lang="tr-TR" sz="1400" dirty="0">
                    <a:solidFill>
                      <a:schemeClr val="tx1"/>
                    </a:solidFill>
                  </a:rPr>
                  <a:t>= 0.22</a:t>
                </a:r>
                <a:endParaRPr lang="tr-TR" sz="1400" dirty="0">
                  <a:solidFill>
                    <a:srgbClr val="0070C0"/>
                  </a:solidFill>
                </a:endParaRPr>
              </a:p>
            </p:txBody>
          </p:sp>
        </mc:Choice>
        <mc:Fallback xmlns="">
          <p:sp>
            <p:nvSpPr>
              <p:cNvPr id="40" name="Metin kutusu 39">
                <a:extLst>
                  <a:ext uri="{FF2B5EF4-FFF2-40B4-BE49-F238E27FC236}">
                    <a16:creationId xmlns:a16="http://schemas.microsoft.com/office/drawing/2014/main" id="{C95B1ABC-B4F1-280D-9DE0-C080D6402395}"/>
                  </a:ext>
                </a:extLst>
              </p:cNvPr>
              <p:cNvSpPr txBox="1">
                <a:spLocks noRot="1" noChangeAspect="1" noMove="1" noResize="1" noEditPoints="1" noAdjustHandles="1" noChangeArrowheads="1" noChangeShapeType="1" noTextEdit="1"/>
              </p:cNvSpPr>
              <p:nvPr/>
            </p:nvSpPr>
            <p:spPr>
              <a:xfrm>
                <a:off x="794261" y="4800109"/>
                <a:ext cx="3834054" cy="336182"/>
              </a:xfrm>
              <a:prstGeom prst="rect">
                <a:avLst/>
              </a:prstGeom>
              <a:blipFill>
                <a:blip r:embed="rId7"/>
                <a:stretch>
                  <a:fillRect l="-1590" b="-1785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3" name="Metin kutusu 42">
                <a:extLst>
                  <a:ext uri="{FF2B5EF4-FFF2-40B4-BE49-F238E27FC236}">
                    <a16:creationId xmlns:a16="http://schemas.microsoft.com/office/drawing/2014/main" id="{3C1E8680-1ECF-B2CF-4078-9248BD66BBF8}"/>
                  </a:ext>
                </a:extLst>
              </p:cNvPr>
              <p:cNvSpPr txBox="1"/>
              <p:nvPr/>
            </p:nvSpPr>
            <p:spPr>
              <a:xfrm>
                <a:off x="783601" y="5397558"/>
                <a:ext cx="3824389"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00B050"/>
                            </a:solidFill>
                            <a:latin typeface="Cambria Math" panose="02040503050406030204" pitchFamily="18" charset="0"/>
                          </a:rPr>
                          <m:t>𝑆𝑒𝑡𝑜𝑠𝑎</m:t>
                        </m:r>
                      </m:e>
                    </m:d>
                    <m:r>
                      <a:rPr lang="tr-TR" sz="1400" b="0" i="1" dirty="0" smtClean="0">
                        <a:solidFill>
                          <a:srgbClr val="0070C0"/>
                        </a:solidFill>
                        <a:latin typeface="Cambria Math" panose="02040503050406030204" pitchFamily="18" charset="0"/>
                      </a:rPr>
                      <m:t>= </m:t>
                    </m:r>
                    <m:f>
                      <m:fPr>
                        <m:ctrlPr>
                          <a:rPr lang="tr-TR" sz="1400" i="1" dirty="0" smtClean="0">
                            <a:solidFill>
                              <a:schemeClr val="tx1"/>
                            </a:solidFill>
                            <a:latin typeface="Cambria Math" panose="02040503050406030204" pitchFamily="18" charset="0"/>
                          </a:rPr>
                        </m:ctrlPr>
                      </m:fPr>
                      <m:num>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0.09</m:t>
                            </m:r>
                          </m:sup>
                        </m:sSup>
                      </m:num>
                      <m:den>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0.86</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r>
                              <a:rPr lang="tr-TR" sz="1400" b="0" i="1" dirty="0" smtClean="0">
                                <a:solidFill>
                                  <a:schemeClr val="tx1"/>
                                </a:solidFill>
                                <a:latin typeface="Cambria Math" panose="02040503050406030204" pitchFamily="18" charset="0"/>
                              </a:rPr>
                              <m:t>0.09</m:t>
                            </m:r>
                          </m:sup>
                        </m:sSup>
                        <m:r>
                          <a:rPr lang="tr-TR" sz="1400" b="0" i="1" dirty="0" smtClean="0">
                            <a:solidFill>
                              <a:schemeClr val="tx1"/>
                            </a:solidFill>
                            <a:latin typeface="Cambria Math" panose="02040503050406030204" pitchFamily="18" charset="0"/>
                          </a:rPr>
                          <m:t>+</m:t>
                        </m:r>
                        <m:sSup>
                          <m:sSupPr>
                            <m:ctrlPr>
                              <a:rPr lang="tr-TR" sz="1400" i="1" dirty="0" smtClean="0">
                                <a:solidFill>
                                  <a:schemeClr val="tx1"/>
                                </a:solidFill>
                                <a:latin typeface="Cambria Math" panose="02040503050406030204" pitchFamily="18" charset="0"/>
                              </a:rPr>
                            </m:ctrlPr>
                          </m:sSupPr>
                          <m:e>
                            <m:r>
                              <a:rPr lang="tr-TR" sz="1400" b="0" i="0" dirty="0">
                                <a:solidFill>
                                  <a:schemeClr val="tx1"/>
                                </a:solidFill>
                                <a:latin typeface="Cambria Math" panose="02040503050406030204" pitchFamily="18" charset="0"/>
                              </a:rPr>
                              <m:t>ⅇ</m:t>
                            </m:r>
                          </m:e>
                          <m:sup>
                            <m:sSub>
                              <m:sSubPr>
                                <m:ctrlPr>
                                  <a:rPr lang="tr-TR" sz="1400" i="1" dirty="0">
                                    <a:solidFill>
                                      <a:schemeClr val="tx1"/>
                                    </a:solidFill>
                                    <a:latin typeface="Cambria Math" panose="02040503050406030204" pitchFamily="18" charset="0"/>
                                  </a:rPr>
                                </m:ctrlPr>
                              </m:sSubPr>
                              <m:e>
                                <m:r>
                                  <a:rPr lang="tr-TR" sz="1400" b="0" i="1" dirty="0" smtClean="0">
                                    <a:solidFill>
                                      <a:schemeClr val="tx1"/>
                                    </a:solidFill>
                                    <a:latin typeface="Cambria Math" panose="02040503050406030204" pitchFamily="18" charset="0"/>
                                  </a:rPr>
                                  <m:t>1.0</m:t>
                                </m:r>
                              </m:e>
                              <m:sub>
                                <m:r>
                                  <a:rPr lang="tr-TR" sz="1400" b="0" i="1" dirty="0" smtClean="0">
                                    <a:solidFill>
                                      <a:schemeClr val="tx1"/>
                                    </a:solidFill>
                                    <a:latin typeface="Cambria Math" panose="02040503050406030204" pitchFamily="18" charset="0"/>
                                  </a:rPr>
                                  <m:t>,</m:t>
                                </m:r>
                              </m:sub>
                            </m:sSub>
                          </m:sup>
                        </m:sSup>
                      </m:den>
                    </m:f>
                  </m:oMath>
                </a14:m>
                <a:r>
                  <a:rPr lang="tr-TR" sz="1400" dirty="0">
                    <a:solidFill>
                      <a:schemeClr val="tx1"/>
                    </a:solidFill>
                  </a:rPr>
                  <a:t> = 0.24</a:t>
                </a:r>
                <a:endParaRPr lang="tr-TR" sz="1400" dirty="0">
                  <a:solidFill>
                    <a:srgbClr val="0070C0"/>
                  </a:solidFill>
                </a:endParaRPr>
              </a:p>
            </p:txBody>
          </p:sp>
        </mc:Choice>
        <mc:Fallback xmlns="">
          <p:sp>
            <p:nvSpPr>
              <p:cNvPr id="43" name="Metin kutusu 42">
                <a:extLst>
                  <a:ext uri="{FF2B5EF4-FFF2-40B4-BE49-F238E27FC236}">
                    <a16:creationId xmlns:a16="http://schemas.microsoft.com/office/drawing/2014/main" id="{3C1E8680-1ECF-B2CF-4078-9248BD66BBF8}"/>
                  </a:ext>
                </a:extLst>
              </p:cNvPr>
              <p:cNvSpPr txBox="1">
                <a:spLocks noRot="1" noChangeAspect="1" noMove="1" noResize="1" noEditPoints="1" noAdjustHandles="1" noChangeArrowheads="1" noChangeShapeType="1" noTextEdit="1"/>
              </p:cNvSpPr>
              <p:nvPr/>
            </p:nvSpPr>
            <p:spPr>
              <a:xfrm>
                <a:off x="783601" y="5397558"/>
                <a:ext cx="3824389" cy="336182"/>
              </a:xfrm>
              <a:prstGeom prst="rect">
                <a:avLst/>
              </a:prstGeom>
              <a:blipFill>
                <a:blip r:embed="rId8"/>
                <a:stretch>
                  <a:fillRect l="-1595" b="-17857"/>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4" name="Metin kutusu 43">
                <a:extLst>
                  <a:ext uri="{FF2B5EF4-FFF2-40B4-BE49-F238E27FC236}">
                    <a16:creationId xmlns:a16="http://schemas.microsoft.com/office/drawing/2014/main" id="{3EE2F60A-53BF-6885-CF55-7266F5214730}"/>
                  </a:ext>
                </a:extLst>
              </p:cNvPr>
              <p:cNvSpPr txBox="1"/>
              <p:nvPr/>
            </p:nvSpPr>
            <p:spPr>
              <a:xfrm>
                <a:off x="764988" y="5734574"/>
                <a:ext cx="3684011"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FF0000"/>
                            </a:solidFill>
                            <a:latin typeface="Cambria Math" panose="02040503050406030204" pitchFamily="18" charset="0"/>
                          </a:rPr>
                          <m:t>𝑉𝑖𝑟𝑔𝑖𝑛𝑖𝑐𝑎</m:t>
                        </m:r>
                      </m:e>
                    </m:d>
                    <m:r>
                      <a:rPr lang="tr-TR" sz="1400" b="0" i="1" dirty="0" smtClean="0">
                        <a:solidFill>
                          <a:srgbClr val="0070C0"/>
                        </a:solidFill>
                        <a:latin typeface="Cambria Math" panose="02040503050406030204" pitchFamily="18" charset="0"/>
                      </a:rPr>
                      <m:t>=</m:t>
                    </m:r>
                    <m:f>
                      <m:fPr>
                        <m:ctrlPr>
                          <a:rPr lang="tr-TR" sz="1400" i="1" dirty="0">
                            <a:latin typeface="Cambria Math" panose="02040503050406030204" pitchFamily="18" charset="0"/>
                          </a:rPr>
                        </m:ctrlPr>
                      </m:fPr>
                      <m:num>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m:t>
                            </m:r>
                            <m:r>
                              <a:rPr lang="tr-TR" sz="1400" b="0" i="1" dirty="0" smtClean="0">
                                <a:latin typeface="Cambria Math" panose="02040503050406030204" pitchFamily="18" charset="0"/>
                              </a:rPr>
                              <m:t>1</m:t>
                            </m:r>
                          </m:sup>
                        </m:sSup>
                      </m:num>
                      <m:den>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0.86</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0.09</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sSub>
                              <m:sSubPr>
                                <m:ctrlPr>
                                  <a:rPr lang="tr-TR" sz="1400" i="1" dirty="0">
                                    <a:latin typeface="Cambria Math" panose="02040503050406030204" pitchFamily="18" charset="0"/>
                                  </a:rPr>
                                </m:ctrlPr>
                              </m:sSubPr>
                              <m:e>
                                <m:r>
                                  <a:rPr lang="tr-TR" sz="1400" i="1" dirty="0">
                                    <a:latin typeface="Cambria Math" panose="02040503050406030204" pitchFamily="18" charset="0"/>
                                  </a:rPr>
                                  <m:t>1.0</m:t>
                                </m:r>
                              </m:e>
                              <m:sub>
                                <m:r>
                                  <a:rPr lang="tr-TR" sz="1400" i="1" dirty="0">
                                    <a:latin typeface="Cambria Math" panose="02040503050406030204" pitchFamily="18" charset="0"/>
                                  </a:rPr>
                                  <m:t>,</m:t>
                                </m:r>
                              </m:sub>
                            </m:sSub>
                          </m:sup>
                        </m:sSup>
                      </m:den>
                    </m:f>
                  </m:oMath>
                </a14:m>
                <a:r>
                  <a:rPr lang="tr-TR" sz="1400" dirty="0">
                    <a:solidFill>
                      <a:schemeClr val="tx1"/>
                    </a:solidFill>
                  </a:rPr>
                  <a:t>= 0.24</a:t>
                </a:r>
                <a:endParaRPr lang="tr-TR" sz="1400" dirty="0">
                  <a:solidFill>
                    <a:srgbClr val="0070C0"/>
                  </a:solidFill>
                </a:endParaRPr>
              </a:p>
            </p:txBody>
          </p:sp>
        </mc:Choice>
        <mc:Fallback xmlns="">
          <p:sp>
            <p:nvSpPr>
              <p:cNvPr id="44" name="Metin kutusu 43">
                <a:extLst>
                  <a:ext uri="{FF2B5EF4-FFF2-40B4-BE49-F238E27FC236}">
                    <a16:creationId xmlns:a16="http://schemas.microsoft.com/office/drawing/2014/main" id="{3EE2F60A-53BF-6885-CF55-7266F5214730}"/>
                  </a:ext>
                </a:extLst>
              </p:cNvPr>
              <p:cNvSpPr txBox="1">
                <a:spLocks noRot="1" noChangeAspect="1" noMove="1" noResize="1" noEditPoints="1" noAdjustHandles="1" noChangeArrowheads="1" noChangeShapeType="1" noTextEdit="1"/>
              </p:cNvSpPr>
              <p:nvPr/>
            </p:nvSpPr>
            <p:spPr>
              <a:xfrm>
                <a:off x="764988" y="5734574"/>
                <a:ext cx="3684011" cy="336182"/>
              </a:xfrm>
              <a:prstGeom prst="rect">
                <a:avLst/>
              </a:prstGeom>
              <a:blipFill>
                <a:blip r:embed="rId9"/>
                <a:stretch>
                  <a:fillRect l="-1653" b="-200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5" name="Metin kutusu 44">
                <a:extLst>
                  <a:ext uri="{FF2B5EF4-FFF2-40B4-BE49-F238E27FC236}">
                    <a16:creationId xmlns:a16="http://schemas.microsoft.com/office/drawing/2014/main" id="{B06CA976-4FA6-FE35-8F1F-B96C1B2988A7}"/>
                  </a:ext>
                </a:extLst>
              </p:cNvPr>
              <p:cNvSpPr txBox="1"/>
              <p:nvPr/>
            </p:nvSpPr>
            <p:spPr>
              <a:xfrm>
                <a:off x="724991" y="6108804"/>
                <a:ext cx="3824389" cy="336182"/>
              </a:xfrm>
              <a:prstGeom prst="rect">
                <a:avLst/>
              </a:prstGeom>
              <a:noFill/>
            </p:spPr>
            <p:txBody>
              <a:bodyPr wrap="square" lIns="0" tIns="0" rIns="0" bIns="0" rtlCol="0">
                <a:spAutoFit/>
              </a:bodyPr>
              <a:lstStyle/>
              <a:p>
                <a14:m>
                  <m:oMath xmlns:m="http://schemas.openxmlformats.org/officeDocument/2006/math">
                    <m:r>
                      <m:rPr>
                        <m:sty m:val="p"/>
                      </m:rPr>
                      <a:rPr lang="tr-TR" sz="1400" b="0" i="0" dirty="0" smtClean="0">
                        <a:solidFill>
                          <a:srgbClr val="0070C0"/>
                        </a:solidFill>
                        <a:latin typeface="Cambria Math" panose="02040503050406030204" pitchFamily="18" charset="0"/>
                      </a:rPr>
                      <m:t>So</m:t>
                    </m:r>
                    <m:r>
                      <a:rPr lang="tr-TR" sz="1400" b="0" i="1" dirty="0" smtClean="0">
                        <a:solidFill>
                          <a:srgbClr val="0070C0"/>
                        </a:solidFill>
                        <a:latin typeface="Cambria Math" panose="02040503050406030204" pitchFamily="18" charset="0"/>
                      </a:rPr>
                      <m:t>𝑓𝑡𝑚𝑎𝑥</m:t>
                    </m:r>
                    <m:d>
                      <m:dPr>
                        <m:ctrlPr>
                          <a:rPr lang="tr-TR" sz="1400" b="0" i="1" dirty="0" smtClean="0">
                            <a:solidFill>
                              <a:srgbClr val="0070C0"/>
                            </a:solidFill>
                            <a:latin typeface="Cambria Math" panose="02040503050406030204" pitchFamily="18" charset="0"/>
                          </a:rPr>
                        </m:ctrlPr>
                      </m:dPr>
                      <m:e>
                        <m:r>
                          <a:rPr lang="tr-TR" sz="1400" b="0" i="1" dirty="0" smtClean="0">
                            <a:solidFill>
                              <a:srgbClr val="7030A0"/>
                            </a:solidFill>
                            <a:latin typeface="Cambria Math" panose="02040503050406030204" pitchFamily="18" charset="0"/>
                          </a:rPr>
                          <m:t>𝑉𝑒𝑟𝑠𝑖𝑐𝑜𝑙𝑜𝑟</m:t>
                        </m:r>
                      </m:e>
                    </m:d>
                    <m:r>
                      <a:rPr lang="tr-TR" sz="1400" b="0" i="1" dirty="0" smtClean="0">
                        <a:solidFill>
                          <a:srgbClr val="0070C0"/>
                        </a:solidFill>
                        <a:latin typeface="Cambria Math" panose="02040503050406030204" pitchFamily="18" charset="0"/>
                      </a:rPr>
                      <m:t>=</m:t>
                    </m:r>
                    <m:f>
                      <m:fPr>
                        <m:ctrlPr>
                          <a:rPr lang="tr-TR" sz="1400" i="1" dirty="0">
                            <a:latin typeface="Cambria Math" panose="02040503050406030204" pitchFamily="18" charset="0"/>
                          </a:rPr>
                        </m:ctrlPr>
                      </m:fPr>
                      <m:num>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m:t>
                            </m:r>
                            <m:r>
                              <a:rPr lang="tr-TR" sz="1400" b="0" i="1" dirty="0" smtClean="0">
                                <a:latin typeface="Cambria Math" panose="02040503050406030204" pitchFamily="18" charset="0"/>
                              </a:rPr>
                              <m:t>86</m:t>
                            </m:r>
                          </m:sup>
                        </m:sSup>
                      </m:num>
                      <m:den>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0.86</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r>
                              <a:rPr lang="tr-TR" sz="1400" i="1" dirty="0">
                                <a:latin typeface="Cambria Math" panose="02040503050406030204" pitchFamily="18" charset="0"/>
                              </a:rPr>
                              <m:t>0.09</m:t>
                            </m:r>
                          </m:sup>
                        </m:sSup>
                        <m:r>
                          <a:rPr lang="tr-TR" sz="1400" i="1" dirty="0">
                            <a:latin typeface="Cambria Math" panose="02040503050406030204" pitchFamily="18" charset="0"/>
                          </a:rPr>
                          <m:t>+</m:t>
                        </m:r>
                        <m:sSup>
                          <m:sSupPr>
                            <m:ctrlPr>
                              <a:rPr lang="tr-TR" sz="1400" i="1" dirty="0">
                                <a:latin typeface="Cambria Math" panose="02040503050406030204" pitchFamily="18" charset="0"/>
                              </a:rPr>
                            </m:ctrlPr>
                          </m:sSupPr>
                          <m:e>
                            <m:r>
                              <a:rPr lang="tr-TR" sz="1400" dirty="0">
                                <a:latin typeface="Cambria Math" panose="02040503050406030204" pitchFamily="18" charset="0"/>
                              </a:rPr>
                              <m:t>ⅇ</m:t>
                            </m:r>
                          </m:e>
                          <m:sup>
                            <m:sSub>
                              <m:sSubPr>
                                <m:ctrlPr>
                                  <a:rPr lang="tr-TR" sz="1400" i="1" dirty="0">
                                    <a:latin typeface="Cambria Math" panose="02040503050406030204" pitchFamily="18" charset="0"/>
                                  </a:rPr>
                                </m:ctrlPr>
                              </m:sSubPr>
                              <m:e>
                                <m:r>
                                  <a:rPr lang="tr-TR" sz="1400" i="1" dirty="0">
                                    <a:latin typeface="Cambria Math" panose="02040503050406030204" pitchFamily="18" charset="0"/>
                                  </a:rPr>
                                  <m:t>1.0</m:t>
                                </m:r>
                              </m:e>
                              <m:sub>
                                <m:r>
                                  <a:rPr lang="tr-TR" sz="1400" i="1" dirty="0">
                                    <a:latin typeface="Cambria Math" panose="02040503050406030204" pitchFamily="18" charset="0"/>
                                  </a:rPr>
                                  <m:t>,</m:t>
                                </m:r>
                              </m:sub>
                            </m:sSub>
                          </m:sup>
                        </m:sSup>
                      </m:den>
                    </m:f>
                  </m:oMath>
                </a14:m>
                <a:r>
                  <a:rPr lang="tr-TR" sz="1400" dirty="0">
                    <a:solidFill>
                      <a:schemeClr val="tx1"/>
                    </a:solidFill>
                  </a:rPr>
                  <a:t>= 0.52</a:t>
                </a:r>
                <a:endParaRPr lang="tr-TR" sz="1400" dirty="0">
                  <a:solidFill>
                    <a:srgbClr val="0070C0"/>
                  </a:solidFill>
                </a:endParaRPr>
              </a:p>
            </p:txBody>
          </p:sp>
        </mc:Choice>
        <mc:Fallback xmlns="">
          <p:sp>
            <p:nvSpPr>
              <p:cNvPr id="45" name="Metin kutusu 44">
                <a:extLst>
                  <a:ext uri="{FF2B5EF4-FFF2-40B4-BE49-F238E27FC236}">
                    <a16:creationId xmlns:a16="http://schemas.microsoft.com/office/drawing/2014/main" id="{B06CA976-4FA6-FE35-8F1F-B96C1B2988A7}"/>
                  </a:ext>
                </a:extLst>
              </p:cNvPr>
              <p:cNvSpPr txBox="1">
                <a:spLocks noRot="1" noChangeAspect="1" noMove="1" noResize="1" noEditPoints="1" noAdjustHandles="1" noChangeArrowheads="1" noChangeShapeType="1" noTextEdit="1"/>
              </p:cNvSpPr>
              <p:nvPr/>
            </p:nvSpPr>
            <p:spPr>
              <a:xfrm>
                <a:off x="724991" y="6108804"/>
                <a:ext cx="3824389" cy="336182"/>
              </a:xfrm>
              <a:prstGeom prst="rect">
                <a:avLst/>
              </a:prstGeom>
              <a:blipFill>
                <a:blip r:embed="rId10"/>
                <a:stretch>
                  <a:fillRect l="-1595" b="-20000"/>
                </a:stretch>
              </a:blipFill>
            </p:spPr>
            <p:txBody>
              <a:bodyPr/>
              <a:lstStyle/>
              <a:p>
                <a:r>
                  <a:rPr lang="tr-TR">
                    <a:noFill/>
                  </a:rPr>
                  <a:t> </a:t>
                </a:r>
              </a:p>
            </p:txBody>
          </p:sp>
        </mc:Fallback>
      </mc:AlternateContent>
      <p:cxnSp>
        <p:nvCxnSpPr>
          <p:cNvPr id="48" name="Düz Ok Bağlayıcısı 47">
            <a:extLst>
              <a:ext uri="{FF2B5EF4-FFF2-40B4-BE49-F238E27FC236}">
                <a16:creationId xmlns:a16="http://schemas.microsoft.com/office/drawing/2014/main" id="{5A630B07-2724-74E8-4B2E-4DCBF89157E5}"/>
              </a:ext>
            </a:extLst>
          </p:cNvPr>
          <p:cNvCxnSpPr>
            <a:cxnSpLocks/>
          </p:cNvCxnSpPr>
          <p:nvPr/>
        </p:nvCxnSpPr>
        <p:spPr>
          <a:xfrm>
            <a:off x="6016154" y="3103487"/>
            <a:ext cx="368747" cy="8218"/>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1" name="Dikdörtgen 180">
            <a:extLst>
              <a:ext uri="{FF2B5EF4-FFF2-40B4-BE49-F238E27FC236}">
                <a16:creationId xmlns:a16="http://schemas.microsoft.com/office/drawing/2014/main" id="{FC62AED7-8679-D091-840E-5D36F6D7F24C}"/>
              </a:ext>
            </a:extLst>
          </p:cNvPr>
          <p:cNvSpPr/>
          <p:nvPr/>
        </p:nvSpPr>
        <p:spPr>
          <a:xfrm>
            <a:off x="4402027" y="4101621"/>
            <a:ext cx="344581" cy="2499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182" name="Dikdörtgen 181">
            <a:extLst>
              <a:ext uri="{FF2B5EF4-FFF2-40B4-BE49-F238E27FC236}">
                <a16:creationId xmlns:a16="http://schemas.microsoft.com/office/drawing/2014/main" id="{504B481C-9BB0-FCA1-834E-84F38CA10DD5}"/>
              </a:ext>
            </a:extLst>
          </p:cNvPr>
          <p:cNvSpPr/>
          <p:nvPr/>
        </p:nvSpPr>
        <p:spPr>
          <a:xfrm>
            <a:off x="4419331" y="4547086"/>
            <a:ext cx="318597" cy="2253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3" name="Dikdörtgen 182">
            <a:extLst>
              <a:ext uri="{FF2B5EF4-FFF2-40B4-BE49-F238E27FC236}">
                <a16:creationId xmlns:a16="http://schemas.microsoft.com/office/drawing/2014/main" id="{28A3DF7E-7301-C58F-01D2-E1BB6FE70D28}"/>
              </a:ext>
            </a:extLst>
          </p:cNvPr>
          <p:cNvSpPr/>
          <p:nvPr/>
        </p:nvSpPr>
        <p:spPr>
          <a:xfrm>
            <a:off x="4419331" y="4967702"/>
            <a:ext cx="308657" cy="241290"/>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4" name="Dikdörtgen 183">
            <a:extLst>
              <a:ext uri="{FF2B5EF4-FFF2-40B4-BE49-F238E27FC236}">
                <a16:creationId xmlns:a16="http://schemas.microsoft.com/office/drawing/2014/main" id="{505DEFE2-801B-ED2E-98D8-D8C6E1D63267}"/>
              </a:ext>
            </a:extLst>
          </p:cNvPr>
          <p:cNvSpPr/>
          <p:nvPr/>
        </p:nvSpPr>
        <p:spPr>
          <a:xfrm>
            <a:off x="4345063" y="5510430"/>
            <a:ext cx="344581" cy="2499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185" name="Dikdörtgen 184">
            <a:extLst>
              <a:ext uri="{FF2B5EF4-FFF2-40B4-BE49-F238E27FC236}">
                <a16:creationId xmlns:a16="http://schemas.microsoft.com/office/drawing/2014/main" id="{4ED9B56F-7C67-5061-6630-6CA3F96488DE}"/>
              </a:ext>
            </a:extLst>
          </p:cNvPr>
          <p:cNvSpPr/>
          <p:nvPr/>
        </p:nvSpPr>
        <p:spPr>
          <a:xfrm>
            <a:off x="4359568" y="5958977"/>
            <a:ext cx="318597" cy="2253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6" name="Dikdörtgen 185">
            <a:extLst>
              <a:ext uri="{FF2B5EF4-FFF2-40B4-BE49-F238E27FC236}">
                <a16:creationId xmlns:a16="http://schemas.microsoft.com/office/drawing/2014/main" id="{23526D13-B99E-E4B9-27A6-4E63417C2A67}"/>
              </a:ext>
            </a:extLst>
          </p:cNvPr>
          <p:cNvSpPr/>
          <p:nvPr/>
        </p:nvSpPr>
        <p:spPr>
          <a:xfrm>
            <a:off x="4359568" y="6416889"/>
            <a:ext cx="308657" cy="241290"/>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7" name="Dikdörtgen 186">
            <a:extLst>
              <a:ext uri="{FF2B5EF4-FFF2-40B4-BE49-F238E27FC236}">
                <a16:creationId xmlns:a16="http://schemas.microsoft.com/office/drawing/2014/main" id="{E2998AC9-5192-938E-804D-066D522B5767}"/>
              </a:ext>
            </a:extLst>
          </p:cNvPr>
          <p:cNvSpPr/>
          <p:nvPr/>
        </p:nvSpPr>
        <p:spPr>
          <a:xfrm>
            <a:off x="5954809" y="4095866"/>
            <a:ext cx="344581" cy="2499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188" name="Dikdörtgen 187">
            <a:extLst>
              <a:ext uri="{FF2B5EF4-FFF2-40B4-BE49-F238E27FC236}">
                <a16:creationId xmlns:a16="http://schemas.microsoft.com/office/drawing/2014/main" id="{E1064BA1-4EFA-0EBA-F0B2-77CECD408F85}"/>
              </a:ext>
            </a:extLst>
          </p:cNvPr>
          <p:cNvSpPr/>
          <p:nvPr/>
        </p:nvSpPr>
        <p:spPr>
          <a:xfrm>
            <a:off x="5972113" y="4541331"/>
            <a:ext cx="318597" cy="2253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89" name="Dikdörtgen 188">
            <a:extLst>
              <a:ext uri="{FF2B5EF4-FFF2-40B4-BE49-F238E27FC236}">
                <a16:creationId xmlns:a16="http://schemas.microsoft.com/office/drawing/2014/main" id="{BF8CD199-55B2-ADF5-5F6C-5298AFC252CD}"/>
              </a:ext>
            </a:extLst>
          </p:cNvPr>
          <p:cNvSpPr/>
          <p:nvPr/>
        </p:nvSpPr>
        <p:spPr>
          <a:xfrm>
            <a:off x="5972113" y="4961947"/>
            <a:ext cx="308657" cy="241290"/>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0" name="Dikdörtgen 189">
            <a:extLst>
              <a:ext uri="{FF2B5EF4-FFF2-40B4-BE49-F238E27FC236}">
                <a16:creationId xmlns:a16="http://schemas.microsoft.com/office/drawing/2014/main" id="{D0DF05C2-C334-8A0E-A917-D258F421E4B4}"/>
              </a:ext>
            </a:extLst>
          </p:cNvPr>
          <p:cNvSpPr/>
          <p:nvPr/>
        </p:nvSpPr>
        <p:spPr>
          <a:xfrm>
            <a:off x="5920391" y="6321026"/>
            <a:ext cx="308657" cy="241290"/>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1" name="Dikdörtgen 190">
            <a:extLst>
              <a:ext uri="{FF2B5EF4-FFF2-40B4-BE49-F238E27FC236}">
                <a16:creationId xmlns:a16="http://schemas.microsoft.com/office/drawing/2014/main" id="{28BF0D95-D8B4-FF76-F7FD-5E40D49481BC}"/>
              </a:ext>
            </a:extLst>
          </p:cNvPr>
          <p:cNvSpPr/>
          <p:nvPr/>
        </p:nvSpPr>
        <p:spPr>
          <a:xfrm>
            <a:off x="5902358" y="5473075"/>
            <a:ext cx="344581" cy="2499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sz="1400" dirty="0">
              <a:solidFill>
                <a:schemeClr val="tx1"/>
              </a:solidFill>
            </a:endParaRPr>
          </a:p>
        </p:txBody>
      </p:sp>
      <p:sp>
        <p:nvSpPr>
          <p:cNvPr id="192" name="Dikdörtgen 191">
            <a:extLst>
              <a:ext uri="{FF2B5EF4-FFF2-40B4-BE49-F238E27FC236}">
                <a16:creationId xmlns:a16="http://schemas.microsoft.com/office/drawing/2014/main" id="{8E7AFB5E-65B8-5225-6A87-5095DC7F26A7}"/>
              </a:ext>
            </a:extLst>
          </p:cNvPr>
          <p:cNvSpPr/>
          <p:nvPr/>
        </p:nvSpPr>
        <p:spPr>
          <a:xfrm>
            <a:off x="5916864" y="5883476"/>
            <a:ext cx="318597" cy="22532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93" name="Metin kutusu 192">
            <a:extLst>
              <a:ext uri="{FF2B5EF4-FFF2-40B4-BE49-F238E27FC236}">
                <a16:creationId xmlns:a16="http://schemas.microsoft.com/office/drawing/2014/main" id="{B3FBCFA9-A3B4-6169-9925-916C51580BD5}"/>
              </a:ext>
            </a:extLst>
          </p:cNvPr>
          <p:cNvSpPr txBox="1"/>
          <p:nvPr/>
        </p:nvSpPr>
        <p:spPr>
          <a:xfrm>
            <a:off x="4897276" y="4446343"/>
            <a:ext cx="1584648" cy="338554"/>
          </a:xfrm>
          <a:prstGeom prst="rect">
            <a:avLst/>
          </a:prstGeom>
          <a:noFill/>
        </p:spPr>
        <p:txBody>
          <a:bodyPr wrap="square" rtlCol="0">
            <a:spAutoFit/>
          </a:bodyPr>
          <a:lstStyle/>
          <a:p>
            <a:r>
              <a:rPr lang="tr-TR" sz="1600" b="1" dirty="0" err="1">
                <a:solidFill>
                  <a:srgbClr val="002060"/>
                </a:solidFill>
              </a:rPr>
              <a:t>Softmax</a:t>
            </a:r>
            <a:endParaRPr lang="tr-TR" sz="1600" b="1" dirty="0">
              <a:solidFill>
                <a:srgbClr val="002060"/>
              </a:solidFill>
            </a:endParaRPr>
          </a:p>
        </p:txBody>
      </p:sp>
      <p:cxnSp>
        <p:nvCxnSpPr>
          <p:cNvPr id="194" name="Düz Ok Bağlayıcısı 193">
            <a:extLst>
              <a:ext uri="{FF2B5EF4-FFF2-40B4-BE49-F238E27FC236}">
                <a16:creationId xmlns:a16="http://schemas.microsoft.com/office/drawing/2014/main" id="{12B4F9EE-A89A-FEC8-CA43-977A6DE6EEBF}"/>
              </a:ext>
            </a:extLst>
          </p:cNvPr>
          <p:cNvCxnSpPr>
            <a:cxnSpLocks/>
          </p:cNvCxnSpPr>
          <p:nvPr/>
        </p:nvCxnSpPr>
        <p:spPr>
          <a:xfrm>
            <a:off x="4856151" y="4192449"/>
            <a:ext cx="236130" cy="34022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95" name="Düz Ok Bağlayıcısı 194">
            <a:extLst>
              <a:ext uri="{FF2B5EF4-FFF2-40B4-BE49-F238E27FC236}">
                <a16:creationId xmlns:a16="http://schemas.microsoft.com/office/drawing/2014/main" id="{15A927EB-0D22-3AF5-59D3-BB8C153D5F62}"/>
              </a:ext>
            </a:extLst>
          </p:cNvPr>
          <p:cNvCxnSpPr>
            <a:cxnSpLocks/>
          </p:cNvCxnSpPr>
          <p:nvPr/>
        </p:nvCxnSpPr>
        <p:spPr>
          <a:xfrm flipV="1">
            <a:off x="5563539" y="4199047"/>
            <a:ext cx="363664" cy="31215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96" name="Düz Ok Bağlayıcısı 195">
            <a:extLst>
              <a:ext uri="{FF2B5EF4-FFF2-40B4-BE49-F238E27FC236}">
                <a16:creationId xmlns:a16="http://schemas.microsoft.com/office/drawing/2014/main" id="{21BACA9D-37C3-0E4A-8D22-1B2A0098A739}"/>
              </a:ext>
            </a:extLst>
          </p:cNvPr>
          <p:cNvCxnSpPr>
            <a:cxnSpLocks/>
          </p:cNvCxnSpPr>
          <p:nvPr/>
        </p:nvCxnSpPr>
        <p:spPr>
          <a:xfrm>
            <a:off x="4804276" y="4655883"/>
            <a:ext cx="1699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7" name="Düz Ok Bağlayıcısı 196">
            <a:extLst>
              <a:ext uri="{FF2B5EF4-FFF2-40B4-BE49-F238E27FC236}">
                <a16:creationId xmlns:a16="http://schemas.microsoft.com/office/drawing/2014/main" id="{F73416F0-2082-75C7-379A-FFEA11D2436B}"/>
              </a:ext>
            </a:extLst>
          </p:cNvPr>
          <p:cNvCxnSpPr>
            <a:cxnSpLocks/>
          </p:cNvCxnSpPr>
          <p:nvPr/>
        </p:nvCxnSpPr>
        <p:spPr>
          <a:xfrm>
            <a:off x="5789213" y="4655883"/>
            <a:ext cx="1699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98" name="Düz Ok Bağlayıcısı 197">
            <a:extLst>
              <a:ext uri="{FF2B5EF4-FFF2-40B4-BE49-F238E27FC236}">
                <a16:creationId xmlns:a16="http://schemas.microsoft.com/office/drawing/2014/main" id="{3E4903AF-8313-FD33-5E12-BFDF2D16A0FD}"/>
              </a:ext>
            </a:extLst>
          </p:cNvPr>
          <p:cNvCxnSpPr>
            <a:cxnSpLocks/>
          </p:cNvCxnSpPr>
          <p:nvPr/>
        </p:nvCxnSpPr>
        <p:spPr>
          <a:xfrm flipV="1">
            <a:off x="4782664" y="4813070"/>
            <a:ext cx="248567" cy="30926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199" name="Düz Ok Bağlayıcısı 198">
            <a:extLst>
              <a:ext uri="{FF2B5EF4-FFF2-40B4-BE49-F238E27FC236}">
                <a16:creationId xmlns:a16="http://schemas.microsoft.com/office/drawing/2014/main" id="{4625D867-A5F2-BF9F-76F9-EFF6970440A8}"/>
              </a:ext>
            </a:extLst>
          </p:cNvPr>
          <p:cNvCxnSpPr>
            <a:cxnSpLocks/>
          </p:cNvCxnSpPr>
          <p:nvPr/>
        </p:nvCxnSpPr>
        <p:spPr>
          <a:xfrm>
            <a:off x="5642119" y="4837545"/>
            <a:ext cx="274745" cy="283698"/>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sp>
        <p:nvSpPr>
          <p:cNvPr id="200" name="Metin kutusu 199">
            <a:extLst>
              <a:ext uri="{FF2B5EF4-FFF2-40B4-BE49-F238E27FC236}">
                <a16:creationId xmlns:a16="http://schemas.microsoft.com/office/drawing/2014/main" id="{B4D06647-BF1B-5AF6-A448-8767940CFA87}"/>
              </a:ext>
            </a:extLst>
          </p:cNvPr>
          <p:cNvSpPr txBox="1"/>
          <p:nvPr/>
        </p:nvSpPr>
        <p:spPr>
          <a:xfrm>
            <a:off x="4833727" y="5851259"/>
            <a:ext cx="1584648" cy="338554"/>
          </a:xfrm>
          <a:prstGeom prst="rect">
            <a:avLst/>
          </a:prstGeom>
          <a:noFill/>
        </p:spPr>
        <p:txBody>
          <a:bodyPr wrap="square" rtlCol="0">
            <a:spAutoFit/>
          </a:bodyPr>
          <a:lstStyle/>
          <a:p>
            <a:r>
              <a:rPr lang="tr-TR" sz="1600" b="1" dirty="0" err="1">
                <a:solidFill>
                  <a:srgbClr val="002060"/>
                </a:solidFill>
              </a:rPr>
              <a:t>Softmax</a:t>
            </a:r>
            <a:endParaRPr lang="tr-TR" sz="1600" b="1" dirty="0">
              <a:solidFill>
                <a:srgbClr val="002060"/>
              </a:solidFill>
            </a:endParaRPr>
          </a:p>
        </p:txBody>
      </p:sp>
      <p:cxnSp>
        <p:nvCxnSpPr>
          <p:cNvPr id="201" name="Düz Ok Bağlayıcısı 200">
            <a:extLst>
              <a:ext uri="{FF2B5EF4-FFF2-40B4-BE49-F238E27FC236}">
                <a16:creationId xmlns:a16="http://schemas.microsoft.com/office/drawing/2014/main" id="{8EDAE554-187D-F159-4F95-FE18D1B6DFA5}"/>
              </a:ext>
            </a:extLst>
          </p:cNvPr>
          <p:cNvCxnSpPr>
            <a:cxnSpLocks/>
          </p:cNvCxnSpPr>
          <p:nvPr/>
        </p:nvCxnSpPr>
        <p:spPr>
          <a:xfrm>
            <a:off x="4792602" y="5597365"/>
            <a:ext cx="236130" cy="340222"/>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2" name="Düz Ok Bağlayıcısı 201">
            <a:extLst>
              <a:ext uri="{FF2B5EF4-FFF2-40B4-BE49-F238E27FC236}">
                <a16:creationId xmlns:a16="http://schemas.microsoft.com/office/drawing/2014/main" id="{EF133ED4-C9EF-691B-92C6-D90A68EB4E53}"/>
              </a:ext>
            </a:extLst>
          </p:cNvPr>
          <p:cNvCxnSpPr>
            <a:cxnSpLocks/>
          </p:cNvCxnSpPr>
          <p:nvPr/>
        </p:nvCxnSpPr>
        <p:spPr>
          <a:xfrm flipV="1">
            <a:off x="5499990" y="5603963"/>
            <a:ext cx="363664" cy="312151"/>
          </a:xfrm>
          <a:prstGeom prst="straightConnector1">
            <a:avLst/>
          </a:prstGeom>
          <a:ln>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203" name="Düz Ok Bağlayıcısı 202">
            <a:extLst>
              <a:ext uri="{FF2B5EF4-FFF2-40B4-BE49-F238E27FC236}">
                <a16:creationId xmlns:a16="http://schemas.microsoft.com/office/drawing/2014/main" id="{037B227F-F69F-3C57-0347-16C6A12B1D6E}"/>
              </a:ext>
            </a:extLst>
          </p:cNvPr>
          <p:cNvCxnSpPr>
            <a:cxnSpLocks/>
          </p:cNvCxnSpPr>
          <p:nvPr/>
        </p:nvCxnSpPr>
        <p:spPr>
          <a:xfrm>
            <a:off x="4740727" y="6060799"/>
            <a:ext cx="1699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204" name="Düz Ok Bağlayıcısı 203">
            <a:extLst>
              <a:ext uri="{FF2B5EF4-FFF2-40B4-BE49-F238E27FC236}">
                <a16:creationId xmlns:a16="http://schemas.microsoft.com/office/drawing/2014/main" id="{5AF4441D-AE2D-72E4-FAF1-BDF6532F27E2}"/>
              </a:ext>
            </a:extLst>
          </p:cNvPr>
          <p:cNvCxnSpPr>
            <a:cxnSpLocks/>
          </p:cNvCxnSpPr>
          <p:nvPr/>
        </p:nvCxnSpPr>
        <p:spPr>
          <a:xfrm flipV="1">
            <a:off x="4719115" y="6217986"/>
            <a:ext cx="248567" cy="309264"/>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5" name="Düz Ok Bağlayıcısı 204">
            <a:extLst>
              <a:ext uri="{FF2B5EF4-FFF2-40B4-BE49-F238E27FC236}">
                <a16:creationId xmlns:a16="http://schemas.microsoft.com/office/drawing/2014/main" id="{49A75035-6EE2-8C52-A718-9BE6879B7237}"/>
              </a:ext>
            </a:extLst>
          </p:cNvPr>
          <p:cNvCxnSpPr>
            <a:cxnSpLocks/>
          </p:cNvCxnSpPr>
          <p:nvPr/>
        </p:nvCxnSpPr>
        <p:spPr>
          <a:xfrm>
            <a:off x="5578570" y="6242461"/>
            <a:ext cx="274745" cy="283698"/>
          </a:xfrm>
          <a:prstGeom prst="straightConnector1">
            <a:avLst/>
          </a:prstGeom>
          <a:ln>
            <a:solidFill>
              <a:srgbClr val="7030A0"/>
            </a:solidFill>
            <a:tailEnd type="triangle"/>
          </a:ln>
        </p:spPr>
        <p:style>
          <a:lnRef idx="2">
            <a:schemeClr val="accent1"/>
          </a:lnRef>
          <a:fillRef idx="0">
            <a:schemeClr val="accent1"/>
          </a:fillRef>
          <a:effectRef idx="1">
            <a:schemeClr val="accent1"/>
          </a:effectRef>
          <a:fontRef idx="minor">
            <a:schemeClr val="tx1"/>
          </a:fontRef>
        </p:style>
      </p:cxnSp>
      <p:cxnSp>
        <p:nvCxnSpPr>
          <p:cNvPr id="206" name="Düz Ok Bağlayıcısı 205">
            <a:extLst>
              <a:ext uri="{FF2B5EF4-FFF2-40B4-BE49-F238E27FC236}">
                <a16:creationId xmlns:a16="http://schemas.microsoft.com/office/drawing/2014/main" id="{C9E311DA-1166-3CD4-B1A3-125FEBC77BCA}"/>
              </a:ext>
            </a:extLst>
          </p:cNvPr>
          <p:cNvCxnSpPr>
            <a:cxnSpLocks/>
          </p:cNvCxnSpPr>
          <p:nvPr/>
        </p:nvCxnSpPr>
        <p:spPr>
          <a:xfrm>
            <a:off x="5704243" y="6079551"/>
            <a:ext cx="169940"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07" name="Metin kutusu 206">
            <a:extLst>
              <a:ext uri="{FF2B5EF4-FFF2-40B4-BE49-F238E27FC236}">
                <a16:creationId xmlns:a16="http://schemas.microsoft.com/office/drawing/2014/main" id="{9A4957A2-37B4-36F8-7F34-92DE1A70836B}"/>
              </a:ext>
            </a:extLst>
          </p:cNvPr>
          <p:cNvSpPr txBox="1"/>
          <p:nvPr/>
        </p:nvSpPr>
        <p:spPr>
          <a:xfrm>
            <a:off x="4286541" y="3841789"/>
            <a:ext cx="597536" cy="276999"/>
          </a:xfrm>
          <a:prstGeom prst="rect">
            <a:avLst/>
          </a:prstGeom>
          <a:noFill/>
        </p:spPr>
        <p:txBody>
          <a:bodyPr wrap="none" rtlCol="0">
            <a:spAutoFit/>
          </a:bodyPr>
          <a:lstStyle/>
          <a:p>
            <a:r>
              <a:rPr lang="tr-TR" sz="1200" dirty="0" err="1">
                <a:solidFill>
                  <a:srgbClr val="00B050"/>
                </a:solidFill>
              </a:rPr>
              <a:t>Setosa</a:t>
            </a:r>
            <a:endParaRPr lang="tr-TR" sz="1200" dirty="0">
              <a:solidFill>
                <a:srgbClr val="00B050"/>
              </a:solidFill>
            </a:endParaRPr>
          </a:p>
        </p:txBody>
      </p:sp>
      <p:sp>
        <p:nvSpPr>
          <p:cNvPr id="208" name="Metin kutusu 207">
            <a:extLst>
              <a:ext uri="{FF2B5EF4-FFF2-40B4-BE49-F238E27FC236}">
                <a16:creationId xmlns:a16="http://schemas.microsoft.com/office/drawing/2014/main" id="{D2D68C4E-0B2C-836D-8A55-7ED898DC1B50}"/>
              </a:ext>
            </a:extLst>
          </p:cNvPr>
          <p:cNvSpPr txBox="1"/>
          <p:nvPr/>
        </p:nvSpPr>
        <p:spPr>
          <a:xfrm>
            <a:off x="4216057" y="5250602"/>
            <a:ext cx="597536" cy="276999"/>
          </a:xfrm>
          <a:prstGeom prst="rect">
            <a:avLst/>
          </a:prstGeom>
          <a:noFill/>
        </p:spPr>
        <p:txBody>
          <a:bodyPr wrap="none" rtlCol="0">
            <a:spAutoFit/>
          </a:bodyPr>
          <a:lstStyle/>
          <a:p>
            <a:r>
              <a:rPr lang="tr-TR" sz="1200" dirty="0" err="1">
                <a:solidFill>
                  <a:srgbClr val="00B050"/>
                </a:solidFill>
              </a:rPr>
              <a:t>Setosa</a:t>
            </a:r>
            <a:endParaRPr lang="tr-TR" sz="1200" dirty="0">
              <a:solidFill>
                <a:srgbClr val="00B050"/>
              </a:solidFill>
            </a:endParaRPr>
          </a:p>
        </p:txBody>
      </p:sp>
      <p:sp>
        <p:nvSpPr>
          <p:cNvPr id="209" name="Metin kutusu 208">
            <a:extLst>
              <a:ext uri="{FF2B5EF4-FFF2-40B4-BE49-F238E27FC236}">
                <a16:creationId xmlns:a16="http://schemas.microsoft.com/office/drawing/2014/main" id="{904A4738-D8BD-317D-BA1C-C60CD0DD4228}"/>
              </a:ext>
            </a:extLst>
          </p:cNvPr>
          <p:cNvSpPr txBox="1"/>
          <p:nvPr/>
        </p:nvSpPr>
        <p:spPr>
          <a:xfrm>
            <a:off x="4170264" y="5698104"/>
            <a:ext cx="712054" cy="261610"/>
          </a:xfrm>
          <a:prstGeom prst="rect">
            <a:avLst/>
          </a:prstGeom>
          <a:noFill/>
        </p:spPr>
        <p:txBody>
          <a:bodyPr wrap="none" rtlCol="0">
            <a:spAutoFit/>
          </a:bodyPr>
          <a:lstStyle/>
          <a:p>
            <a:r>
              <a:rPr lang="tr-TR" sz="1100" dirty="0" err="1">
                <a:solidFill>
                  <a:srgbClr val="FF0000"/>
                </a:solidFill>
              </a:rPr>
              <a:t>Virginica</a:t>
            </a:r>
            <a:endParaRPr lang="tr-TR" sz="1100" dirty="0">
              <a:solidFill>
                <a:srgbClr val="FF0000"/>
              </a:solidFill>
            </a:endParaRPr>
          </a:p>
        </p:txBody>
      </p:sp>
      <p:sp>
        <p:nvSpPr>
          <p:cNvPr id="210" name="Metin kutusu 209">
            <a:extLst>
              <a:ext uri="{FF2B5EF4-FFF2-40B4-BE49-F238E27FC236}">
                <a16:creationId xmlns:a16="http://schemas.microsoft.com/office/drawing/2014/main" id="{4415532D-E1AA-0053-46C4-F3F8538940A6}"/>
              </a:ext>
            </a:extLst>
          </p:cNvPr>
          <p:cNvSpPr txBox="1"/>
          <p:nvPr/>
        </p:nvSpPr>
        <p:spPr>
          <a:xfrm>
            <a:off x="4155427" y="4714837"/>
            <a:ext cx="803040" cy="276999"/>
          </a:xfrm>
          <a:prstGeom prst="rect">
            <a:avLst/>
          </a:prstGeom>
          <a:noFill/>
        </p:spPr>
        <p:txBody>
          <a:bodyPr wrap="none" rtlCol="0">
            <a:spAutoFit/>
          </a:bodyPr>
          <a:lstStyle/>
          <a:p>
            <a:r>
              <a:rPr lang="tr-TR" sz="1200" dirty="0" err="1">
                <a:solidFill>
                  <a:srgbClr val="7030A0"/>
                </a:solidFill>
              </a:rPr>
              <a:t>Versicolor</a:t>
            </a:r>
            <a:endParaRPr lang="tr-TR" sz="1200" dirty="0">
              <a:solidFill>
                <a:srgbClr val="7030A0"/>
              </a:solidFill>
            </a:endParaRPr>
          </a:p>
        </p:txBody>
      </p:sp>
      <p:sp>
        <p:nvSpPr>
          <p:cNvPr id="211" name="Metin kutusu 210">
            <a:extLst>
              <a:ext uri="{FF2B5EF4-FFF2-40B4-BE49-F238E27FC236}">
                <a16:creationId xmlns:a16="http://schemas.microsoft.com/office/drawing/2014/main" id="{CCDFA31F-2B61-0F87-4282-3CAE5AC7D96D}"/>
              </a:ext>
            </a:extLst>
          </p:cNvPr>
          <p:cNvSpPr txBox="1"/>
          <p:nvPr/>
        </p:nvSpPr>
        <p:spPr>
          <a:xfrm>
            <a:off x="4160561" y="4307797"/>
            <a:ext cx="754950" cy="276999"/>
          </a:xfrm>
          <a:prstGeom prst="rect">
            <a:avLst/>
          </a:prstGeom>
          <a:noFill/>
        </p:spPr>
        <p:txBody>
          <a:bodyPr wrap="none" rtlCol="0">
            <a:spAutoFit/>
          </a:bodyPr>
          <a:lstStyle/>
          <a:p>
            <a:r>
              <a:rPr lang="tr-TR" sz="1200" dirty="0" err="1">
                <a:solidFill>
                  <a:srgbClr val="FF0000"/>
                </a:solidFill>
              </a:rPr>
              <a:t>Virginica</a:t>
            </a:r>
            <a:endParaRPr lang="tr-TR" sz="1200" dirty="0">
              <a:solidFill>
                <a:srgbClr val="FF0000"/>
              </a:solidFill>
            </a:endParaRPr>
          </a:p>
        </p:txBody>
      </p:sp>
      <p:sp>
        <p:nvSpPr>
          <p:cNvPr id="212" name="Metin kutusu 211">
            <a:extLst>
              <a:ext uri="{FF2B5EF4-FFF2-40B4-BE49-F238E27FC236}">
                <a16:creationId xmlns:a16="http://schemas.microsoft.com/office/drawing/2014/main" id="{B8B25915-9D24-EE9A-DD6E-FDD921053A07}"/>
              </a:ext>
            </a:extLst>
          </p:cNvPr>
          <p:cNvSpPr txBox="1"/>
          <p:nvPr/>
        </p:nvSpPr>
        <p:spPr>
          <a:xfrm>
            <a:off x="4040358" y="6124399"/>
            <a:ext cx="803040" cy="276999"/>
          </a:xfrm>
          <a:prstGeom prst="rect">
            <a:avLst/>
          </a:prstGeom>
          <a:noFill/>
        </p:spPr>
        <p:txBody>
          <a:bodyPr wrap="none" rtlCol="0">
            <a:spAutoFit/>
          </a:bodyPr>
          <a:lstStyle/>
          <a:p>
            <a:r>
              <a:rPr lang="tr-TR" sz="1200" dirty="0" err="1">
                <a:solidFill>
                  <a:srgbClr val="7030A0"/>
                </a:solidFill>
              </a:rPr>
              <a:t>Versicolor</a:t>
            </a:r>
            <a:endParaRPr lang="tr-TR" sz="1200" dirty="0">
              <a:solidFill>
                <a:srgbClr val="7030A0"/>
              </a:solidFill>
            </a:endParaRPr>
          </a:p>
        </p:txBody>
      </p:sp>
      <p:sp>
        <p:nvSpPr>
          <p:cNvPr id="214" name="Metin kutusu 213">
            <a:extLst>
              <a:ext uri="{FF2B5EF4-FFF2-40B4-BE49-F238E27FC236}">
                <a16:creationId xmlns:a16="http://schemas.microsoft.com/office/drawing/2014/main" id="{4543DF8B-ED01-10FC-0E5E-206AD1472EFB}"/>
              </a:ext>
            </a:extLst>
          </p:cNvPr>
          <p:cNvSpPr txBox="1"/>
          <p:nvPr/>
        </p:nvSpPr>
        <p:spPr>
          <a:xfrm>
            <a:off x="4580015" y="2405490"/>
            <a:ext cx="473206" cy="276999"/>
          </a:xfrm>
          <a:prstGeom prst="rect">
            <a:avLst/>
          </a:prstGeom>
          <a:noFill/>
        </p:spPr>
        <p:txBody>
          <a:bodyPr wrap="none" rtlCol="0">
            <a:spAutoFit/>
          </a:bodyPr>
          <a:lstStyle/>
          <a:p>
            <a:r>
              <a:rPr lang="tr-TR" sz="1200" dirty="0"/>
              <a:t>1.04</a:t>
            </a:r>
          </a:p>
        </p:txBody>
      </p:sp>
      <p:sp>
        <p:nvSpPr>
          <p:cNvPr id="221" name="Metin kutusu 220">
            <a:extLst>
              <a:ext uri="{FF2B5EF4-FFF2-40B4-BE49-F238E27FC236}">
                <a16:creationId xmlns:a16="http://schemas.microsoft.com/office/drawing/2014/main" id="{8D9C0A79-05B4-A27C-1364-EBC708EC1E56}"/>
              </a:ext>
            </a:extLst>
          </p:cNvPr>
          <p:cNvSpPr txBox="1"/>
          <p:nvPr/>
        </p:nvSpPr>
        <p:spPr>
          <a:xfrm>
            <a:off x="4490098" y="2961300"/>
            <a:ext cx="473206" cy="276999"/>
          </a:xfrm>
          <a:prstGeom prst="rect">
            <a:avLst/>
          </a:prstGeom>
          <a:noFill/>
        </p:spPr>
        <p:txBody>
          <a:bodyPr wrap="none" rtlCol="0">
            <a:spAutoFit/>
          </a:bodyPr>
          <a:lstStyle/>
          <a:p>
            <a:r>
              <a:rPr lang="tr-TR" sz="1200" dirty="0"/>
              <a:t>0.14</a:t>
            </a:r>
          </a:p>
        </p:txBody>
      </p:sp>
      <p:sp>
        <p:nvSpPr>
          <p:cNvPr id="222" name="Metin kutusu 221">
            <a:extLst>
              <a:ext uri="{FF2B5EF4-FFF2-40B4-BE49-F238E27FC236}">
                <a16:creationId xmlns:a16="http://schemas.microsoft.com/office/drawing/2014/main" id="{BF48A3B8-6205-8A54-595E-1ED38C2CAC6D}"/>
              </a:ext>
            </a:extLst>
          </p:cNvPr>
          <p:cNvSpPr txBox="1"/>
          <p:nvPr/>
        </p:nvSpPr>
        <p:spPr>
          <a:xfrm>
            <a:off x="4628315" y="3517046"/>
            <a:ext cx="473206" cy="276999"/>
          </a:xfrm>
          <a:prstGeom prst="rect">
            <a:avLst/>
          </a:prstGeom>
          <a:noFill/>
        </p:spPr>
        <p:txBody>
          <a:bodyPr wrap="none" rtlCol="0">
            <a:spAutoFit/>
          </a:bodyPr>
          <a:lstStyle/>
          <a:p>
            <a:r>
              <a:rPr lang="tr-TR" sz="1200" dirty="0"/>
              <a:t>0.00</a:t>
            </a:r>
          </a:p>
        </p:txBody>
      </p:sp>
      <p:sp>
        <p:nvSpPr>
          <p:cNvPr id="223" name="Metin kutusu 222">
            <a:extLst>
              <a:ext uri="{FF2B5EF4-FFF2-40B4-BE49-F238E27FC236}">
                <a16:creationId xmlns:a16="http://schemas.microsoft.com/office/drawing/2014/main" id="{2F5B8E5D-51DA-AB54-22EB-676D8D5D63B2}"/>
              </a:ext>
            </a:extLst>
          </p:cNvPr>
          <p:cNvSpPr txBox="1"/>
          <p:nvPr/>
        </p:nvSpPr>
        <p:spPr>
          <a:xfrm>
            <a:off x="6329441" y="3400959"/>
            <a:ext cx="473206" cy="276999"/>
          </a:xfrm>
          <a:prstGeom prst="rect">
            <a:avLst/>
          </a:prstGeom>
          <a:noFill/>
        </p:spPr>
        <p:txBody>
          <a:bodyPr wrap="none" rtlCol="0">
            <a:spAutoFit/>
          </a:bodyPr>
          <a:lstStyle/>
          <a:p>
            <a:r>
              <a:rPr lang="tr-TR" sz="1200" dirty="0"/>
              <a:t>0.20</a:t>
            </a:r>
          </a:p>
        </p:txBody>
      </p:sp>
      <p:sp>
        <p:nvSpPr>
          <p:cNvPr id="224" name="Metin kutusu 223">
            <a:extLst>
              <a:ext uri="{FF2B5EF4-FFF2-40B4-BE49-F238E27FC236}">
                <a16:creationId xmlns:a16="http://schemas.microsoft.com/office/drawing/2014/main" id="{4D1F5164-9528-EB47-4B2B-A85188D3CB3E}"/>
              </a:ext>
            </a:extLst>
          </p:cNvPr>
          <p:cNvSpPr txBox="1"/>
          <p:nvPr/>
        </p:nvSpPr>
        <p:spPr>
          <a:xfrm>
            <a:off x="6337193" y="2959997"/>
            <a:ext cx="473206" cy="276999"/>
          </a:xfrm>
          <a:prstGeom prst="rect">
            <a:avLst/>
          </a:prstGeom>
          <a:noFill/>
        </p:spPr>
        <p:txBody>
          <a:bodyPr wrap="none" rtlCol="0">
            <a:spAutoFit/>
          </a:bodyPr>
          <a:lstStyle/>
          <a:p>
            <a:r>
              <a:rPr lang="tr-TR" sz="1200" dirty="0"/>
              <a:t>0.23</a:t>
            </a:r>
          </a:p>
        </p:txBody>
      </p:sp>
      <p:sp>
        <p:nvSpPr>
          <p:cNvPr id="225" name="Metin kutusu 224">
            <a:extLst>
              <a:ext uri="{FF2B5EF4-FFF2-40B4-BE49-F238E27FC236}">
                <a16:creationId xmlns:a16="http://schemas.microsoft.com/office/drawing/2014/main" id="{6AABB615-9303-B175-DE98-0C4095FD3B20}"/>
              </a:ext>
            </a:extLst>
          </p:cNvPr>
          <p:cNvSpPr txBox="1"/>
          <p:nvPr/>
        </p:nvSpPr>
        <p:spPr>
          <a:xfrm>
            <a:off x="6337193" y="2406889"/>
            <a:ext cx="473206" cy="276999"/>
          </a:xfrm>
          <a:prstGeom prst="rect">
            <a:avLst/>
          </a:prstGeom>
          <a:noFill/>
        </p:spPr>
        <p:txBody>
          <a:bodyPr wrap="square" rtlCol="0">
            <a:spAutoFit/>
          </a:bodyPr>
          <a:lstStyle/>
          <a:p>
            <a:r>
              <a:rPr lang="tr-TR" sz="1200" dirty="0"/>
              <a:t>0.57</a:t>
            </a:r>
          </a:p>
        </p:txBody>
      </p:sp>
      <p:sp>
        <p:nvSpPr>
          <p:cNvPr id="226" name="Metin kutusu 225">
            <a:extLst>
              <a:ext uri="{FF2B5EF4-FFF2-40B4-BE49-F238E27FC236}">
                <a16:creationId xmlns:a16="http://schemas.microsoft.com/office/drawing/2014/main" id="{BEB494CB-95F9-3B9F-44B8-FABEF231859F}"/>
              </a:ext>
            </a:extLst>
          </p:cNvPr>
          <p:cNvSpPr txBox="1"/>
          <p:nvPr/>
        </p:nvSpPr>
        <p:spPr>
          <a:xfrm>
            <a:off x="5927203" y="4080463"/>
            <a:ext cx="473206" cy="276999"/>
          </a:xfrm>
          <a:prstGeom prst="rect">
            <a:avLst/>
          </a:prstGeom>
          <a:noFill/>
        </p:spPr>
        <p:txBody>
          <a:bodyPr wrap="none" rtlCol="0">
            <a:spAutoFit/>
          </a:bodyPr>
          <a:lstStyle/>
          <a:p>
            <a:r>
              <a:rPr lang="tr-TR" sz="1200" dirty="0"/>
              <a:t>0.22</a:t>
            </a:r>
          </a:p>
        </p:txBody>
      </p:sp>
      <p:sp>
        <p:nvSpPr>
          <p:cNvPr id="227" name="Metin kutusu 226">
            <a:extLst>
              <a:ext uri="{FF2B5EF4-FFF2-40B4-BE49-F238E27FC236}">
                <a16:creationId xmlns:a16="http://schemas.microsoft.com/office/drawing/2014/main" id="{4F2FF4B4-444E-4568-CED7-80D38D9F7EB6}"/>
              </a:ext>
            </a:extLst>
          </p:cNvPr>
          <p:cNvSpPr txBox="1"/>
          <p:nvPr/>
        </p:nvSpPr>
        <p:spPr>
          <a:xfrm>
            <a:off x="5901704" y="4513855"/>
            <a:ext cx="473206" cy="276999"/>
          </a:xfrm>
          <a:prstGeom prst="rect">
            <a:avLst/>
          </a:prstGeom>
          <a:noFill/>
        </p:spPr>
        <p:txBody>
          <a:bodyPr wrap="none" rtlCol="0">
            <a:spAutoFit/>
          </a:bodyPr>
          <a:lstStyle/>
          <a:p>
            <a:r>
              <a:rPr lang="tr-TR" sz="1200" dirty="0"/>
              <a:t>0.58</a:t>
            </a:r>
          </a:p>
        </p:txBody>
      </p:sp>
      <p:sp>
        <p:nvSpPr>
          <p:cNvPr id="228" name="Metin kutusu 227">
            <a:extLst>
              <a:ext uri="{FF2B5EF4-FFF2-40B4-BE49-F238E27FC236}">
                <a16:creationId xmlns:a16="http://schemas.microsoft.com/office/drawing/2014/main" id="{FCCE6F75-C528-0D3B-3C0C-747710FDEC28}"/>
              </a:ext>
            </a:extLst>
          </p:cNvPr>
          <p:cNvSpPr txBox="1"/>
          <p:nvPr/>
        </p:nvSpPr>
        <p:spPr>
          <a:xfrm>
            <a:off x="5889407" y="4953890"/>
            <a:ext cx="473206" cy="276999"/>
          </a:xfrm>
          <a:prstGeom prst="rect">
            <a:avLst/>
          </a:prstGeom>
          <a:noFill/>
        </p:spPr>
        <p:txBody>
          <a:bodyPr wrap="none" rtlCol="0">
            <a:spAutoFit/>
          </a:bodyPr>
          <a:lstStyle/>
          <a:p>
            <a:r>
              <a:rPr lang="tr-TR" sz="1200" dirty="0"/>
              <a:t>0.22</a:t>
            </a:r>
          </a:p>
        </p:txBody>
      </p:sp>
      <p:sp>
        <p:nvSpPr>
          <p:cNvPr id="229" name="Metin kutusu 228">
            <a:extLst>
              <a:ext uri="{FF2B5EF4-FFF2-40B4-BE49-F238E27FC236}">
                <a16:creationId xmlns:a16="http://schemas.microsoft.com/office/drawing/2014/main" id="{2839DF93-CA15-EAFF-B60F-36B6E0FC633C}"/>
              </a:ext>
            </a:extLst>
          </p:cNvPr>
          <p:cNvSpPr txBox="1"/>
          <p:nvPr/>
        </p:nvSpPr>
        <p:spPr>
          <a:xfrm>
            <a:off x="5863654" y="5474945"/>
            <a:ext cx="473206" cy="276999"/>
          </a:xfrm>
          <a:prstGeom prst="rect">
            <a:avLst/>
          </a:prstGeom>
          <a:noFill/>
        </p:spPr>
        <p:txBody>
          <a:bodyPr wrap="none" rtlCol="0">
            <a:spAutoFit/>
          </a:bodyPr>
          <a:lstStyle/>
          <a:p>
            <a:r>
              <a:rPr lang="tr-TR" sz="1200" dirty="0"/>
              <a:t>0.24</a:t>
            </a:r>
          </a:p>
        </p:txBody>
      </p:sp>
      <p:sp>
        <p:nvSpPr>
          <p:cNvPr id="230" name="Metin kutusu 229">
            <a:extLst>
              <a:ext uri="{FF2B5EF4-FFF2-40B4-BE49-F238E27FC236}">
                <a16:creationId xmlns:a16="http://schemas.microsoft.com/office/drawing/2014/main" id="{1E07C1F2-B60A-9F1D-4398-6BF90642E128}"/>
              </a:ext>
            </a:extLst>
          </p:cNvPr>
          <p:cNvSpPr txBox="1"/>
          <p:nvPr/>
        </p:nvSpPr>
        <p:spPr>
          <a:xfrm>
            <a:off x="5857594" y="5897411"/>
            <a:ext cx="473206" cy="276999"/>
          </a:xfrm>
          <a:prstGeom prst="rect">
            <a:avLst/>
          </a:prstGeom>
          <a:noFill/>
        </p:spPr>
        <p:txBody>
          <a:bodyPr wrap="none" rtlCol="0">
            <a:spAutoFit/>
          </a:bodyPr>
          <a:lstStyle/>
          <a:p>
            <a:r>
              <a:rPr lang="tr-TR" sz="1200" dirty="0"/>
              <a:t>0.24</a:t>
            </a:r>
          </a:p>
        </p:txBody>
      </p:sp>
      <p:sp>
        <p:nvSpPr>
          <p:cNvPr id="231" name="Metin kutusu 230">
            <a:extLst>
              <a:ext uri="{FF2B5EF4-FFF2-40B4-BE49-F238E27FC236}">
                <a16:creationId xmlns:a16="http://schemas.microsoft.com/office/drawing/2014/main" id="{950F2C76-90BC-EF23-19EB-E3272FF4B6AA}"/>
              </a:ext>
            </a:extLst>
          </p:cNvPr>
          <p:cNvSpPr txBox="1"/>
          <p:nvPr/>
        </p:nvSpPr>
        <p:spPr>
          <a:xfrm>
            <a:off x="5863987" y="6352735"/>
            <a:ext cx="473206" cy="276999"/>
          </a:xfrm>
          <a:prstGeom prst="rect">
            <a:avLst/>
          </a:prstGeom>
          <a:noFill/>
        </p:spPr>
        <p:txBody>
          <a:bodyPr wrap="none" rtlCol="0">
            <a:spAutoFit/>
          </a:bodyPr>
          <a:lstStyle/>
          <a:p>
            <a:r>
              <a:rPr lang="tr-TR" sz="1200" dirty="0"/>
              <a:t>0.52</a:t>
            </a:r>
          </a:p>
        </p:txBody>
      </p:sp>
      <p:sp>
        <p:nvSpPr>
          <p:cNvPr id="232" name="Metin kutusu 231">
            <a:extLst>
              <a:ext uri="{FF2B5EF4-FFF2-40B4-BE49-F238E27FC236}">
                <a16:creationId xmlns:a16="http://schemas.microsoft.com/office/drawing/2014/main" id="{3A6CC608-875C-5BA3-3680-1562148E355F}"/>
              </a:ext>
            </a:extLst>
          </p:cNvPr>
          <p:cNvSpPr txBox="1"/>
          <p:nvPr/>
        </p:nvSpPr>
        <p:spPr>
          <a:xfrm>
            <a:off x="4347888" y="4089500"/>
            <a:ext cx="473206" cy="276999"/>
          </a:xfrm>
          <a:prstGeom prst="rect">
            <a:avLst/>
          </a:prstGeom>
          <a:noFill/>
        </p:spPr>
        <p:txBody>
          <a:bodyPr wrap="none" rtlCol="0">
            <a:spAutoFit/>
          </a:bodyPr>
          <a:lstStyle/>
          <a:p>
            <a:r>
              <a:rPr lang="tr-TR" sz="1200" dirty="0"/>
              <a:t>0.00</a:t>
            </a:r>
          </a:p>
        </p:txBody>
      </p:sp>
      <p:sp>
        <p:nvSpPr>
          <p:cNvPr id="233" name="Metin kutusu 232">
            <a:extLst>
              <a:ext uri="{FF2B5EF4-FFF2-40B4-BE49-F238E27FC236}">
                <a16:creationId xmlns:a16="http://schemas.microsoft.com/office/drawing/2014/main" id="{DE510EBA-C4EE-4310-48F3-27DFF535F3BC}"/>
              </a:ext>
            </a:extLst>
          </p:cNvPr>
          <p:cNvSpPr txBox="1"/>
          <p:nvPr/>
        </p:nvSpPr>
        <p:spPr>
          <a:xfrm>
            <a:off x="4345063" y="4553945"/>
            <a:ext cx="473206" cy="276999"/>
          </a:xfrm>
          <a:prstGeom prst="rect">
            <a:avLst/>
          </a:prstGeom>
          <a:noFill/>
        </p:spPr>
        <p:txBody>
          <a:bodyPr wrap="none" rtlCol="0">
            <a:spAutoFit/>
          </a:bodyPr>
          <a:lstStyle/>
          <a:p>
            <a:r>
              <a:rPr lang="tr-TR" sz="1200" dirty="0"/>
              <a:t>1.00</a:t>
            </a:r>
          </a:p>
        </p:txBody>
      </p:sp>
      <p:sp>
        <p:nvSpPr>
          <p:cNvPr id="234" name="Metin kutusu 233">
            <a:extLst>
              <a:ext uri="{FF2B5EF4-FFF2-40B4-BE49-F238E27FC236}">
                <a16:creationId xmlns:a16="http://schemas.microsoft.com/office/drawing/2014/main" id="{613975FD-1D47-2F18-BF69-76491CBA3E1F}"/>
              </a:ext>
            </a:extLst>
          </p:cNvPr>
          <p:cNvSpPr txBox="1"/>
          <p:nvPr/>
        </p:nvSpPr>
        <p:spPr>
          <a:xfrm>
            <a:off x="4345063" y="4980557"/>
            <a:ext cx="473206" cy="276999"/>
          </a:xfrm>
          <a:prstGeom prst="rect">
            <a:avLst/>
          </a:prstGeom>
          <a:noFill/>
        </p:spPr>
        <p:txBody>
          <a:bodyPr wrap="none" rtlCol="0">
            <a:spAutoFit/>
          </a:bodyPr>
          <a:lstStyle/>
          <a:p>
            <a:r>
              <a:rPr lang="tr-TR" sz="1200" dirty="0"/>
              <a:t>0.00</a:t>
            </a:r>
          </a:p>
        </p:txBody>
      </p:sp>
      <p:sp>
        <p:nvSpPr>
          <p:cNvPr id="235" name="Metin kutusu 234">
            <a:extLst>
              <a:ext uri="{FF2B5EF4-FFF2-40B4-BE49-F238E27FC236}">
                <a16:creationId xmlns:a16="http://schemas.microsoft.com/office/drawing/2014/main" id="{B66DF878-A55C-AE85-950D-CF65963A4E95}"/>
              </a:ext>
            </a:extLst>
          </p:cNvPr>
          <p:cNvSpPr txBox="1"/>
          <p:nvPr/>
        </p:nvSpPr>
        <p:spPr>
          <a:xfrm>
            <a:off x="4298711" y="5488207"/>
            <a:ext cx="473206" cy="276999"/>
          </a:xfrm>
          <a:prstGeom prst="rect">
            <a:avLst/>
          </a:prstGeom>
          <a:noFill/>
        </p:spPr>
        <p:txBody>
          <a:bodyPr wrap="none" rtlCol="0">
            <a:spAutoFit/>
          </a:bodyPr>
          <a:lstStyle/>
          <a:p>
            <a:r>
              <a:rPr lang="tr-TR" sz="1200" dirty="0"/>
              <a:t>0.09</a:t>
            </a:r>
          </a:p>
        </p:txBody>
      </p:sp>
      <p:sp>
        <p:nvSpPr>
          <p:cNvPr id="236" name="Metin kutusu 235">
            <a:extLst>
              <a:ext uri="{FF2B5EF4-FFF2-40B4-BE49-F238E27FC236}">
                <a16:creationId xmlns:a16="http://schemas.microsoft.com/office/drawing/2014/main" id="{372E7AE8-3C06-F8CA-3F1D-C387A79D8C8B}"/>
              </a:ext>
            </a:extLst>
          </p:cNvPr>
          <p:cNvSpPr txBox="1"/>
          <p:nvPr/>
        </p:nvSpPr>
        <p:spPr>
          <a:xfrm>
            <a:off x="4291680" y="5954075"/>
            <a:ext cx="391454" cy="276999"/>
          </a:xfrm>
          <a:prstGeom prst="rect">
            <a:avLst/>
          </a:prstGeom>
          <a:noFill/>
        </p:spPr>
        <p:txBody>
          <a:bodyPr wrap="none" rtlCol="0">
            <a:spAutoFit/>
          </a:bodyPr>
          <a:lstStyle/>
          <a:p>
            <a:r>
              <a:rPr lang="tr-TR" sz="1200" dirty="0"/>
              <a:t>0.1</a:t>
            </a:r>
          </a:p>
        </p:txBody>
      </p:sp>
      <p:sp>
        <p:nvSpPr>
          <p:cNvPr id="237" name="Metin kutusu 236">
            <a:extLst>
              <a:ext uri="{FF2B5EF4-FFF2-40B4-BE49-F238E27FC236}">
                <a16:creationId xmlns:a16="http://schemas.microsoft.com/office/drawing/2014/main" id="{DF880E5A-6A44-E83F-9B2C-7993B05AC916}"/>
              </a:ext>
            </a:extLst>
          </p:cNvPr>
          <p:cNvSpPr txBox="1"/>
          <p:nvPr/>
        </p:nvSpPr>
        <p:spPr>
          <a:xfrm>
            <a:off x="4277292" y="6410713"/>
            <a:ext cx="473206" cy="276999"/>
          </a:xfrm>
          <a:prstGeom prst="rect">
            <a:avLst/>
          </a:prstGeom>
          <a:noFill/>
        </p:spPr>
        <p:txBody>
          <a:bodyPr wrap="none" rtlCol="0">
            <a:spAutoFit/>
          </a:bodyPr>
          <a:lstStyle/>
          <a:p>
            <a:r>
              <a:rPr lang="tr-TR" sz="1200" dirty="0"/>
              <a:t>0.86</a:t>
            </a:r>
          </a:p>
        </p:txBody>
      </p:sp>
      <p:graphicFrame>
        <p:nvGraphicFramePr>
          <p:cNvPr id="238" name="Tablo 237">
            <a:extLst>
              <a:ext uri="{FF2B5EF4-FFF2-40B4-BE49-F238E27FC236}">
                <a16:creationId xmlns:a16="http://schemas.microsoft.com/office/drawing/2014/main" id="{EA6DBD0C-60CC-8913-B497-DA4AEA645DFC}"/>
              </a:ext>
            </a:extLst>
          </p:cNvPr>
          <p:cNvGraphicFramePr>
            <a:graphicFrameLocks noGrp="1"/>
          </p:cNvGraphicFramePr>
          <p:nvPr>
            <p:extLst>
              <p:ext uri="{D42A27DB-BD31-4B8C-83A1-F6EECF244321}">
                <p14:modId xmlns:p14="http://schemas.microsoft.com/office/powerpoint/2010/main" val="3988436601"/>
              </p:ext>
            </p:extLst>
          </p:nvPr>
        </p:nvGraphicFramePr>
        <p:xfrm>
          <a:off x="7014748" y="2141642"/>
          <a:ext cx="4871324" cy="3108960"/>
        </p:xfrm>
        <a:graphic>
          <a:graphicData uri="http://schemas.openxmlformats.org/drawingml/2006/table">
            <a:tbl>
              <a:tblPr firstRow="1" bandRow="1">
                <a:tableStyleId>{93296810-A885-4BE3-A3E7-6D5BEEA58F35}</a:tableStyleId>
              </a:tblPr>
              <a:tblGrid>
                <a:gridCol w="881256">
                  <a:extLst>
                    <a:ext uri="{9D8B030D-6E8A-4147-A177-3AD203B41FA5}">
                      <a16:colId xmlns:a16="http://schemas.microsoft.com/office/drawing/2014/main" val="4231937194"/>
                    </a:ext>
                  </a:extLst>
                </a:gridCol>
                <a:gridCol w="779560">
                  <a:extLst>
                    <a:ext uri="{9D8B030D-6E8A-4147-A177-3AD203B41FA5}">
                      <a16:colId xmlns:a16="http://schemas.microsoft.com/office/drawing/2014/main" val="3799022970"/>
                    </a:ext>
                  </a:extLst>
                </a:gridCol>
                <a:gridCol w="1353312">
                  <a:extLst>
                    <a:ext uri="{9D8B030D-6E8A-4147-A177-3AD203B41FA5}">
                      <a16:colId xmlns:a16="http://schemas.microsoft.com/office/drawing/2014/main" val="1340137113"/>
                    </a:ext>
                  </a:extLst>
                </a:gridCol>
                <a:gridCol w="630936">
                  <a:extLst>
                    <a:ext uri="{9D8B030D-6E8A-4147-A177-3AD203B41FA5}">
                      <a16:colId xmlns:a16="http://schemas.microsoft.com/office/drawing/2014/main" val="1843637756"/>
                    </a:ext>
                  </a:extLst>
                </a:gridCol>
                <a:gridCol w="1226260">
                  <a:extLst>
                    <a:ext uri="{9D8B030D-6E8A-4147-A177-3AD203B41FA5}">
                      <a16:colId xmlns:a16="http://schemas.microsoft.com/office/drawing/2014/main" val="3521512027"/>
                    </a:ext>
                  </a:extLst>
                </a:gridCol>
              </a:tblGrid>
              <a:tr h="589126">
                <a:tc>
                  <a:txBody>
                    <a:bodyPr/>
                    <a:lstStyle/>
                    <a:p>
                      <a:r>
                        <a:rPr lang="tr-TR" dirty="0"/>
                        <a:t>Petal</a:t>
                      </a:r>
                    </a:p>
                  </a:txBody>
                  <a:tcPr/>
                </a:tc>
                <a:tc>
                  <a:txBody>
                    <a:bodyPr/>
                    <a:lstStyle/>
                    <a:p>
                      <a:r>
                        <a:rPr lang="tr-TR" dirty="0" err="1"/>
                        <a:t>Sepal</a:t>
                      </a:r>
                      <a:endParaRPr lang="tr-TR" dirty="0"/>
                    </a:p>
                  </a:txBody>
                  <a:tcPr/>
                </a:tc>
                <a:tc>
                  <a:txBody>
                    <a:bodyPr/>
                    <a:lstStyle/>
                    <a:p>
                      <a:r>
                        <a:rPr lang="tr-TR" dirty="0"/>
                        <a:t>Türler</a:t>
                      </a:r>
                    </a:p>
                  </a:txBody>
                  <a:tcPr/>
                </a:tc>
                <a:tc>
                  <a:txBody>
                    <a:bodyPr/>
                    <a:lstStyle/>
                    <a:p>
                      <a:r>
                        <a:rPr lang="tr-TR" dirty="0"/>
                        <a:t>«p»</a:t>
                      </a:r>
                    </a:p>
                  </a:txBody>
                  <a:tcPr/>
                </a:tc>
                <a:tc>
                  <a:txBody>
                    <a:bodyPr/>
                    <a:lstStyle/>
                    <a:p>
                      <a:r>
                        <a:rPr lang="tr-TR" dirty="0"/>
                        <a:t>Çapraz</a:t>
                      </a:r>
                    </a:p>
                    <a:p>
                      <a:r>
                        <a:rPr lang="tr-TR" dirty="0"/>
                        <a:t>Entropi</a:t>
                      </a:r>
                    </a:p>
                  </a:txBody>
                  <a:tcPr/>
                </a:tc>
                <a:extLst>
                  <a:ext uri="{0D108BD9-81ED-4DB2-BD59-A6C34878D82A}">
                    <a16:rowId xmlns:a16="http://schemas.microsoft.com/office/drawing/2014/main" val="359118858"/>
                  </a:ext>
                </a:extLst>
              </a:tr>
              <a:tr h="589126">
                <a:tc>
                  <a:txBody>
                    <a:bodyPr/>
                    <a:lstStyle/>
                    <a:p>
                      <a:r>
                        <a:rPr lang="tr-TR" dirty="0"/>
                        <a:t>0.04</a:t>
                      </a:r>
                    </a:p>
                  </a:txBody>
                  <a:tcPr/>
                </a:tc>
                <a:tc>
                  <a:txBody>
                    <a:bodyPr/>
                    <a:lstStyle/>
                    <a:p>
                      <a:r>
                        <a:rPr lang="tr-TR" dirty="0"/>
                        <a:t>0.42</a:t>
                      </a:r>
                    </a:p>
                  </a:txBody>
                  <a:tcPr/>
                </a:tc>
                <a:tc>
                  <a:txBody>
                    <a:bodyPr/>
                    <a:lstStyle/>
                    <a:p>
                      <a:r>
                        <a:rPr lang="tr-TR" dirty="0" err="1">
                          <a:solidFill>
                            <a:schemeClr val="accent6"/>
                          </a:solidFill>
                        </a:rPr>
                        <a:t>Setosa</a:t>
                      </a:r>
                      <a:endParaRPr lang="tr-TR" dirty="0">
                        <a:solidFill>
                          <a:schemeClr val="accent6"/>
                        </a:solidFill>
                      </a:endParaRPr>
                    </a:p>
                  </a:txBody>
                  <a:tcPr/>
                </a:tc>
                <a:tc>
                  <a:txBody>
                    <a:bodyPr/>
                    <a:lstStyle/>
                    <a:p>
                      <a:r>
                        <a:rPr lang="tr-TR" dirty="0"/>
                        <a:t>0.57</a:t>
                      </a:r>
                    </a:p>
                  </a:txBody>
                  <a:tcPr/>
                </a:tc>
                <a:tc>
                  <a:txBody>
                    <a:bodyPr/>
                    <a:lstStyle/>
                    <a:p>
                      <a:r>
                        <a:rPr lang="tr-TR" dirty="0"/>
                        <a:t>-log(«p») = </a:t>
                      </a:r>
                    </a:p>
                    <a:p>
                      <a:r>
                        <a:rPr lang="tr-TR" dirty="0"/>
                        <a:t>0.56  </a:t>
                      </a:r>
                    </a:p>
                  </a:txBody>
                  <a:tcPr/>
                </a:tc>
                <a:extLst>
                  <a:ext uri="{0D108BD9-81ED-4DB2-BD59-A6C34878D82A}">
                    <a16:rowId xmlns:a16="http://schemas.microsoft.com/office/drawing/2014/main" val="755802344"/>
                  </a:ext>
                </a:extLst>
              </a:tr>
              <a:tr h="841609">
                <a:tc>
                  <a:txBody>
                    <a:bodyPr/>
                    <a:lstStyle/>
                    <a:p>
                      <a:r>
                        <a:rPr lang="tr-TR" dirty="0"/>
                        <a:t>1</a:t>
                      </a:r>
                    </a:p>
                  </a:txBody>
                  <a:tcPr/>
                </a:tc>
                <a:tc>
                  <a:txBody>
                    <a:bodyPr/>
                    <a:lstStyle/>
                    <a:p>
                      <a:r>
                        <a:rPr lang="tr-TR" dirty="0"/>
                        <a:t>0.54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solidFill>
                            <a:srgbClr val="FF0000"/>
                          </a:solidFill>
                        </a:rPr>
                        <a:t>Virginica</a:t>
                      </a:r>
                      <a:endParaRPr lang="tr-TR" dirty="0">
                        <a:solidFill>
                          <a:srgbClr val="FF0000"/>
                        </a:solidFill>
                      </a:endParaRPr>
                    </a:p>
                    <a:p>
                      <a:endParaRPr lang="tr-TR" dirty="0"/>
                    </a:p>
                  </a:txBody>
                  <a:tcPr/>
                </a:tc>
                <a:tc>
                  <a:txBody>
                    <a:bodyPr/>
                    <a:lstStyle/>
                    <a:p>
                      <a:r>
                        <a:rPr lang="tr-TR" dirty="0"/>
                        <a:t>0.58</a:t>
                      </a:r>
                    </a:p>
                  </a:txBody>
                  <a:tcPr/>
                </a:tc>
                <a:tc>
                  <a:txBody>
                    <a:bodyPr/>
                    <a:lstStyle/>
                    <a:p>
                      <a:r>
                        <a:rPr lang="tr-TR" dirty="0"/>
                        <a:t>-log(«p») = </a:t>
                      </a:r>
                    </a:p>
                    <a:p>
                      <a:r>
                        <a:rPr lang="tr-TR" dirty="0"/>
                        <a:t>0.54  </a:t>
                      </a:r>
                    </a:p>
                    <a:p>
                      <a:endParaRPr lang="tr-TR" dirty="0"/>
                    </a:p>
                  </a:txBody>
                  <a:tcPr/>
                </a:tc>
                <a:extLst>
                  <a:ext uri="{0D108BD9-81ED-4DB2-BD59-A6C34878D82A}">
                    <a16:rowId xmlns:a16="http://schemas.microsoft.com/office/drawing/2014/main" val="1354072171"/>
                  </a:ext>
                </a:extLst>
              </a:tr>
              <a:tr h="410327">
                <a:tc>
                  <a:txBody>
                    <a:bodyPr/>
                    <a:lstStyle/>
                    <a:p>
                      <a:r>
                        <a:rPr lang="tr-TR" dirty="0"/>
                        <a:t>0.54</a:t>
                      </a:r>
                    </a:p>
                  </a:txBody>
                  <a:tcPr/>
                </a:tc>
                <a:tc>
                  <a:txBody>
                    <a:bodyPr/>
                    <a:lstStyle/>
                    <a:p>
                      <a:r>
                        <a:rPr lang="tr-TR" dirty="0"/>
                        <a:t>0.37</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err="1">
                          <a:solidFill>
                            <a:schemeClr val="accent5"/>
                          </a:solidFill>
                        </a:rPr>
                        <a:t>Versicolor</a:t>
                      </a:r>
                      <a:endParaRPr lang="tr-TR" dirty="0">
                        <a:solidFill>
                          <a:schemeClr val="accent5"/>
                        </a:solidFill>
                      </a:endParaRPr>
                    </a:p>
                    <a:p>
                      <a:endParaRPr lang="tr-TR" dirty="0"/>
                    </a:p>
                  </a:txBody>
                  <a:tcPr/>
                </a:tc>
                <a:tc>
                  <a:txBody>
                    <a:bodyPr/>
                    <a:lstStyle/>
                    <a:p>
                      <a:r>
                        <a:rPr lang="tr-TR" dirty="0"/>
                        <a:t>0.52</a:t>
                      </a:r>
                    </a:p>
                  </a:txBody>
                  <a:tcPr/>
                </a:tc>
                <a:tc>
                  <a:txBody>
                    <a:bodyPr/>
                    <a:lstStyle/>
                    <a:p>
                      <a:r>
                        <a:rPr lang="tr-TR" dirty="0"/>
                        <a:t>-log(«p») = </a:t>
                      </a:r>
                    </a:p>
                    <a:p>
                      <a:r>
                        <a:rPr lang="tr-TR" dirty="0"/>
                        <a:t>0.65  </a:t>
                      </a:r>
                    </a:p>
                    <a:p>
                      <a:endParaRPr lang="tr-TR" dirty="0"/>
                    </a:p>
                  </a:txBody>
                  <a:tcPr/>
                </a:tc>
                <a:extLst>
                  <a:ext uri="{0D108BD9-81ED-4DB2-BD59-A6C34878D82A}">
                    <a16:rowId xmlns:a16="http://schemas.microsoft.com/office/drawing/2014/main" val="2909863631"/>
                  </a:ext>
                </a:extLst>
              </a:tr>
            </a:tbl>
          </a:graphicData>
        </a:graphic>
      </p:graphicFrame>
      <p:cxnSp>
        <p:nvCxnSpPr>
          <p:cNvPr id="240" name="Düz Bağlayıcı 239">
            <a:extLst>
              <a:ext uri="{FF2B5EF4-FFF2-40B4-BE49-F238E27FC236}">
                <a16:creationId xmlns:a16="http://schemas.microsoft.com/office/drawing/2014/main" id="{19E9DC31-8105-F0E0-EF17-1A82484F7C89}"/>
              </a:ext>
            </a:extLst>
          </p:cNvPr>
          <p:cNvCxnSpPr>
            <a:cxnSpLocks/>
          </p:cNvCxnSpPr>
          <p:nvPr/>
        </p:nvCxnSpPr>
        <p:spPr>
          <a:xfrm>
            <a:off x="10680192" y="5272900"/>
            <a:ext cx="0" cy="225029"/>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242" name="Düz Bağlayıcı 241">
            <a:extLst>
              <a:ext uri="{FF2B5EF4-FFF2-40B4-BE49-F238E27FC236}">
                <a16:creationId xmlns:a16="http://schemas.microsoft.com/office/drawing/2014/main" id="{86D8EB32-5847-BF4D-6C1C-9AC78AE4C46C}"/>
              </a:ext>
            </a:extLst>
          </p:cNvPr>
          <p:cNvCxnSpPr>
            <a:cxnSpLocks/>
          </p:cNvCxnSpPr>
          <p:nvPr/>
        </p:nvCxnSpPr>
        <p:spPr>
          <a:xfrm>
            <a:off x="10543032" y="5397190"/>
            <a:ext cx="27432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55" name="Düz Bağlayıcı 254">
            <a:extLst>
              <a:ext uri="{FF2B5EF4-FFF2-40B4-BE49-F238E27FC236}">
                <a16:creationId xmlns:a16="http://schemas.microsoft.com/office/drawing/2014/main" id="{5AB6B132-2E07-B131-5FF2-734E1E7C6596}"/>
              </a:ext>
            </a:extLst>
          </p:cNvPr>
          <p:cNvCxnSpPr/>
          <p:nvPr/>
        </p:nvCxnSpPr>
        <p:spPr>
          <a:xfrm>
            <a:off x="10671048" y="5527601"/>
            <a:ext cx="117044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256" name="Metin kutusu 255">
            <a:extLst>
              <a:ext uri="{FF2B5EF4-FFF2-40B4-BE49-F238E27FC236}">
                <a16:creationId xmlns:a16="http://schemas.microsoft.com/office/drawing/2014/main" id="{06B78FD8-6475-C4D7-A29D-613E8119FCFD}"/>
              </a:ext>
            </a:extLst>
          </p:cNvPr>
          <p:cNvSpPr txBox="1"/>
          <p:nvPr/>
        </p:nvSpPr>
        <p:spPr>
          <a:xfrm>
            <a:off x="8523273" y="5565649"/>
            <a:ext cx="3081677" cy="369332"/>
          </a:xfrm>
          <a:prstGeom prst="rect">
            <a:avLst/>
          </a:prstGeom>
          <a:noFill/>
        </p:spPr>
        <p:txBody>
          <a:bodyPr wrap="none" rtlCol="0">
            <a:spAutoFit/>
          </a:bodyPr>
          <a:lstStyle/>
          <a:p>
            <a:r>
              <a:rPr lang="tr-TR" dirty="0">
                <a:solidFill>
                  <a:srgbClr val="0070C0"/>
                </a:solidFill>
              </a:rPr>
              <a:t>Toplam Çapraz Entropi </a:t>
            </a:r>
            <a:r>
              <a:rPr lang="tr-TR" dirty="0"/>
              <a:t>= 1.75</a:t>
            </a:r>
          </a:p>
        </p:txBody>
      </p:sp>
      <p:sp>
        <p:nvSpPr>
          <p:cNvPr id="13" name="Metin kutusu 12">
            <a:extLst>
              <a:ext uri="{FF2B5EF4-FFF2-40B4-BE49-F238E27FC236}">
                <a16:creationId xmlns:a16="http://schemas.microsoft.com/office/drawing/2014/main" id="{247D6DF4-C0FF-92CE-3F97-5A02D018064E}"/>
              </a:ext>
            </a:extLst>
          </p:cNvPr>
          <p:cNvSpPr txBox="1"/>
          <p:nvPr/>
        </p:nvSpPr>
        <p:spPr>
          <a:xfrm>
            <a:off x="710193" y="2442922"/>
            <a:ext cx="1350434" cy="369332"/>
          </a:xfrm>
          <a:prstGeom prst="rect">
            <a:avLst/>
          </a:prstGeom>
          <a:noFill/>
        </p:spPr>
        <p:txBody>
          <a:bodyPr wrap="none" rtlCol="0">
            <a:spAutoFit/>
          </a:bodyPr>
          <a:lstStyle/>
          <a:p>
            <a:r>
              <a:rPr lang="tr-TR" dirty="0"/>
              <a:t>1.Eğitim Seti</a:t>
            </a:r>
          </a:p>
        </p:txBody>
      </p:sp>
      <p:sp>
        <p:nvSpPr>
          <p:cNvPr id="14" name="Metin kutusu 13">
            <a:extLst>
              <a:ext uri="{FF2B5EF4-FFF2-40B4-BE49-F238E27FC236}">
                <a16:creationId xmlns:a16="http://schemas.microsoft.com/office/drawing/2014/main" id="{557DD768-1A83-9E9C-85CC-4012BAB5FB30}"/>
              </a:ext>
            </a:extLst>
          </p:cNvPr>
          <p:cNvSpPr txBox="1"/>
          <p:nvPr/>
        </p:nvSpPr>
        <p:spPr>
          <a:xfrm>
            <a:off x="731745" y="3806413"/>
            <a:ext cx="1350434" cy="369332"/>
          </a:xfrm>
          <a:prstGeom prst="rect">
            <a:avLst/>
          </a:prstGeom>
          <a:noFill/>
        </p:spPr>
        <p:txBody>
          <a:bodyPr wrap="none" rtlCol="0">
            <a:spAutoFit/>
          </a:bodyPr>
          <a:lstStyle/>
          <a:p>
            <a:r>
              <a:rPr lang="tr-TR" dirty="0"/>
              <a:t>2.Eğitim Seti</a:t>
            </a:r>
          </a:p>
        </p:txBody>
      </p:sp>
      <p:sp>
        <p:nvSpPr>
          <p:cNvPr id="15" name="Metin kutusu 14">
            <a:extLst>
              <a:ext uri="{FF2B5EF4-FFF2-40B4-BE49-F238E27FC236}">
                <a16:creationId xmlns:a16="http://schemas.microsoft.com/office/drawing/2014/main" id="{7330175B-D405-BFAF-7C98-4823849C45A0}"/>
              </a:ext>
            </a:extLst>
          </p:cNvPr>
          <p:cNvSpPr txBox="1"/>
          <p:nvPr/>
        </p:nvSpPr>
        <p:spPr>
          <a:xfrm>
            <a:off x="683928" y="5110362"/>
            <a:ext cx="1350434" cy="369332"/>
          </a:xfrm>
          <a:prstGeom prst="rect">
            <a:avLst/>
          </a:prstGeom>
          <a:noFill/>
        </p:spPr>
        <p:txBody>
          <a:bodyPr wrap="none" rtlCol="0">
            <a:spAutoFit/>
          </a:bodyPr>
          <a:lstStyle/>
          <a:p>
            <a:r>
              <a:rPr lang="tr-TR" dirty="0"/>
              <a:t>3.Eğitim Seti</a:t>
            </a:r>
          </a:p>
        </p:txBody>
      </p:sp>
    </p:spTree>
    <p:extLst>
      <p:ext uri="{BB962C8B-B14F-4D97-AF65-F5344CB8AC3E}">
        <p14:creationId xmlns:p14="http://schemas.microsoft.com/office/powerpoint/2010/main" val="1905354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BADFA-B939-5614-E79D-B1C6CE8BC6C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22C2CEC-9AA8-EA72-466B-BEB6D8A7F403}"/>
              </a:ext>
            </a:extLst>
          </p:cNvPr>
          <p:cNvSpPr>
            <a:spLocks noGrp="1"/>
          </p:cNvSpPr>
          <p:nvPr>
            <p:ph type="title"/>
          </p:nvPr>
        </p:nvSpPr>
        <p:spPr/>
        <p:txBody>
          <a:bodyPr/>
          <a:lstStyle/>
          <a:p>
            <a:r>
              <a:rPr lang="tr-TR" dirty="0" err="1">
                <a:solidFill>
                  <a:srgbClr val="0070C0"/>
                </a:solidFill>
              </a:rPr>
              <a:t>Softmax</a:t>
            </a:r>
            <a:r>
              <a:rPr lang="tr-TR" dirty="0">
                <a:solidFill>
                  <a:srgbClr val="0070C0"/>
                </a:solidFill>
              </a:rPr>
              <a:t> Fonksiyonunun Kodlanması</a:t>
            </a:r>
          </a:p>
        </p:txBody>
      </p:sp>
      <p:pic>
        <p:nvPicPr>
          <p:cNvPr id="22" name="İçerik Yer Tutucusu 21">
            <a:extLst>
              <a:ext uri="{FF2B5EF4-FFF2-40B4-BE49-F238E27FC236}">
                <a16:creationId xmlns:a16="http://schemas.microsoft.com/office/drawing/2014/main" id="{C9A70ED3-F6BE-4859-87D8-75507450C42B}"/>
              </a:ext>
            </a:extLst>
          </p:cNvPr>
          <p:cNvPicPr>
            <a:picLocks noGrp="1" noChangeAspect="1"/>
          </p:cNvPicPr>
          <p:nvPr>
            <p:ph idx="1"/>
          </p:nvPr>
        </p:nvPicPr>
        <p:blipFill>
          <a:blip r:embed="rId2"/>
          <a:stretch>
            <a:fillRect/>
          </a:stretch>
        </p:blipFill>
        <p:spPr>
          <a:xfrm>
            <a:off x="902208" y="2287928"/>
            <a:ext cx="4448796" cy="2640688"/>
          </a:xfrm>
        </p:spPr>
      </p:pic>
      <p:sp>
        <p:nvSpPr>
          <p:cNvPr id="5" name="İçerik Yer Tutucusu 2">
            <a:extLst>
              <a:ext uri="{FF2B5EF4-FFF2-40B4-BE49-F238E27FC236}">
                <a16:creationId xmlns:a16="http://schemas.microsoft.com/office/drawing/2014/main" id="{DB341944-3FB2-0546-0D8A-44D734D1E5C0}"/>
              </a:ext>
            </a:extLst>
          </p:cNvPr>
          <p:cNvSpPr txBox="1">
            <a:spLocks/>
          </p:cNvSpPr>
          <p:nvPr/>
        </p:nvSpPr>
        <p:spPr>
          <a:xfrm>
            <a:off x="6515100" y="1983296"/>
            <a:ext cx="4227576"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tr-TR" dirty="0"/>
          </a:p>
        </p:txBody>
      </p:sp>
      <mc:AlternateContent xmlns:mc="http://schemas.openxmlformats.org/markup-compatibility/2006" xmlns:a14="http://schemas.microsoft.com/office/drawing/2010/main">
        <mc:Choice Requires="a14">
          <p:sp>
            <p:nvSpPr>
              <p:cNvPr id="23" name="Metin kutusu 22">
                <a:extLst>
                  <a:ext uri="{FF2B5EF4-FFF2-40B4-BE49-F238E27FC236}">
                    <a16:creationId xmlns:a16="http://schemas.microsoft.com/office/drawing/2014/main" id="{A6EFD46B-C779-2F89-EA9A-ABEBB9703A34}"/>
                  </a:ext>
                </a:extLst>
              </p:cNvPr>
              <p:cNvSpPr txBox="1"/>
              <p:nvPr/>
            </p:nvSpPr>
            <p:spPr>
              <a:xfrm>
                <a:off x="902208" y="5319388"/>
                <a:ext cx="6011938" cy="1413464"/>
              </a:xfrm>
              <a:prstGeom prst="rect">
                <a:avLst/>
              </a:prstGeom>
              <a:noFill/>
            </p:spPr>
            <p:txBody>
              <a:bodyPr wrap="square" lIns="0" tIns="0" rIns="0" bIns="0" rtlCol="0">
                <a:spAutoFit/>
              </a:bodyPr>
              <a:lstStyle/>
              <a:p>
                <a14:m>
                  <m:oMath xmlns:m="http://schemas.openxmlformats.org/officeDocument/2006/math">
                    <m:r>
                      <a:rPr lang="tr-TR" sz="2000" b="0" i="1" smtClean="0">
                        <a:solidFill>
                          <a:srgbClr val="0070C0"/>
                        </a:solidFill>
                        <a:latin typeface="Cambria Math" panose="02040503050406030204" pitchFamily="18" charset="0"/>
                      </a:rPr>
                      <m:t>𝑙𝑜𝑠𝑠</m:t>
                    </m:r>
                    <m:d>
                      <m:dPr>
                        <m:ctrlPr>
                          <a:rPr lang="tr-TR" sz="2000" b="0" i="1" smtClean="0">
                            <a:solidFill>
                              <a:srgbClr val="0070C0"/>
                            </a:solidFill>
                            <a:latin typeface="Cambria Math" panose="02040503050406030204" pitchFamily="18" charset="0"/>
                          </a:rPr>
                        </m:ctrlPr>
                      </m:dPr>
                      <m:e>
                        <m:r>
                          <a:rPr lang="tr-TR" sz="2000" b="0" i="1" smtClean="0">
                            <a:solidFill>
                              <a:srgbClr val="0070C0"/>
                            </a:solidFill>
                            <a:latin typeface="Cambria Math" panose="02040503050406030204" pitchFamily="18" charset="0"/>
                          </a:rPr>
                          <m:t>𝑎</m:t>
                        </m:r>
                        <m:r>
                          <a:rPr lang="tr-TR" sz="2000" b="0" i="1" smtClean="0">
                            <a:solidFill>
                              <a:srgbClr val="0070C0"/>
                            </a:solidFill>
                            <a:latin typeface="Cambria Math" panose="02040503050406030204" pitchFamily="18" charset="0"/>
                          </a:rPr>
                          <m:t>1,…,</m:t>
                        </m:r>
                        <m:r>
                          <a:rPr lang="tr-TR" sz="2000" b="0" i="1" smtClean="0">
                            <a:solidFill>
                              <a:srgbClr val="0070C0"/>
                            </a:solidFill>
                            <a:latin typeface="Cambria Math" panose="02040503050406030204" pitchFamily="18" charset="0"/>
                          </a:rPr>
                          <m:t>𝑎𝑁</m:t>
                        </m:r>
                      </m:e>
                    </m:d>
                    <m:r>
                      <a:rPr lang="tr-TR" sz="2000" b="0" i="1" smtClean="0">
                        <a:solidFill>
                          <a:srgbClr val="0070C0"/>
                        </a:solidFill>
                        <a:latin typeface="Cambria Math" panose="02040503050406030204" pitchFamily="18" charset="0"/>
                      </a:rPr>
                      <m:t>=</m:t>
                    </m:r>
                    <m:d>
                      <m:dPr>
                        <m:begChr m:val="{"/>
                        <m:endChr m:val=""/>
                        <m:ctrlPr>
                          <a:rPr lang="tr-TR" sz="2000" i="1" dirty="0" smtClean="0">
                            <a:solidFill>
                              <a:srgbClr val="0070C0"/>
                            </a:solidFill>
                            <a:latin typeface="Cambria Math" panose="02040503050406030204" pitchFamily="18" charset="0"/>
                          </a:rPr>
                        </m:ctrlPr>
                      </m:dPr>
                      <m:e>
                        <m:m>
                          <m:mPr>
                            <m:plcHide m:val="on"/>
                            <m:mcs>
                              <m:mc>
                                <m:mcPr>
                                  <m:count m:val="1"/>
                                  <m:mcJc m:val="center"/>
                                </m:mcPr>
                              </m:mc>
                            </m:mcs>
                            <m:ctrlPr>
                              <a:rPr lang="tr-TR" sz="2000" i="1" dirty="0">
                                <a:solidFill>
                                  <a:srgbClr val="0070C0"/>
                                </a:solidFill>
                                <a:latin typeface="Cambria Math" panose="02040503050406030204" pitchFamily="18" charset="0"/>
                              </a:rPr>
                            </m:ctrlPr>
                          </m:mPr>
                          <m:mr>
                            <m:e>
                              <m:r>
                                <a:rPr lang="tr-TR" sz="2000" i="1" dirty="0">
                                  <a:solidFill>
                                    <a:srgbClr val="0070C0"/>
                                  </a:solidFill>
                                  <a:latin typeface="Cambria Math" panose="02040503050406030204" pitchFamily="18" charset="0"/>
                                </a:rPr>
                                <m:t>−</m:t>
                              </m:r>
                              <m:func>
                                <m:funcPr>
                                  <m:ctrlPr>
                                    <a:rPr lang="tr-TR" sz="2000" i="1" dirty="0">
                                      <a:solidFill>
                                        <a:srgbClr val="0070C0"/>
                                      </a:solidFill>
                                      <a:latin typeface="Cambria Math" panose="02040503050406030204" pitchFamily="18" charset="0"/>
                                    </a:rPr>
                                  </m:ctrlPr>
                                </m:funcPr>
                                <m:fName>
                                  <m:r>
                                    <m:rPr>
                                      <m:sty m:val="p"/>
                                    </m:rPr>
                                    <a:rPr lang="tr-TR" sz="2000" i="1" dirty="0">
                                      <a:solidFill>
                                        <a:srgbClr val="0070C0"/>
                                      </a:solidFill>
                                      <a:latin typeface="Cambria Math" panose="02040503050406030204" pitchFamily="18" charset="0"/>
                                    </a:rPr>
                                    <m:t>log</m:t>
                                  </m:r>
                                </m:fName>
                                <m:e>
                                  <m:d>
                                    <m:dPr>
                                      <m:ctrlPr>
                                        <a:rPr lang="tr-TR" sz="2000" i="1" dirty="0">
                                          <a:solidFill>
                                            <a:srgbClr val="0070C0"/>
                                          </a:solidFill>
                                          <a:latin typeface="Cambria Math" panose="02040503050406030204" pitchFamily="18" charset="0"/>
                                        </a:rPr>
                                      </m:ctrlPr>
                                    </m:dPr>
                                    <m:e>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𝑎</m:t>
                                          </m:r>
                                        </m:e>
                                        <m:sub>
                                          <m:r>
                                            <a:rPr lang="tr-TR" sz="2000" i="1" dirty="0">
                                              <a:solidFill>
                                                <a:srgbClr val="0070C0"/>
                                              </a:solidFill>
                                              <a:latin typeface="Cambria Math" panose="02040503050406030204" pitchFamily="18" charset="0"/>
                                            </a:rPr>
                                            <m:t>1</m:t>
                                          </m:r>
                                        </m:sub>
                                      </m:sSub>
                                    </m:e>
                                  </m:d>
                                </m:e>
                              </m:func>
                            </m:e>
                          </m:mr>
                          <m:mr>
                            <m:e>
                              <m:r>
                                <a:rPr lang="tr-TR" sz="2000" b="0" i="1" dirty="0" smtClean="0">
                                  <a:solidFill>
                                    <a:srgbClr val="0070C0"/>
                                  </a:solidFill>
                                  <a:latin typeface="Cambria Math" panose="02040503050406030204" pitchFamily="18" charset="0"/>
                                </a:rPr>
                                <m:t>......</m:t>
                              </m:r>
                            </m:e>
                          </m:mr>
                          <m:mr>
                            <m:e>
                              <m:r>
                                <a:rPr lang="tr-TR" sz="2000" i="1" dirty="0">
                                  <a:solidFill>
                                    <a:srgbClr val="0070C0"/>
                                  </a:solidFill>
                                  <a:latin typeface="Cambria Math" panose="02040503050406030204" pitchFamily="18" charset="0"/>
                                </a:rPr>
                                <m:t>−</m:t>
                              </m:r>
                              <m:func>
                                <m:funcPr>
                                  <m:ctrlPr>
                                    <a:rPr lang="tr-TR" sz="2000" i="1" dirty="0">
                                      <a:solidFill>
                                        <a:srgbClr val="0070C0"/>
                                      </a:solidFill>
                                      <a:latin typeface="Cambria Math" panose="02040503050406030204" pitchFamily="18" charset="0"/>
                                    </a:rPr>
                                  </m:ctrlPr>
                                </m:funcPr>
                                <m:fName>
                                  <m:r>
                                    <m:rPr>
                                      <m:sty m:val="p"/>
                                    </m:rPr>
                                    <a:rPr lang="tr-TR" sz="2000" i="1" dirty="0">
                                      <a:solidFill>
                                        <a:srgbClr val="0070C0"/>
                                      </a:solidFill>
                                      <a:latin typeface="Cambria Math" panose="02040503050406030204" pitchFamily="18" charset="0"/>
                                    </a:rPr>
                                    <m:t>log</m:t>
                                  </m:r>
                                </m:fName>
                                <m:e>
                                  <m:d>
                                    <m:dPr>
                                      <m:ctrlPr>
                                        <a:rPr lang="tr-TR" sz="2000" i="1" dirty="0">
                                          <a:solidFill>
                                            <a:srgbClr val="0070C0"/>
                                          </a:solidFill>
                                          <a:latin typeface="Cambria Math" panose="02040503050406030204" pitchFamily="18" charset="0"/>
                                        </a:rPr>
                                      </m:ctrlPr>
                                    </m:dPr>
                                    <m:e>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𝑎</m:t>
                                          </m:r>
                                        </m:e>
                                        <m:sub>
                                          <m:r>
                                            <a:rPr lang="tr-TR" sz="2000" i="1" dirty="0">
                                              <a:solidFill>
                                                <a:srgbClr val="0070C0"/>
                                              </a:solidFill>
                                              <a:latin typeface="Cambria Math" panose="02040503050406030204" pitchFamily="18" charset="0"/>
                                            </a:rPr>
                                            <m:t>𝑁</m:t>
                                          </m:r>
                                        </m:sub>
                                      </m:sSub>
                                    </m:e>
                                  </m:d>
                                </m:e>
                              </m:func>
                            </m:e>
                          </m:mr>
                        </m:m>
                      </m:e>
                    </m:d>
                  </m:oMath>
                </a14:m>
                <a:r>
                  <a:rPr lang="tr-TR" sz="2000" dirty="0">
                    <a:solidFill>
                      <a:srgbClr val="0070C0"/>
                    </a:solidFill>
                  </a:rPr>
                  <a:t>= -log</a:t>
                </a:r>
                <a14:m>
                  <m:oMath xmlns:m="http://schemas.openxmlformats.org/officeDocument/2006/math">
                    <m:d>
                      <m:dPr>
                        <m:ctrlPr>
                          <a:rPr lang="tr-TR" sz="2000" i="1" dirty="0" smtClean="0">
                            <a:solidFill>
                              <a:srgbClr val="0070C0"/>
                            </a:solidFill>
                            <a:latin typeface="Cambria Math" panose="02040503050406030204" pitchFamily="18" charset="0"/>
                          </a:rPr>
                        </m:ctrlPr>
                      </m:dPr>
                      <m:e>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𝑎</m:t>
                            </m:r>
                          </m:e>
                          <m:sub>
                            <m:r>
                              <a:rPr lang="tr-TR" sz="2000" b="0" i="1" dirty="0" smtClean="0">
                                <a:solidFill>
                                  <a:srgbClr val="0070C0"/>
                                </a:solidFill>
                                <a:latin typeface="Cambria Math" panose="02040503050406030204" pitchFamily="18" charset="0"/>
                              </a:rPr>
                              <m:t>𝑗</m:t>
                            </m:r>
                          </m:sub>
                        </m:sSub>
                      </m:e>
                    </m:d>
                  </m:oMath>
                </a14:m>
                <a:r>
                  <a:rPr lang="tr-TR" sz="2000" dirty="0">
                    <a:solidFill>
                      <a:srgbClr val="0070C0"/>
                    </a:solidFill>
                  </a:rPr>
                  <a:t> </a:t>
                </a:r>
                <a:r>
                  <a:rPr lang="tr-TR" sz="2000" dirty="0" err="1">
                    <a:solidFill>
                      <a:srgbClr val="0070C0"/>
                    </a:solidFill>
                  </a:rPr>
                  <a:t>if</a:t>
                </a:r>
                <a:r>
                  <a:rPr lang="tr-TR" sz="2000" dirty="0">
                    <a:solidFill>
                      <a:srgbClr val="0070C0"/>
                    </a:solidFill>
                  </a:rPr>
                  <a:t> y = j</a:t>
                </a:r>
              </a:p>
              <a:p>
                <a:endParaRPr lang="tr-TR" sz="2800" dirty="0">
                  <a:solidFill>
                    <a:srgbClr val="0070C0"/>
                  </a:solidFill>
                </a:endParaRPr>
              </a:p>
            </p:txBody>
          </p:sp>
        </mc:Choice>
        <mc:Fallback xmlns="">
          <p:sp>
            <p:nvSpPr>
              <p:cNvPr id="23" name="Metin kutusu 22">
                <a:extLst>
                  <a:ext uri="{FF2B5EF4-FFF2-40B4-BE49-F238E27FC236}">
                    <a16:creationId xmlns:a16="http://schemas.microsoft.com/office/drawing/2014/main" id="{A6EFD46B-C779-2F89-EA9A-ABEBB9703A34}"/>
                  </a:ext>
                </a:extLst>
              </p:cNvPr>
              <p:cNvSpPr txBox="1">
                <a:spLocks noRot="1" noChangeAspect="1" noMove="1" noResize="1" noEditPoints="1" noAdjustHandles="1" noChangeArrowheads="1" noChangeShapeType="1" noTextEdit="1"/>
              </p:cNvSpPr>
              <p:nvPr/>
            </p:nvSpPr>
            <p:spPr>
              <a:xfrm>
                <a:off x="902208" y="5319388"/>
                <a:ext cx="6011938" cy="1413464"/>
              </a:xfrm>
              <a:prstGeom prst="rect">
                <a:avLst/>
              </a:prstGeom>
              <a:blipFill>
                <a:blip r:embed="rId3"/>
                <a:stretch>
                  <a:fillRect/>
                </a:stretch>
              </a:blipFill>
            </p:spPr>
            <p:txBody>
              <a:bodyPr/>
              <a:lstStyle/>
              <a:p>
                <a:r>
                  <a:rPr lang="tr-TR">
                    <a:noFill/>
                  </a:rPr>
                  <a:t> </a:t>
                </a:r>
              </a:p>
            </p:txBody>
          </p:sp>
        </mc:Fallback>
      </mc:AlternateContent>
      <p:pic>
        <p:nvPicPr>
          <p:cNvPr id="25" name="Resim 24">
            <a:extLst>
              <a:ext uri="{FF2B5EF4-FFF2-40B4-BE49-F238E27FC236}">
                <a16:creationId xmlns:a16="http://schemas.microsoft.com/office/drawing/2014/main" id="{920A3821-A362-4211-FF07-154FE27015AD}"/>
              </a:ext>
            </a:extLst>
          </p:cNvPr>
          <p:cNvPicPr>
            <a:picLocks noChangeAspect="1"/>
          </p:cNvPicPr>
          <p:nvPr/>
        </p:nvPicPr>
        <p:blipFill>
          <a:blip r:embed="rId4"/>
          <a:stretch>
            <a:fillRect/>
          </a:stretch>
        </p:blipFill>
        <p:spPr>
          <a:xfrm>
            <a:off x="6253192" y="2287928"/>
            <a:ext cx="4591691" cy="2640688"/>
          </a:xfrm>
          <a:prstGeom prst="rect">
            <a:avLst/>
          </a:prstGeom>
        </p:spPr>
      </p:pic>
      <mc:AlternateContent xmlns:mc="http://schemas.openxmlformats.org/markup-compatibility/2006" xmlns:a14="http://schemas.microsoft.com/office/drawing/2010/main">
        <mc:Choice Requires="a14">
          <p:sp>
            <p:nvSpPr>
              <p:cNvPr id="26" name="Metin kutusu 25">
                <a:extLst>
                  <a:ext uri="{FF2B5EF4-FFF2-40B4-BE49-F238E27FC236}">
                    <a16:creationId xmlns:a16="http://schemas.microsoft.com/office/drawing/2014/main" id="{8445792C-0F41-210C-F2A4-F3E97A08BBA8}"/>
                  </a:ext>
                </a:extLst>
              </p:cNvPr>
              <p:cNvSpPr txBox="1"/>
              <p:nvPr/>
            </p:nvSpPr>
            <p:spPr>
              <a:xfrm>
                <a:off x="6515100" y="5255043"/>
                <a:ext cx="6011938" cy="1818318"/>
              </a:xfrm>
              <a:prstGeom prst="rect">
                <a:avLst/>
              </a:prstGeom>
              <a:noFill/>
            </p:spPr>
            <p:txBody>
              <a:bodyPr wrap="square" lIns="0" tIns="0" rIns="0" bIns="0" rtlCol="0">
                <a:spAutoFit/>
              </a:bodyPr>
              <a:lstStyle/>
              <a:p>
                <a:r>
                  <a:rPr lang="tr-TR" sz="2000" b="0" dirty="0">
                    <a:solidFill>
                      <a:srgbClr val="0070C0"/>
                    </a:solidFill>
                  </a:rPr>
                  <a:t>L</a:t>
                </a:r>
                <a14:m>
                  <m:oMath xmlns:m="http://schemas.openxmlformats.org/officeDocument/2006/math">
                    <m:d>
                      <m:dPr>
                        <m:ctrlPr>
                          <a:rPr lang="tr-TR" sz="2000" b="0" i="1" smtClean="0">
                            <a:solidFill>
                              <a:srgbClr val="0070C0"/>
                            </a:solidFill>
                            <a:latin typeface="Cambria Math" panose="02040503050406030204" pitchFamily="18" charset="0"/>
                          </a:rPr>
                        </m:ctrlPr>
                      </m:dPr>
                      <m:e>
                        <m:acc>
                          <m:accPr>
                            <m:chr m:val="⃗"/>
                            <m:ctrlPr>
                              <a:rPr lang="tr-TR" sz="2000" b="0" i="1" smtClean="0">
                                <a:solidFill>
                                  <a:srgbClr val="0070C0"/>
                                </a:solidFill>
                                <a:latin typeface="Cambria Math" panose="02040503050406030204" pitchFamily="18" charset="0"/>
                              </a:rPr>
                            </m:ctrlPr>
                          </m:accPr>
                          <m:e>
                            <m:r>
                              <a:rPr lang="tr-TR" sz="2000" b="0" i="1" smtClean="0">
                                <a:solidFill>
                                  <a:srgbClr val="0070C0"/>
                                </a:solidFill>
                                <a:latin typeface="Cambria Math" panose="02040503050406030204" pitchFamily="18" charset="0"/>
                              </a:rPr>
                              <m:t>𝑎</m:t>
                            </m:r>
                          </m:e>
                        </m:acc>
                        <m:r>
                          <a:rPr lang="tr-TR" sz="2000" b="0" i="1" smtClean="0">
                            <a:solidFill>
                              <a:srgbClr val="0070C0"/>
                            </a:solidFill>
                            <a:latin typeface="Cambria Math" panose="02040503050406030204" pitchFamily="18" charset="0"/>
                          </a:rPr>
                          <m:t>,</m:t>
                        </m:r>
                        <m:r>
                          <a:rPr lang="tr-TR" sz="2000" b="0" i="1" smtClean="0">
                            <a:solidFill>
                              <a:srgbClr val="0070C0"/>
                            </a:solidFill>
                            <a:latin typeface="Cambria Math" panose="02040503050406030204" pitchFamily="18" charset="0"/>
                          </a:rPr>
                          <m:t>𝑦</m:t>
                        </m:r>
                      </m:e>
                    </m:d>
                    <m:r>
                      <a:rPr lang="tr-TR" sz="2000" b="0" i="1" smtClean="0">
                        <a:solidFill>
                          <a:srgbClr val="0070C0"/>
                        </a:solidFill>
                        <a:latin typeface="Cambria Math" panose="02040503050406030204" pitchFamily="18" charset="0"/>
                      </a:rPr>
                      <m:t>=</m:t>
                    </m:r>
                    <m:d>
                      <m:dPr>
                        <m:begChr m:val="{"/>
                        <m:endChr m:val=""/>
                        <m:ctrlPr>
                          <a:rPr lang="tr-TR" sz="2000" i="1" dirty="0" smtClean="0">
                            <a:solidFill>
                              <a:srgbClr val="0070C0"/>
                            </a:solidFill>
                            <a:latin typeface="Cambria Math" panose="02040503050406030204" pitchFamily="18" charset="0"/>
                          </a:rPr>
                        </m:ctrlPr>
                      </m:dPr>
                      <m:e>
                        <m:m>
                          <m:mPr>
                            <m:plcHide m:val="on"/>
                            <m:mcs>
                              <m:mc>
                                <m:mcPr>
                                  <m:count m:val="1"/>
                                  <m:mcJc m:val="center"/>
                                </m:mcPr>
                              </m:mc>
                            </m:mcs>
                            <m:ctrlPr>
                              <a:rPr lang="tr-TR" sz="2000" i="1" dirty="0" smtClean="0">
                                <a:solidFill>
                                  <a:srgbClr val="0070C0"/>
                                </a:solidFill>
                                <a:latin typeface="Cambria Math" panose="02040503050406030204" pitchFamily="18" charset="0"/>
                              </a:rPr>
                            </m:ctrlPr>
                          </m:mPr>
                          <m:mr>
                            <m:e>
                              <m:r>
                                <a:rPr lang="tr-TR" sz="2000" i="1" dirty="0">
                                  <a:solidFill>
                                    <a:srgbClr val="0070C0"/>
                                  </a:solidFill>
                                  <a:latin typeface="Cambria Math" panose="02040503050406030204" pitchFamily="18" charset="0"/>
                                </a:rPr>
                                <m:t>−</m:t>
                              </m:r>
                              <m:func>
                                <m:funcPr>
                                  <m:ctrlPr>
                                    <a:rPr lang="tr-TR" sz="2000" i="1" dirty="0">
                                      <a:solidFill>
                                        <a:srgbClr val="0070C0"/>
                                      </a:solidFill>
                                      <a:latin typeface="Cambria Math" panose="02040503050406030204" pitchFamily="18" charset="0"/>
                                    </a:rPr>
                                  </m:ctrlPr>
                                </m:funcPr>
                                <m:fName>
                                  <m:r>
                                    <m:rPr>
                                      <m:sty m:val="p"/>
                                    </m:rPr>
                                    <a:rPr lang="tr-TR" sz="2000" i="1" dirty="0">
                                      <a:solidFill>
                                        <a:srgbClr val="0070C0"/>
                                      </a:solidFill>
                                      <a:latin typeface="Cambria Math" panose="02040503050406030204" pitchFamily="18" charset="0"/>
                                    </a:rPr>
                                    <m:t>log</m:t>
                                  </m:r>
                                </m:fName>
                                <m:e>
                                  <m:d>
                                    <m:dPr>
                                      <m:ctrlPr>
                                        <a:rPr lang="tr-TR" sz="2000" i="1" dirty="0">
                                          <a:solidFill>
                                            <a:srgbClr val="0070C0"/>
                                          </a:solidFill>
                                          <a:latin typeface="Cambria Math" panose="02040503050406030204" pitchFamily="18" charset="0"/>
                                        </a:rPr>
                                      </m:ctrlPr>
                                    </m:dPr>
                                    <m:e>
                                      <m:f>
                                        <m:fPr>
                                          <m:ctrlPr>
                                            <a:rPr lang="tr-TR" sz="2000" i="1" dirty="0" smtClean="0">
                                              <a:solidFill>
                                                <a:srgbClr val="0070C0"/>
                                              </a:solidFill>
                                              <a:latin typeface="Cambria Math" panose="02040503050406030204" pitchFamily="18" charset="0"/>
                                            </a:rPr>
                                          </m:ctrlPr>
                                        </m:fPr>
                                        <m:num>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1</m:t>
                                                  </m:r>
                                                </m:sub>
                                              </m:sSub>
                                            </m:sup>
                                          </m:sSup>
                                        </m:num>
                                        <m:den>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1</m:t>
                                                  </m:r>
                                                </m:sub>
                                              </m:sSub>
                                            </m:sup>
                                          </m:sSup>
                                          <m:r>
                                            <a:rPr lang="tr-TR" sz="2000" i="1" dirty="0">
                                              <a:solidFill>
                                                <a:srgbClr val="0070C0"/>
                                              </a:solidFill>
                                              <a:latin typeface="Cambria Math" panose="02040503050406030204" pitchFamily="18" charset="0"/>
                                            </a:rPr>
                                            <m:t>+</m:t>
                                          </m:r>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2</m:t>
                                                  </m:r>
                                                </m:sub>
                                              </m:sSub>
                                            </m:sup>
                                          </m:sSup>
                                          <m:r>
                                            <a:rPr lang="tr-TR" sz="2000" i="1" dirty="0">
                                              <a:solidFill>
                                                <a:srgbClr val="0070C0"/>
                                              </a:solidFill>
                                              <a:latin typeface="Cambria Math" panose="02040503050406030204" pitchFamily="18" charset="0"/>
                                            </a:rPr>
                                            <m:t>+…+</m:t>
                                          </m:r>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𝑁</m:t>
                                                  </m:r>
                                                </m:sub>
                                              </m:sSub>
                                            </m:sup>
                                          </m:sSup>
                                        </m:den>
                                      </m:f>
                                    </m:e>
                                  </m:d>
                                  <m:r>
                                    <a:rPr lang="tr-TR" sz="2000" b="0" i="1" dirty="0" smtClean="0">
                                      <a:solidFill>
                                        <a:srgbClr val="0070C0"/>
                                      </a:solidFill>
                                      <a:latin typeface="Cambria Math" panose="02040503050406030204" pitchFamily="18" charset="0"/>
                                    </a:rPr>
                                    <m:t> </m:t>
                                  </m:r>
                                  <m:r>
                                    <a:rPr lang="tr-TR" sz="2000" b="0" i="1" dirty="0" smtClean="0">
                                      <a:solidFill>
                                        <a:srgbClr val="0070C0"/>
                                      </a:solidFill>
                                      <a:latin typeface="Cambria Math" panose="02040503050406030204" pitchFamily="18" charset="0"/>
                                    </a:rPr>
                                    <m:t>𝑖𝑓</m:t>
                                  </m:r>
                                  <m:r>
                                    <a:rPr lang="tr-TR" sz="2000" b="0" i="1" dirty="0" smtClean="0">
                                      <a:solidFill>
                                        <a:srgbClr val="0070C0"/>
                                      </a:solidFill>
                                      <a:latin typeface="Cambria Math" panose="02040503050406030204" pitchFamily="18" charset="0"/>
                                    </a:rPr>
                                    <m:t> </m:t>
                                  </m:r>
                                  <m:r>
                                    <a:rPr lang="tr-TR" sz="2000" b="0" i="1" dirty="0" smtClean="0">
                                      <a:solidFill>
                                        <a:srgbClr val="0070C0"/>
                                      </a:solidFill>
                                      <a:latin typeface="Cambria Math" panose="02040503050406030204" pitchFamily="18" charset="0"/>
                                    </a:rPr>
                                    <m:t>𝑦</m:t>
                                  </m:r>
                                  <m:r>
                                    <a:rPr lang="tr-TR" sz="2000" b="0" i="1" dirty="0" smtClean="0">
                                      <a:solidFill>
                                        <a:srgbClr val="0070C0"/>
                                      </a:solidFill>
                                      <a:latin typeface="Cambria Math" panose="02040503050406030204" pitchFamily="18" charset="0"/>
                                    </a:rPr>
                                    <m:t>=1</m:t>
                                  </m:r>
                                </m:e>
                              </m:func>
                            </m:e>
                          </m:mr>
                          <m:mr>
                            <m:e>
                              <m:r>
                                <a:rPr lang="tr-TR" sz="2000" b="0" i="1" dirty="0" smtClean="0">
                                  <a:solidFill>
                                    <a:srgbClr val="0070C0"/>
                                  </a:solidFill>
                                  <a:latin typeface="Cambria Math" panose="02040503050406030204" pitchFamily="18" charset="0"/>
                                </a:rPr>
                                <m:t>......</m:t>
                              </m:r>
                            </m:e>
                          </m:mr>
                          <m:mr>
                            <m:e>
                              <m:r>
                                <a:rPr lang="tr-TR" sz="2000" b="0" i="1" dirty="0" smtClean="0">
                                  <a:solidFill>
                                    <a:srgbClr val="0070C0"/>
                                  </a:solidFill>
                                  <a:latin typeface="Cambria Math" panose="02040503050406030204" pitchFamily="18" charset="0"/>
                                </a:rPr>
                                <m:t> </m:t>
                              </m:r>
                              <m:r>
                                <a:rPr lang="tr-TR" sz="2000" i="1" dirty="0">
                                  <a:solidFill>
                                    <a:srgbClr val="0070C0"/>
                                  </a:solidFill>
                                  <a:latin typeface="Cambria Math" panose="02040503050406030204" pitchFamily="18" charset="0"/>
                                </a:rPr>
                                <m:t>−</m:t>
                              </m:r>
                              <m:func>
                                <m:funcPr>
                                  <m:ctrlPr>
                                    <a:rPr lang="tr-TR" sz="2000" i="1" dirty="0">
                                      <a:solidFill>
                                        <a:srgbClr val="0070C0"/>
                                      </a:solidFill>
                                      <a:latin typeface="Cambria Math" panose="02040503050406030204" pitchFamily="18" charset="0"/>
                                    </a:rPr>
                                  </m:ctrlPr>
                                </m:funcPr>
                                <m:fName>
                                  <m:r>
                                    <m:rPr>
                                      <m:sty m:val="p"/>
                                    </m:rPr>
                                    <a:rPr lang="tr-TR" sz="2000" i="1" dirty="0">
                                      <a:solidFill>
                                        <a:srgbClr val="0070C0"/>
                                      </a:solidFill>
                                      <a:latin typeface="Cambria Math" panose="02040503050406030204" pitchFamily="18" charset="0"/>
                                    </a:rPr>
                                    <m:t>log</m:t>
                                  </m:r>
                                </m:fName>
                                <m:e>
                                  <m:d>
                                    <m:dPr>
                                      <m:ctrlPr>
                                        <a:rPr lang="tr-TR" sz="2000" i="1" dirty="0">
                                          <a:solidFill>
                                            <a:srgbClr val="0070C0"/>
                                          </a:solidFill>
                                          <a:latin typeface="Cambria Math" panose="02040503050406030204" pitchFamily="18" charset="0"/>
                                        </a:rPr>
                                      </m:ctrlPr>
                                    </m:dPr>
                                    <m:e>
                                      <m:f>
                                        <m:fPr>
                                          <m:ctrlPr>
                                            <a:rPr lang="tr-TR" sz="2000" i="1" dirty="0" smtClean="0">
                                              <a:solidFill>
                                                <a:srgbClr val="0070C0"/>
                                              </a:solidFill>
                                              <a:latin typeface="Cambria Math" panose="02040503050406030204" pitchFamily="18" charset="0"/>
                                            </a:rPr>
                                          </m:ctrlPr>
                                        </m:fPr>
                                        <m:num>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1</m:t>
                                                  </m:r>
                                                </m:sub>
                                              </m:sSub>
                                            </m:sup>
                                          </m:sSup>
                                        </m:num>
                                        <m:den>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1</m:t>
                                                  </m:r>
                                                </m:sub>
                                              </m:sSub>
                                            </m:sup>
                                          </m:sSup>
                                          <m:r>
                                            <a:rPr lang="tr-TR" sz="2000" i="1" dirty="0">
                                              <a:solidFill>
                                                <a:srgbClr val="0070C0"/>
                                              </a:solidFill>
                                              <a:latin typeface="Cambria Math" panose="02040503050406030204" pitchFamily="18" charset="0"/>
                                            </a:rPr>
                                            <m:t>+</m:t>
                                          </m:r>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2</m:t>
                                                  </m:r>
                                                </m:sub>
                                              </m:sSub>
                                            </m:sup>
                                          </m:sSup>
                                          <m:r>
                                            <a:rPr lang="tr-TR" sz="2000" i="1" dirty="0">
                                              <a:solidFill>
                                                <a:srgbClr val="0070C0"/>
                                              </a:solidFill>
                                              <a:latin typeface="Cambria Math" panose="02040503050406030204" pitchFamily="18" charset="0"/>
                                            </a:rPr>
                                            <m:t>+…+</m:t>
                                          </m:r>
                                          <m:sSup>
                                            <m:sSupPr>
                                              <m:ctrlPr>
                                                <a:rPr lang="tr-TR" sz="2000" i="1" dirty="0">
                                                  <a:solidFill>
                                                    <a:srgbClr val="0070C0"/>
                                                  </a:solidFill>
                                                  <a:latin typeface="Cambria Math" panose="02040503050406030204" pitchFamily="18" charset="0"/>
                                                </a:rPr>
                                              </m:ctrlPr>
                                            </m:sSupPr>
                                            <m:e>
                                              <m:r>
                                                <a:rPr lang="tr-TR" sz="2000" dirty="0">
                                                  <a:solidFill>
                                                    <a:srgbClr val="0070C0"/>
                                                  </a:solidFill>
                                                  <a:latin typeface="Cambria Math" panose="02040503050406030204" pitchFamily="18" charset="0"/>
                                                </a:rPr>
                                                <m:t>ⅇ</m:t>
                                              </m:r>
                                            </m:e>
                                            <m:sup>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𝑧</m:t>
                                                  </m:r>
                                                </m:e>
                                                <m:sub>
                                                  <m:r>
                                                    <a:rPr lang="tr-TR" sz="2000" i="1" dirty="0">
                                                      <a:solidFill>
                                                        <a:srgbClr val="0070C0"/>
                                                      </a:solidFill>
                                                      <a:latin typeface="Cambria Math" panose="02040503050406030204" pitchFamily="18" charset="0"/>
                                                    </a:rPr>
                                                    <m:t>𝑁</m:t>
                                                  </m:r>
                                                </m:sub>
                                              </m:sSub>
                                            </m:sup>
                                          </m:sSup>
                                        </m:den>
                                      </m:f>
                                    </m:e>
                                  </m:d>
                                </m:e>
                              </m:func>
                              <m:r>
                                <a:rPr lang="tr-TR" sz="2000" b="0" i="1" dirty="0" smtClean="0">
                                  <a:solidFill>
                                    <a:srgbClr val="0070C0"/>
                                  </a:solidFill>
                                  <a:latin typeface="Cambria Math" panose="02040503050406030204" pitchFamily="18" charset="0"/>
                                </a:rPr>
                                <m:t>  </m:t>
                              </m:r>
                              <m:r>
                                <a:rPr lang="tr-TR" sz="2000" b="0" i="1" dirty="0" smtClean="0">
                                  <a:solidFill>
                                    <a:srgbClr val="0070C0"/>
                                  </a:solidFill>
                                  <a:latin typeface="Cambria Math" panose="02040503050406030204" pitchFamily="18" charset="0"/>
                                </a:rPr>
                                <m:t>𝑖𝑓</m:t>
                              </m:r>
                              <m:r>
                                <a:rPr lang="tr-TR" sz="2000" b="0" i="1" dirty="0" smtClean="0">
                                  <a:solidFill>
                                    <a:srgbClr val="0070C0"/>
                                  </a:solidFill>
                                  <a:latin typeface="Cambria Math" panose="02040503050406030204" pitchFamily="18" charset="0"/>
                                </a:rPr>
                                <m:t> </m:t>
                              </m:r>
                              <m:r>
                                <a:rPr lang="tr-TR" sz="2000" b="0" i="1" dirty="0" smtClean="0">
                                  <a:solidFill>
                                    <a:srgbClr val="0070C0"/>
                                  </a:solidFill>
                                  <a:latin typeface="Cambria Math" panose="02040503050406030204" pitchFamily="18" charset="0"/>
                                </a:rPr>
                                <m:t>𝑦</m:t>
                              </m:r>
                              <m:r>
                                <a:rPr lang="tr-TR" sz="2000" b="0" i="1" dirty="0" smtClean="0">
                                  <a:solidFill>
                                    <a:srgbClr val="0070C0"/>
                                  </a:solidFill>
                                  <a:latin typeface="Cambria Math" panose="02040503050406030204" pitchFamily="18" charset="0"/>
                                </a:rPr>
                                <m:t>=</m:t>
                              </m:r>
                              <m:r>
                                <a:rPr lang="tr-TR" sz="2000" b="0" i="1" dirty="0" smtClean="0">
                                  <a:solidFill>
                                    <a:srgbClr val="0070C0"/>
                                  </a:solidFill>
                                  <a:latin typeface="Cambria Math" panose="02040503050406030204" pitchFamily="18" charset="0"/>
                                </a:rPr>
                                <m:t>𝑁</m:t>
                              </m:r>
                              <m:r>
                                <a:rPr lang="tr-TR" sz="2000" b="0" i="1" dirty="0" smtClean="0">
                                  <a:solidFill>
                                    <a:srgbClr val="0070C0"/>
                                  </a:solidFill>
                                  <a:latin typeface="Cambria Math" panose="02040503050406030204" pitchFamily="18" charset="0"/>
                                </a:rPr>
                                <m:t> </m:t>
                              </m:r>
                            </m:e>
                          </m:mr>
                        </m:m>
                      </m:e>
                    </m:d>
                  </m:oMath>
                </a14:m>
                <a:endParaRPr lang="tr-TR" sz="2000" dirty="0">
                  <a:solidFill>
                    <a:schemeClr val="tx1"/>
                  </a:solidFill>
                </a:endParaRPr>
              </a:p>
              <a:p>
                <a:endParaRPr lang="tr-TR" sz="2800" dirty="0">
                  <a:solidFill>
                    <a:srgbClr val="0070C0"/>
                  </a:solidFill>
                </a:endParaRPr>
              </a:p>
            </p:txBody>
          </p:sp>
        </mc:Choice>
        <mc:Fallback xmlns="">
          <p:sp>
            <p:nvSpPr>
              <p:cNvPr id="26" name="Metin kutusu 25">
                <a:extLst>
                  <a:ext uri="{FF2B5EF4-FFF2-40B4-BE49-F238E27FC236}">
                    <a16:creationId xmlns:a16="http://schemas.microsoft.com/office/drawing/2014/main" id="{8445792C-0F41-210C-F2A4-F3E97A08BBA8}"/>
                  </a:ext>
                </a:extLst>
              </p:cNvPr>
              <p:cNvSpPr txBox="1">
                <a:spLocks noRot="1" noChangeAspect="1" noMove="1" noResize="1" noEditPoints="1" noAdjustHandles="1" noChangeArrowheads="1" noChangeShapeType="1" noTextEdit="1"/>
              </p:cNvSpPr>
              <p:nvPr/>
            </p:nvSpPr>
            <p:spPr>
              <a:xfrm>
                <a:off x="6515100" y="5255043"/>
                <a:ext cx="6011938" cy="1818318"/>
              </a:xfrm>
              <a:prstGeom prst="rect">
                <a:avLst/>
              </a:prstGeom>
              <a:blipFill>
                <a:blip r:embed="rId5"/>
                <a:stretch>
                  <a:fillRect l="-2637"/>
                </a:stretch>
              </a:blipFill>
            </p:spPr>
            <p:txBody>
              <a:bodyPr/>
              <a:lstStyle/>
              <a:p>
                <a:r>
                  <a:rPr lang="tr-TR">
                    <a:noFill/>
                  </a:rPr>
                  <a:t> </a:t>
                </a:r>
              </a:p>
            </p:txBody>
          </p:sp>
        </mc:Fallback>
      </mc:AlternateContent>
      <p:cxnSp>
        <p:nvCxnSpPr>
          <p:cNvPr id="28" name="Düz Bağlayıcı 27">
            <a:extLst>
              <a:ext uri="{FF2B5EF4-FFF2-40B4-BE49-F238E27FC236}">
                <a16:creationId xmlns:a16="http://schemas.microsoft.com/office/drawing/2014/main" id="{B540B80C-DE48-6CC8-D81E-71F6D2E1D82F}"/>
              </a:ext>
            </a:extLst>
          </p:cNvPr>
          <p:cNvCxnSpPr/>
          <p:nvPr/>
        </p:nvCxnSpPr>
        <p:spPr>
          <a:xfrm>
            <a:off x="8366760" y="3694176"/>
            <a:ext cx="457200" cy="0"/>
          </a:xfrm>
          <a:prstGeom prst="line">
            <a:avLst/>
          </a:prstGeom>
        </p:spPr>
        <p:style>
          <a:lnRef idx="3">
            <a:schemeClr val="accent1"/>
          </a:lnRef>
          <a:fillRef idx="0">
            <a:schemeClr val="accent1"/>
          </a:fillRef>
          <a:effectRef idx="2">
            <a:schemeClr val="accent1"/>
          </a:effectRef>
          <a:fontRef idx="minor">
            <a:schemeClr val="tx1"/>
          </a:fontRef>
        </p:style>
      </p:cxnSp>
      <p:cxnSp>
        <p:nvCxnSpPr>
          <p:cNvPr id="30" name="Düz Bağlayıcı 29">
            <a:extLst>
              <a:ext uri="{FF2B5EF4-FFF2-40B4-BE49-F238E27FC236}">
                <a16:creationId xmlns:a16="http://schemas.microsoft.com/office/drawing/2014/main" id="{281F6DBD-A5AB-8820-0453-B056A0F16046}"/>
              </a:ext>
            </a:extLst>
          </p:cNvPr>
          <p:cNvCxnSpPr/>
          <p:nvPr/>
        </p:nvCxnSpPr>
        <p:spPr>
          <a:xfrm>
            <a:off x="9592056" y="4370832"/>
            <a:ext cx="1252827" cy="0"/>
          </a:xfrm>
          <a:prstGeom prst="line">
            <a:avLst/>
          </a:prstGeom>
        </p:spPr>
        <p:style>
          <a:lnRef idx="3">
            <a:schemeClr val="accent1"/>
          </a:lnRef>
          <a:fillRef idx="0">
            <a:schemeClr val="accent1"/>
          </a:fillRef>
          <a:effectRef idx="2">
            <a:schemeClr val="accent1"/>
          </a:effectRef>
          <a:fontRef idx="minor">
            <a:schemeClr val="tx1"/>
          </a:fontRef>
        </p:style>
      </p:cxnSp>
      <p:sp>
        <p:nvSpPr>
          <p:cNvPr id="31" name="Metin kutusu 30">
            <a:extLst>
              <a:ext uri="{FF2B5EF4-FFF2-40B4-BE49-F238E27FC236}">
                <a16:creationId xmlns:a16="http://schemas.microsoft.com/office/drawing/2014/main" id="{07FFD9F1-3E04-D9F8-4243-7E5052A6DAE8}"/>
              </a:ext>
            </a:extLst>
          </p:cNvPr>
          <p:cNvSpPr txBox="1"/>
          <p:nvPr/>
        </p:nvSpPr>
        <p:spPr>
          <a:xfrm>
            <a:off x="6101972" y="1804642"/>
            <a:ext cx="6091411" cy="369332"/>
          </a:xfrm>
          <a:prstGeom prst="rect">
            <a:avLst/>
          </a:prstGeom>
          <a:noFill/>
        </p:spPr>
        <p:txBody>
          <a:bodyPr wrap="none" rtlCol="0">
            <a:spAutoFit/>
          </a:bodyPr>
          <a:lstStyle/>
          <a:p>
            <a:r>
              <a:rPr lang="tr-TR" dirty="0">
                <a:solidFill>
                  <a:srgbClr val="FF0000"/>
                </a:solidFill>
              </a:rPr>
              <a:t>Daha iyi versiyonu </a:t>
            </a:r>
            <a:r>
              <a:rPr lang="tr-TR" dirty="0">
                <a:solidFill>
                  <a:srgbClr val="FF0000"/>
                </a:solidFill>
                <a:sym typeface="Wingdings" panose="05000000000000000000" pitchFamily="2" charset="2"/>
              </a:rPr>
              <a:t> </a:t>
            </a:r>
            <a:r>
              <a:rPr lang="tr-TR" sz="1600" dirty="0">
                <a:solidFill>
                  <a:srgbClr val="FF0000"/>
                </a:solidFill>
                <a:sym typeface="Wingdings" panose="05000000000000000000" pitchFamily="2" charset="2"/>
              </a:rPr>
              <a:t>Sayısal yuvarlama hatalarını azaltmak için</a:t>
            </a:r>
            <a:endParaRPr lang="tr-TR" sz="1600" dirty="0">
              <a:solidFill>
                <a:srgbClr val="FF0000"/>
              </a:solidFill>
            </a:endParaRPr>
          </a:p>
        </p:txBody>
      </p:sp>
      <p:sp>
        <p:nvSpPr>
          <p:cNvPr id="32" name="Metin kutusu 31">
            <a:extLst>
              <a:ext uri="{FF2B5EF4-FFF2-40B4-BE49-F238E27FC236}">
                <a16:creationId xmlns:a16="http://schemas.microsoft.com/office/drawing/2014/main" id="{ACBEC639-967D-6F76-FAC2-C0BE5A726E37}"/>
              </a:ext>
            </a:extLst>
          </p:cNvPr>
          <p:cNvSpPr txBox="1"/>
          <p:nvPr/>
        </p:nvSpPr>
        <p:spPr>
          <a:xfrm>
            <a:off x="902208" y="1830151"/>
            <a:ext cx="2851678" cy="369332"/>
          </a:xfrm>
          <a:prstGeom prst="rect">
            <a:avLst/>
          </a:prstGeom>
          <a:noFill/>
        </p:spPr>
        <p:txBody>
          <a:bodyPr wrap="none" rtlCol="0">
            <a:spAutoFit/>
          </a:bodyPr>
          <a:lstStyle/>
          <a:p>
            <a:r>
              <a:rPr lang="tr-TR" dirty="0">
                <a:solidFill>
                  <a:srgbClr val="FF0000"/>
                </a:solidFill>
              </a:rPr>
              <a:t>Tercih edilmeyen versiyonu</a:t>
            </a:r>
          </a:p>
        </p:txBody>
      </p:sp>
    </p:spTree>
    <p:extLst>
      <p:ext uri="{BB962C8B-B14F-4D97-AF65-F5344CB8AC3E}">
        <p14:creationId xmlns:p14="http://schemas.microsoft.com/office/powerpoint/2010/main" val="3537329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1742585-A65B-4C66-34C9-559DF603C1F9}"/>
              </a:ext>
            </a:extLst>
          </p:cNvPr>
          <p:cNvSpPr>
            <a:spLocks noGrp="1"/>
          </p:cNvSpPr>
          <p:nvPr>
            <p:ph type="title"/>
          </p:nvPr>
        </p:nvSpPr>
        <p:spPr/>
        <p:txBody>
          <a:bodyPr>
            <a:normAutofit/>
          </a:bodyPr>
          <a:lstStyle/>
          <a:p>
            <a:pPr algn="ctr"/>
            <a:r>
              <a:rPr lang="tr-TR" dirty="0">
                <a:solidFill>
                  <a:srgbClr val="0070C0"/>
                </a:solidFill>
              </a:rPr>
              <a:t>ADAM ALGORİTMASI </a:t>
            </a:r>
            <a:br>
              <a:rPr lang="tr-TR" dirty="0">
                <a:solidFill>
                  <a:srgbClr val="0070C0"/>
                </a:solidFill>
              </a:rPr>
            </a:br>
            <a:r>
              <a:rPr lang="tr-TR" dirty="0">
                <a:solidFill>
                  <a:srgbClr val="0070C0"/>
                </a:solidFill>
              </a:rPr>
              <a:t>(ADAPTİVE MOMENT ESTİMATİON)</a:t>
            </a:r>
          </a:p>
        </p:txBody>
      </p:sp>
      <p:sp>
        <p:nvSpPr>
          <p:cNvPr id="3" name="İçerik Yer Tutucusu 2">
            <a:extLst>
              <a:ext uri="{FF2B5EF4-FFF2-40B4-BE49-F238E27FC236}">
                <a16:creationId xmlns:a16="http://schemas.microsoft.com/office/drawing/2014/main" id="{947CB076-3BC8-3186-95C4-42386C994969}"/>
              </a:ext>
            </a:extLst>
          </p:cNvPr>
          <p:cNvSpPr>
            <a:spLocks noGrp="1"/>
          </p:cNvSpPr>
          <p:nvPr>
            <p:ph idx="1"/>
          </p:nvPr>
        </p:nvSpPr>
        <p:spPr>
          <a:xfrm>
            <a:off x="838200" y="1825625"/>
            <a:ext cx="10515600" cy="1492320"/>
          </a:xfrm>
        </p:spPr>
        <p:txBody>
          <a:bodyPr vert="horz" lIns="91440" tIns="45720" rIns="91440" bIns="45720" rtlCol="0">
            <a:normAutofit/>
          </a:bodyPr>
          <a:lstStyle/>
          <a:p>
            <a:pPr>
              <a:buClr>
                <a:srgbClr val="FF0000"/>
              </a:buClr>
            </a:pPr>
            <a:endParaRPr lang="tr-TR" sz="2400" dirty="0"/>
          </a:p>
          <a:p>
            <a:pPr>
              <a:buClr>
                <a:srgbClr val="FF0000"/>
              </a:buClr>
            </a:pPr>
            <a:r>
              <a:rPr lang="tr-TR" sz="2400" dirty="0"/>
              <a:t>Öğrenme oranını otomatik olarak ayarlar </a:t>
            </a:r>
          </a:p>
          <a:p>
            <a:pPr>
              <a:buClr>
                <a:srgbClr val="FF0000"/>
              </a:buClr>
            </a:pPr>
            <a:r>
              <a:rPr lang="tr-TR" sz="2400" dirty="0"/>
              <a:t>Her parametre için ayrı bir öğrenme oranı hesaplar.</a:t>
            </a:r>
          </a:p>
        </p:txBody>
      </p:sp>
      <p:pic>
        <p:nvPicPr>
          <p:cNvPr id="8" name="Resim 7">
            <a:extLst>
              <a:ext uri="{FF2B5EF4-FFF2-40B4-BE49-F238E27FC236}">
                <a16:creationId xmlns:a16="http://schemas.microsoft.com/office/drawing/2014/main" id="{B52F286A-A597-A5B7-A80D-134ADC879843}"/>
              </a:ext>
            </a:extLst>
          </p:cNvPr>
          <p:cNvPicPr>
            <a:picLocks noChangeAspect="1"/>
          </p:cNvPicPr>
          <p:nvPr/>
        </p:nvPicPr>
        <p:blipFill>
          <a:blip r:embed="rId2"/>
          <a:stretch>
            <a:fillRect/>
          </a:stretch>
        </p:blipFill>
        <p:spPr>
          <a:xfrm>
            <a:off x="161319" y="3540055"/>
            <a:ext cx="5612041" cy="3037725"/>
          </a:xfrm>
          <a:prstGeom prst="rect">
            <a:avLst/>
          </a:prstGeom>
        </p:spPr>
      </p:pic>
      <p:pic>
        <p:nvPicPr>
          <p:cNvPr id="10" name="Resim 9">
            <a:extLst>
              <a:ext uri="{FF2B5EF4-FFF2-40B4-BE49-F238E27FC236}">
                <a16:creationId xmlns:a16="http://schemas.microsoft.com/office/drawing/2014/main" id="{BFE47C65-CE4C-B758-8F82-060F07FE5550}"/>
              </a:ext>
            </a:extLst>
          </p:cNvPr>
          <p:cNvPicPr>
            <a:picLocks noChangeAspect="1"/>
          </p:cNvPicPr>
          <p:nvPr/>
        </p:nvPicPr>
        <p:blipFill>
          <a:blip r:embed="rId3"/>
          <a:srcRect l="8183" r="54360" b="-4996"/>
          <a:stretch/>
        </p:blipFill>
        <p:spPr>
          <a:xfrm>
            <a:off x="6096000" y="3540054"/>
            <a:ext cx="2953957" cy="3195043"/>
          </a:xfrm>
          <a:prstGeom prst="rect">
            <a:avLst/>
          </a:prstGeom>
        </p:spPr>
      </p:pic>
      <p:pic>
        <p:nvPicPr>
          <p:cNvPr id="11" name="Resim 10">
            <a:extLst>
              <a:ext uri="{FF2B5EF4-FFF2-40B4-BE49-F238E27FC236}">
                <a16:creationId xmlns:a16="http://schemas.microsoft.com/office/drawing/2014/main" id="{4A76BE54-46A0-EB9C-EC5D-0F58F211ABB5}"/>
              </a:ext>
            </a:extLst>
          </p:cNvPr>
          <p:cNvPicPr>
            <a:picLocks noChangeAspect="1"/>
          </p:cNvPicPr>
          <p:nvPr/>
        </p:nvPicPr>
        <p:blipFill>
          <a:blip r:embed="rId3"/>
          <a:srcRect l="65340" b="-1433"/>
          <a:stretch/>
        </p:blipFill>
        <p:spPr>
          <a:xfrm>
            <a:off x="9372597" y="3582506"/>
            <a:ext cx="2733368" cy="2952822"/>
          </a:xfrm>
          <a:prstGeom prst="rect">
            <a:avLst/>
          </a:prstGeom>
        </p:spPr>
      </p:pic>
    </p:spTree>
    <p:extLst>
      <p:ext uri="{BB962C8B-B14F-4D97-AF65-F5344CB8AC3E}">
        <p14:creationId xmlns:p14="http://schemas.microsoft.com/office/powerpoint/2010/main" val="2889496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FA1C15F-999B-42B5-2B40-53675812EFB4}"/>
              </a:ext>
            </a:extLst>
          </p:cNvPr>
          <p:cNvSpPr>
            <a:spLocks noGrp="1"/>
          </p:cNvSpPr>
          <p:nvPr>
            <p:ph type="title"/>
          </p:nvPr>
        </p:nvSpPr>
        <p:spPr/>
        <p:txBody>
          <a:bodyPr/>
          <a:lstStyle/>
          <a:p>
            <a:pPr algn="ctr"/>
            <a:r>
              <a:rPr lang="tr-TR" dirty="0">
                <a:solidFill>
                  <a:srgbClr val="0070C0"/>
                </a:solidFill>
              </a:rPr>
              <a:t>ADAM ALGORİTMASI TANIMLAMA</a:t>
            </a:r>
          </a:p>
        </p:txBody>
      </p:sp>
      <p:sp>
        <p:nvSpPr>
          <p:cNvPr id="3" name="İçerik Yer Tutucusu 2">
            <a:extLst>
              <a:ext uri="{FF2B5EF4-FFF2-40B4-BE49-F238E27FC236}">
                <a16:creationId xmlns:a16="http://schemas.microsoft.com/office/drawing/2014/main" id="{E4946BE8-6C77-D9F8-1903-E75972FD65F5}"/>
              </a:ext>
            </a:extLst>
          </p:cNvPr>
          <p:cNvSpPr>
            <a:spLocks noGrp="1"/>
          </p:cNvSpPr>
          <p:nvPr>
            <p:ph idx="1"/>
          </p:nvPr>
        </p:nvSpPr>
        <p:spPr/>
        <p:txBody>
          <a:bodyPr/>
          <a:lstStyle/>
          <a:p>
            <a:endParaRPr lang="tr-TR"/>
          </a:p>
        </p:txBody>
      </p:sp>
      <p:pic>
        <p:nvPicPr>
          <p:cNvPr id="5" name="Resim 4">
            <a:extLst>
              <a:ext uri="{FF2B5EF4-FFF2-40B4-BE49-F238E27FC236}">
                <a16:creationId xmlns:a16="http://schemas.microsoft.com/office/drawing/2014/main" id="{E91BE3C4-56DC-6458-84FC-DB542175F58C}"/>
              </a:ext>
            </a:extLst>
          </p:cNvPr>
          <p:cNvPicPr>
            <a:picLocks noChangeAspect="1"/>
          </p:cNvPicPr>
          <p:nvPr/>
        </p:nvPicPr>
        <p:blipFill>
          <a:blip r:embed="rId2"/>
          <a:stretch>
            <a:fillRect/>
          </a:stretch>
        </p:blipFill>
        <p:spPr>
          <a:xfrm>
            <a:off x="0" y="1575228"/>
            <a:ext cx="12192000" cy="5282772"/>
          </a:xfrm>
          <a:prstGeom prst="rect">
            <a:avLst/>
          </a:prstGeom>
        </p:spPr>
      </p:pic>
    </p:spTree>
    <p:extLst>
      <p:ext uri="{BB962C8B-B14F-4D97-AF65-F5344CB8AC3E}">
        <p14:creationId xmlns:p14="http://schemas.microsoft.com/office/powerpoint/2010/main" val="313953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7FCBAE3-8A08-C918-6838-D4754647228D}"/>
              </a:ext>
            </a:extLst>
          </p:cNvPr>
          <p:cNvSpPr>
            <a:spLocks noGrp="1"/>
          </p:cNvSpPr>
          <p:nvPr>
            <p:ph type="title"/>
          </p:nvPr>
        </p:nvSpPr>
        <p:spPr/>
        <p:txBody>
          <a:bodyPr/>
          <a:lstStyle/>
          <a:p>
            <a:r>
              <a:rPr lang="tr-TR" dirty="0" err="1">
                <a:solidFill>
                  <a:srgbClr val="0070C0"/>
                </a:solidFill>
              </a:rPr>
              <a:t>Convolutional</a:t>
            </a:r>
            <a:r>
              <a:rPr lang="tr-TR" dirty="0">
                <a:solidFill>
                  <a:srgbClr val="0070C0"/>
                </a:solidFill>
              </a:rPr>
              <a:t> Katman</a:t>
            </a:r>
          </a:p>
        </p:txBody>
      </p:sp>
      <p:sp>
        <p:nvSpPr>
          <p:cNvPr id="3" name="İçerik Yer Tutucusu 2">
            <a:extLst>
              <a:ext uri="{FF2B5EF4-FFF2-40B4-BE49-F238E27FC236}">
                <a16:creationId xmlns:a16="http://schemas.microsoft.com/office/drawing/2014/main" id="{D9CCC461-ECBF-0887-7700-461C4C6C1021}"/>
              </a:ext>
            </a:extLst>
          </p:cNvPr>
          <p:cNvSpPr>
            <a:spLocks noGrp="1"/>
          </p:cNvSpPr>
          <p:nvPr>
            <p:ph idx="1"/>
          </p:nvPr>
        </p:nvSpPr>
        <p:spPr>
          <a:xfrm>
            <a:off x="1219200" y="1774723"/>
            <a:ext cx="9601200" cy="3581400"/>
          </a:xfrm>
        </p:spPr>
        <p:txBody>
          <a:bodyPr vert="horz" lIns="91440" tIns="45720" rIns="91440" bIns="45720" rtlCol="0">
            <a:normAutofit/>
          </a:bodyPr>
          <a:lstStyle/>
          <a:p>
            <a:pPr>
              <a:buClr>
                <a:srgbClr val="FF0000"/>
              </a:buClr>
            </a:pPr>
            <a:r>
              <a:rPr lang="tr-TR" sz="2400" dirty="0"/>
              <a:t>Her bir katman sadece kendisinden önceki katmanın çıktısına bakar. </a:t>
            </a:r>
          </a:p>
        </p:txBody>
      </p:sp>
      <p:pic>
        <p:nvPicPr>
          <p:cNvPr id="5" name="Resim 4">
            <a:extLst>
              <a:ext uri="{FF2B5EF4-FFF2-40B4-BE49-F238E27FC236}">
                <a16:creationId xmlns:a16="http://schemas.microsoft.com/office/drawing/2014/main" id="{E849B0DE-8A4B-36CA-EA64-7326934F9B10}"/>
              </a:ext>
            </a:extLst>
          </p:cNvPr>
          <p:cNvPicPr>
            <a:picLocks noChangeAspect="1"/>
          </p:cNvPicPr>
          <p:nvPr/>
        </p:nvPicPr>
        <p:blipFill>
          <a:blip r:embed="rId2"/>
          <a:stretch>
            <a:fillRect/>
          </a:stretch>
        </p:blipFill>
        <p:spPr>
          <a:xfrm>
            <a:off x="602901" y="2620315"/>
            <a:ext cx="11314444" cy="4117105"/>
          </a:xfrm>
          <a:prstGeom prst="rect">
            <a:avLst/>
          </a:prstGeom>
        </p:spPr>
      </p:pic>
    </p:spTree>
    <p:extLst>
      <p:ext uri="{BB962C8B-B14F-4D97-AF65-F5344CB8AC3E}">
        <p14:creationId xmlns:p14="http://schemas.microsoft.com/office/powerpoint/2010/main" val="6176071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A26ED1C-7810-4D7F-C21B-01056FF9A707}"/>
              </a:ext>
            </a:extLst>
          </p:cNvPr>
          <p:cNvSpPr>
            <a:spLocks noGrp="1"/>
          </p:cNvSpPr>
          <p:nvPr>
            <p:ph idx="1"/>
          </p:nvPr>
        </p:nvSpPr>
        <p:spPr>
          <a:xfrm>
            <a:off x="838200" y="409779"/>
            <a:ext cx="10515600" cy="4351338"/>
          </a:xfrm>
        </p:spPr>
        <p:txBody>
          <a:bodyPr>
            <a:normAutofit/>
          </a:bodyPr>
          <a:lstStyle/>
          <a:p>
            <a:pPr>
              <a:buClr>
                <a:srgbClr val="FF0000"/>
              </a:buClr>
            </a:pPr>
            <a:r>
              <a:rPr lang="tr-TR" sz="2400" dirty="0" err="1"/>
              <a:t>Convolutional</a:t>
            </a:r>
            <a:r>
              <a:rPr lang="tr-TR" sz="2400" dirty="0"/>
              <a:t> </a:t>
            </a:r>
            <a:r>
              <a:rPr lang="tr-TR" sz="2400" dirty="0" err="1"/>
              <a:t>Neural</a:t>
            </a:r>
            <a:r>
              <a:rPr lang="tr-TR" sz="2400" dirty="0"/>
              <a:t> </a:t>
            </a:r>
            <a:r>
              <a:rPr lang="tr-TR" sz="2400" dirty="0" err="1"/>
              <a:t>Network’ün</a:t>
            </a:r>
            <a:r>
              <a:rPr lang="tr-TR" sz="2400" dirty="0"/>
              <a:t> temelini oluşturur. </a:t>
            </a:r>
          </a:p>
          <a:p>
            <a:pPr>
              <a:buClr>
                <a:srgbClr val="FF0000"/>
              </a:buClr>
            </a:pPr>
            <a:r>
              <a:rPr lang="tr-TR" sz="2400" dirty="0"/>
              <a:t> Filtreler (Çekirdekler - </a:t>
            </a:r>
            <a:r>
              <a:rPr lang="tr-TR" sz="2400" dirty="0" err="1"/>
              <a:t>Kernels</a:t>
            </a:r>
            <a:r>
              <a:rPr lang="tr-TR" sz="2400" dirty="0"/>
              <a:t>) kullanarak giriş görüntüsü üzerinde küçük parçalar halinde ilerler.</a:t>
            </a:r>
          </a:p>
          <a:p>
            <a:pPr>
              <a:buClr>
                <a:srgbClr val="FF0000"/>
              </a:buClr>
            </a:pPr>
            <a:r>
              <a:rPr lang="tr-TR" sz="2400" dirty="0" err="1"/>
              <a:t>Convolutional</a:t>
            </a:r>
            <a:r>
              <a:rPr lang="tr-TR" sz="2400" dirty="0"/>
              <a:t> katman ile Dense katmanı arasındaki farklar:</a:t>
            </a:r>
          </a:p>
        </p:txBody>
      </p:sp>
      <p:pic>
        <p:nvPicPr>
          <p:cNvPr id="5" name="Resim 4">
            <a:extLst>
              <a:ext uri="{FF2B5EF4-FFF2-40B4-BE49-F238E27FC236}">
                <a16:creationId xmlns:a16="http://schemas.microsoft.com/office/drawing/2014/main" id="{791A7F36-56A7-7119-0058-31F851195CC7}"/>
              </a:ext>
            </a:extLst>
          </p:cNvPr>
          <p:cNvPicPr>
            <a:picLocks noChangeAspect="1"/>
          </p:cNvPicPr>
          <p:nvPr/>
        </p:nvPicPr>
        <p:blipFill>
          <a:blip r:embed="rId2"/>
          <a:stretch>
            <a:fillRect/>
          </a:stretch>
        </p:blipFill>
        <p:spPr>
          <a:xfrm>
            <a:off x="1513610" y="2275344"/>
            <a:ext cx="8397305" cy="4474998"/>
          </a:xfrm>
          <a:prstGeom prst="rect">
            <a:avLst/>
          </a:prstGeom>
        </p:spPr>
      </p:pic>
    </p:spTree>
    <p:extLst>
      <p:ext uri="{BB962C8B-B14F-4D97-AF65-F5344CB8AC3E}">
        <p14:creationId xmlns:p14="http://schemas.microsoft.com/office/powerpoint/2010/main" val="3271040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E28031E-E5FC-21A5-1B49-424CBD41C9DC}"/>
              </a:ext>
            </a:extLst>
          </p:cNvPr>
          <p:cNvSpPr>
            <a:spLocks noGrp="1"/>
          </p:cNvSpPr>
          <p:nvPr>
            <p:ph type="title"/>
          </p:nvPr>
        </p:nvSpPr>
        <p:spPr>
          <a:xfrm>
            <a:off x="1451579" y="867037"/>
            <a:ext cx="9603275" cy="1049235"/>
          </a:xfrm>
        </p:spPr>
        <p:txBody>
          <a:bodyPr/>
          <a:lstStyle/>
          <a:p>
            <a:r>
              <a:rPr lang="tr-TR" dirty="0" err="1">
                <a:solidFill>
                  <a:srgbClr val="0070C0"/>
                </a:solidFill>
              </a:rPr>
              <a:t>Tensorflow</a:t>
            </a:r>
            <a:r>
              <a:rPr lang="tr-TR" dirty="0">
                <a:solidFill>
                  <a:srgbClr val="0070C0"/>
                </a:solidFill>
              </a:rPr>
              <a:t> ile Model Eğitim Aşamaları</a:t>
            </a:r>
          </a:p>
        </p:txBody>
      </p:sp>
      <p:sp>
        <p:nvSpPr>
          <p:cNvPr id="3" name="İçerik Yer Tutucusu 2">
            <a:extLst>
              <a:ext uri="{FF2B5EF4-FFF2-40B4-BE49-F238E27FC236}">
                <a16:creationId xmlns:a16="http://schemas.microsoft.com/office/drawing/2014/main" id="{E628CCCD-652F-6B55-F6A4-AE84EBDB32F6}"/>
              </a:ext>
            </a:extLst>
          </p:cNvPr>
          <p:cNvSpPr>
            <a:spLocks noGrp="1"/>
          </p:cNvSpPr>
          <p:nvPr>
            <p:ph idx="1"/>
          </p:nvPr>
        </p:nvSpPr>
        <p:spPr/>
        <p:txBody>
          <a:bodyPr>
            <a:normAutofit/>
          </a:bodyPr>
          <a:lstStyle/>
          <a:p>
            <a:pPr>
              <a:buClr>
                <a:srgbClr val="FF0000"/>
              </a:buClr>
            </a:pPr>
            <a:r>
              <a:rPr lang="tr-TR" sz="3200" dirty="0"/>
              <a:t>Veri Hazırlama</a:t>
            </a:r>
          </a:p>
          <a:p>
            <a:pPr>
              <a:buClr>
                <a:srgbClr val="FF0000"/>
              </a:buClr>
            </a:pPr>
            <a:r>
              <a:rPr lang="tr-TR" sz="3200" dirty="0"/>
              <a:t>Model Tanımlama</a:t>
            </a:r>
          </a:p>
          <a:p>
            <a:pPr>
              <a:buClr>
                <a:srgbClr val="FF0000"/>
              </a:buClr>
            </a:pPr>
            <a:r>
              <a:rPr lang="tr-TR" sz="3200" dirty="0"/>
              <a:t>Modelin Eğitilmesi</a:t>
            </a:r>
          </a:p>
          <a:p>
            <a:pPr>
              <a:buClr>
                <a:srgbClr val="FF0000"/>
              </a:buClr>
            </a:pPr>
            <a:r>
              <a:rPr lang="tr-TR" sz="3200" dirty="0"/>
              <a:t>Modelin Değerlendirilmesi</a:t>
            </a:r>
          </a:p>
        </p:txBody>
      </p:sp>
    </p:spTree>
    <p:extLst>
      <p:ext uri="{BB962C8B-B14F-4D97-AF65-F5344CB8AC3E}">
        <p14:creationId xmlns:p14="http://schemas.microsoft.com/office/powerpoint/2010/main" val="3421776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2F2496-B037-0A42-F86D-40836FEE0129}"/>
              </a:ext>
            </a:extLst>
          </p:cNvPr>
          <p:cNvSpPr>
            <a:spLocks noGrp="1"/>
          </p:cNvSpPr>
          <p:nvPr>
            <p:ph type="title"/>
          </p:nvPr>
        </p:nvSpPr>
        <p:spPr/>
        <p:txBody>
          <a:bodyPr/>
          <a:lstStyle/>
          <a:p>
            <a:r>
              <a:rPr lang="tr-TR" dirty="0" err="1">
                <a:solidFill>
                  <a:srgbClr val="0070C0"/>
                </a:solidFill>
              </a:rPr>
              <a:t>Tensorflow</a:t>
            </a:r>
            <a:r>
              <a:rPr lang="tr-TR" dirty="0">
                <a:solidFill>
                  <a:srgbClr val="0070C0"/>
                </a:solidFill>
              </a:rPr>
              <a:t> ile Modelin Tanımlanması</a:t>
            </a:r>
          </a:p>
        </p:txBody>
      </p:sp>
      <p:sp>
        <p:nvSpPr>
          <p:cNvPr id="3" name="İçerik Yer Tutucusu 2">
            <a:extLst>
              <a:ext uri="{FF2B5EF4-FFF2-40B4-BE49-F238E27FC236}">
                <a16:creationId xmlns:a16="http://schemas.microsoft.com/office/drawing/2014/main" id="{2F95372E-ED63-5684-F2CD-6A685FA57E88}"/>
              </a:ext>
            </a:extLst>
          </p:cNvPr>
          <p:cNvSpPr>
            <a:spLocks noGrp="1"/>
          </p:cNvSpPr>
          <p:nvPr>
            <p:ph idx="1"/>
          </p:nvPr>
        </p:nvSpPr>
        <p:spPr>
          <a:xfrm>
            <a:off x="8743037" y="1460500"/>
            <a:ext cx="3175820" cy="4716463"/>
          </a:xfrm>
        </p:spPr>
        <p:txBody>
          <a:bodyPr>
            <a:normAutofit/>
          </a:bodyPr>
          <a:lstStyle/>
          <a:p>
            <a:pPr marL="514350" indent="-514350">
              <a:buClr>
                <a:srgbClr val="FF0000"/>
              </a:buClr>
              <a:buFont typeface="+mj-lt"/>
              <a:buAutoNum type="arabicParenR"/>
            </a:pPr>
            <a:r>
              <a:rPr lang="tr-TR" sz="2800" dirty="0"/>
              <a:t>Modelin katmanlarını belirlemektedir.</a:t>
            </a:r>
          </a:p>
          <a:p>
            <a:pPr marL="514350" indent="-514350">
              <a:buClr>
                <a:srgbClr val="FF0000"/>
              </a:buClr>
              <a:buFont typeface="+mj-lt"/>
              <a:buAutoNum type="arabicParenR"/>
            </a:pPr>
            <a:r>
              <a:rPr lang="tr-TR" sz="2800" dirty="0"/>
              <a:t>Kayıp fonksiyonuna göre modeli derler</a:t>
            </a:r>
          </a:p>
          <a:p>
            <a:pPr marL="514350" indent="-514350">
              <a:buClr>
                <a:srgbClr val="FF0000"/>
              </a:buClr>
              <a:buFont typeface="+mj-lt"/>
              <a:buAutoNum type="arabicParenR"/>
            </a:pPr>
            <a:r>
              <a:rPr lang="tr-TR" sz="2800" dirty="0"/>
              <a:t>Modeli eğitir</a:t>
            </a:r>
          </a:p>
        </p:txBody>
      </p:sp>
      <p:pic>
        <p:nvPicPr>
          <p:cNvPr id="5" name="Resim 4">
            <a:extLst>
              <a:ext uri="{FF2B5EF4-FFF2-40B4-BE49-F238E27FC236}">
                <a16:creationId xmlns:a16="http://schemas.microsoft.com/office/drawing/2014/main" id="{89F58686-26A7-6534-9345-E5DAE5BE9AD8}"/>
              </a:ext>
            </a:extLst>
          </p:cNvPr>
          <p:cNvPicPr>
            <a:picLocks noChangeAspect="1"/>
          </p:cNvPicPr>
          <p:nvPr/>
        </p:nvPicPr>
        <p:blipFill>
          <a:blip r:embed="rId2"/>
          <a:stretch>
            <a:fillRect/>
          </a:stretch>
        </p:blipFill>
        <p:spPr>
          <a:xfrm>
            <a:off x="700549" y="1460500"/>
            <a:ext cx="7821462" cy="5032375"/>
          </a:xfrm>
          <a:prstGeom prst="rect">
            <a:avLst/>
          </a:prstGeom>
        </p:spPr>
      </p:pic>
    </p:spTree>
    <p:extLst>
      <p:ext uri="{BB962C8B-B14F-4D97-AF65-F5344CB8AC3E}">
        <p14:creationId xmlns:p14="http://schemas.microsoft.com/office/powerpoint/2010/main" val="3107195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9D285F-07C9-A94A-5ACF-982B4395C97A}"/>
              </a:ext>
            </a:extLst>
          </p:cNvPr>
          <p:cNvSpPr>
            <a:spLocks noGrp="1"/>
          </p:cNvSpPr>
          <p:nvPr>
            <p:ph type="title"/>
          </p:nvPr>
        </p:nvSpPr>
        <p:spPr>
          <a:xfrm>
            <a:off x="989462" y="330784"/>
            <a:ext cx="9603275" cy="1049235"/>
          </a:xfrm>
        </p:spPr>
        <p:txBody>
          <a:bodyPr>
            <a:normAutofit fontScale="90000"/>
          </a:bodyPr>
          <a:lstStyle/>
          <a:p>
            <a:r>
              <a:rPr lang="tr-TR" sz="4000" dirty="0" err="1">
                <a:solidFill>
                  <a:srgbClr val="0070C0"/>
                </a:solidFill>
              </a:rPr>
              <a:t>Tensorflow</a:t>
            </a:r>
            <a:r>
              <a:rPr lang="tr-TR" sz="4000" dirty="0">
                <a:solidFill>
                  <a:srgbClr val="0070C0"/>
                </a:solidFill>
              </a:rPr>
              <a:t> ile Kayıp Fonksiyonunun Tanımlanması</a:t>
            </a:r>
          </a:p>
        </p:txBody>
      </p:sp>
      <p:pic>
        <p:nvPicPr>
          <p:cNvPr id="5" name="İçerik Yer Tutucusu 4">
            <a:extLst>
              <a:ext uri="{FF2B5EF4-FFF2-40B4-BE49-F238E27FC236}">
                <a16:creationId xmlns:a16="http://schemas.microsoft.com/office/drawing/2014/main" id="{0DE9B230-2971-9E0A-4584-45FEE78A1126}"/>
              </a:ext>
            </a:extLst>
          </p:cNvPr>
          <p:cNvPicPr>
            <a:picLocks noGrp="1" noChangeAspect="1"/>
          </p:cNvPicPr>
          <p:nvPr>
            <p:ph idx="1"/>
          </p:nvPr>
        </p:nvPicPr>
        <p:blipFill>
          <a:blip r:embed="rId2"/>
          <a:srcRect b="57475"/>
          <a:stretch/>
        </p:blipFill>
        <p:spPr>
          <a:xfrm>
            <a:off x="838200" y="2173801"/>
            <a:ext cx="10515600" cy="794648"/>
          </a:xfrm>
        </p:spPr>
      </p:pic>
      <p:pic>
        <p:nvPicPr>
          <p:cNvPr id="7" name="Resim 6">
            <a:extLst>
              <a:ext uri="{FF2B5EF4-FFF2-40B4-BE49-F238E27FC236}">
                <a16:creationId xmlns:a16="http://schemas.microsoft.com/office/drawing/2014/main" id="{2E9C1180-F5BC-5A37-16A3-A8B7B47BCF65}"/>
              </a:ext>
            </a:extLst>
          </p:cNvPr>
          <p:cNvPicPr>
            <a:picLocks noChangeAspect="1"/>
          </p:cNvPicPr>
          <p:nvPr/>
        </p:nvPicPr>
        <p:blipFill>
          <a:blip r:embed="rId3"/>
          <a:stretch>
            <a:fillRect/>
          </a:stretch>
        </p:blipFill>
        <p:spPr>
          <a:xfrm>
            <a:off x="825720" y="2986499"/>
            <a:ext cx="9449638" cy="666843"/>
          </a:xfrm>
          <a:prstGeom prst="rect">
            <a:avLst/>
          </a:prstGeom>
        </p:spPr>
      </p:pic>
      <p:pic>
        <p:nvPicPr>
          <p:cNvPr id="8" name="İçerik Yer Tutucusu 4">
            <a:extLst>
              <a:ext uri="{FF2B5EF4-FFF2-40B4-BE49-F238E27FC236}">
                <a16:creationId xmlns:a16="http://schemas.microsoft.com/office/drawing/2014/main" id="{508BBC3C-A965-A074-2997-9D0A47DBAD08}"/>
              </a:ext>
            </a:extLst>
          </p:cNvPr>
          <p:cNvPicPr>
            <a:picLocks noChangeAspect="1"/>
          </p:cNvPicPr>
          <p:nvPr/>
        </p:nvPicPr>
        <p:blipFill>
          <a:blip r:embed="rId2"/>
          <a:srcRect t="57475"/>
          <a:stretch/>
        </p:blipFill>
        <p:spPr>
          <a:xfrm>
            <a:off x="989462" y="4493809"/>
            <a:ext cx="10515600" cy="794649"/>
          </a:xfrm>
          <a:prstGeom prst="rect">
            <a:avLst/>
          </a:prstGeom>
        </p:spPr>
      </p:pic>
      <p:sp>
        <p:nvSpPr>
          <p:cNvPr id="10" name="İçerik Yer Tutucusu 2">
            <a:extLst>
              <a:ext uri="{FF2B5EF4-FFF2-40B4-BE49-F238E27FC236}">
                <a16:creationId xmlns:a16="http://schemas.microsoft.com/office/drawing/2014/main" id="{ED3B6229-0396-653A-254B-2070C38AD5D3}"/>
              </a:ext>
            </a:extLst>
          </p:cNvPr>
          <p:cNvSpPr txBox="1">
            <a:spLocks/>
          </p:cNvSpPr>
          <p:nvPr/>
        </p:nvSpPr>
        <p:spPr>
          <a:xfrm>
            <a:off x="717565" y="1500720"/>
            <a:ext cx="8394709" cy="79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solidFill>
                  <a:srgbClr val="FF0000"/>
                </a:solidFill>
              </a:rPr>
              <a:t> </a:t>
            </a:r>
            <a:r>
              <a:rPr lang="tr-TR" dirty="0"/>
              <a:t>Lojistik Regresyonda kayıp fonksiyonu</a:t>
            </a:r>
          </a:p>
        </p:txBody>
      </p:sp>
      <p:sp>
        <p:nvSpPr>
          <p:cNvPr id="11" name="İçerik Yer Tutucusu 2">
            <a:extLst>
              <a:ext uri="{FF2B5EF4-FFF2-40B4-BE49-F238E27FC236}">
                <a16:creationId xmlns:a16="http://schemas.microsoft.com/office/drawing/2014/main" id="{12741C8D-9C43-67DC-FE7F-972ACEB32BA6}"/>
              </a:ext>
            </a:extLst>
          </p:cNvPr>
          <p:cNvSpPr txBox="1">
            <a:spLocks/>
          </p:cNvSpPr>
          <p:nvPr/>
        </p:nvSpPr>
        <p:spPr>
          <a:xfrm>
            <a:off x="686938" y="3926705"/>
            <a:ext cx="8394709" cy="7946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tr-TR" dirty="0">
                <a:solidFill>
                  <a:srgbClr val="FF0000"/>
                </a:solidFill>
              </a:rPr>
              <a:t> </a:t>
            </a:r>
            <a:r>
              <a:rPr lang="tr-TR" dirty="0"/>
              <a:t>Doğrusal Regresyonda kayıp fonksiyonu</a:t>
            </a:r>
          </a:p>
        </p:txBody>
      </p:sp>
      <p:pic>
        <p:nvPicPr>
          <p:cNvPr id="1026" name="Picture 2" descr="Gradient Descent, Maliyet (Cost/Loss) Fonksiyonu ve Python ile Doğrusal  Regresyon Uygulaması | by Yiğit Şener | Medium">
            <a:extLst>
              <a:ext uri="{FF2B5EF4-FFF2-40B4-BE49-F238E27FC236}">
                <a16:creationId xmlns:a16="http://schemas.microsoft.com/office/drawing/2014/main" id="{5D163A5C-7D6B-7476-BA2C-6925EC5BB9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9462" y="5561821"/>
            <a:ext cx="5974582" cy="11342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760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2A9F791-C8A9-EA9E-FCE8-3625B114658C}"/>
              </a:ext>
            </a:extLst>
          </p:cNvPr>
          <p:cNvSpPr>
            <a:spLocks noGrp="1"/>
          </p:cNvSpPr>
          <p:nvPr>
            <p:ph type="title"/>
          </p:nvPr>
        </p:nvSpPr>
        <p:spPr/>
        <p:txBody>
          <a:bodyPr/>
          <a:lstStyle/>
          <a:p>
            <a:r>
              <a:rPr lang="tr-TR" dirty="0">
                <a:solidFill>
                  <a:srgbClr val="0070C0"/>
                </a:solidFill>
              </a:rPr>
              <a:t>Geriye Yayılım (</a:t>
            </a:r>
            <a:r>
              <a:rPr lang="tr-TR" dirty="0" err="1">
                <a:solidFill>
                  <a:srgbClr val="0070C0"/>
                </a:solidFill>
              </a:rPr>
              <a:t>Backpropagation</a:t>
            </a:r>
            <a:r>
              <a:rPr lang="tr-TR" dirty="0">
                <a:solidFill>
                  <a:srgbClr val="0070C0"/>
                </a:solidFill>
              </a:rPr>
              <a:t>)</a:t>
            </a:r>
          </a:p>
        </p:txBody>
      </p:sp>
      <p:sp>
        <p:nvSpPr>
          <p:cNvPr id="3" name="İçerik Yer Tutucusu 2">
            <a:extLst>
              <a:ext uri="{FF2B5EF4-FFF2-40B4-BE49-F238E27FC236}">
                <a16:creationId xmlns:a16="http://schemas.microsoft.com/office/drawing/2014/main" id="{27268A3F-034A-9A8C-CCE4-FFDC5F0D4C3C}"/>
              </a:ext>
            </a:extLst>
          </p:cNvPr>
          <p:cNvSpPr>
            <a:spLocks noGrp="1"/>
          </p:cNvSpPr>
          <p:nvPr>
            <p:ph idx="1"/>
          </p:nvPr>
        </p:nvSpPr>
        <p:spPr>
          <a:xfrm>
            <a:off x="1295400" y="1576950"/>
            <a:ext cx="9601200" cy="3581400"/>
          </a:xfrm>
        </p:spPr>
        <p:txBody>
          <a:bodyPr>
            <a:normAutofit/>
          </a:bodyPr>
          <a:lstStyle/>
          <a:p>
            <a:pPr>
              <a:buClr>
                <a:srgbClr val="FF0000"/>
              </a:buClr>
            </a:pPr>
            <a:r>
              <a:rPr lang="tr-TR" sz="2400" dirty="0"/>
              <a:t>İleri yayılımla ağ boyunca ileriye doğru yayılır ve her nöronun girdilerin ağırlıklı bir toplamını hesaplanmasına neden olur ve bu daha sonra aktivasyon fonksiyonuyla geçirilir, çıktı katmanı elde edilirdi.</a:t>
            </a:r>
          </a:p>
          <a:p>
            <a:pPr>
              <a:buClr>
                <a:srgbClr val="FF0000"/>
              </a:buClr>
            </a:pPr>
            <a:r>
              <a:rPr lang="tr-TR" sz="2400" dirty="0"/>
              <a:t>Geri Yayılım burada devreye girer. İlk çıktı yanlış olsa bile hata geri yönde katmanlara yayılır ve maliyet fonksiyonunu en verimli şekilde düşürmek için bütün ağırlıkları ile sapmaları nasıl değiştireceğimizi söyler. Bunu maliyet fonksiyonunun negatif gradyanı ile yapar.</a:t>
            </a:r>
          </a:p>
          <a:p>
            <a:pPr>
              <a:buClr>
                <a:srgbClr val="FF0000"/>
              </a:buClr>
            </a:pPr>
            <a:r>
              <a:rPr lang="tr-TR" sz="2400" dirty="0"/>
              <a:t>Amaç ileri yayılım sonrasında ağın çıktısının doğruluğunu arttırmaktır. </a:t>
            </a:r>
          </a:p>
          <a:p>
            <a:pPr marL="0" indent="0">
              <a:buNone/>
            </a:pPr>
            <a:endParaRPr lang="tr-TR" sz="2000" dirty="0"/>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74974D87-753D-D796-A02F-EB96C69E7729}"/>
                  </a:ext>
                </a:extLst>
              </p:cNvPr>
              <p:cNvSpPr txBox="1"/>
              <p:nvPr/>
            </p:nvSpPr>
            <p:spPr>
              <a:xfrm>
                <a:off x="763388" y="4849137"/>
                <a:ext cx="3383280" cy="74488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tr-TR" sz="2000" i="1" dirty="0" smtClean="0">
                              <a:solidFill>
                                <a:srgbClr val="836967"/>
                              </a:solidFill>
                              <a:latin typeface="Cambria Math" panose="02040503050406030204" pitchFamily="18" charset="0"/>
                            </a:rPr>
                          </m:ctrlPr>
                        </m:fPr>
                        <m:num>
                          <m:r>
                            <a:rPr lang="tr-TR" sz="2000" dirty="0" smtClean="0">
                              <a:solidFill>
                                <a:srgbClr val="FF0000"/>
                              </a:solidFill>
                              <a:latin typeface="Cambria Math" panose="02040503050406030204" pitchFamily="18" charset="0"/>
                            </a:rPr>
                            <m:t>𝜕</m:t>
                          </m:r>
                          <m:sSub>
                            <m:sSubPr>
                              <m:ctrlPr>
                                <a:rPr lang="tr-TR" sz="2000" i="1" dirty="0" smtClean="0">
                                  <a:solidFill>
                                    <a:srgbClr val="FF0000"/>
                                  </a:solidFill>
                                  <a:latin typeface="Cambria Math" panose="02040503050406030204" pitchFamily="18" charset="0"/>
                                </a:rPr>
                              </m:ctrlPr>
                            </m:sSubPr>
                            <m:e>
                              <m:r>
                                <a:rPr lang="tr-TR" sz="2000" b="0" i="1" dirty="0" smtClean="0">
                                  <a:solidFill>
                                    <a:srgbClr val="FF0000"/>
                                  </a:solidFill>
                                  <a:latin typeface="Cambria Math" panose="02040503050406030204" pitchFamily="18" charset="0"/>
                                </a:rPr>
                                <m:t>𝐶</m:t>
                              </m:r>
                            </m:e>
                            <m:sub>
                              <m:r>
                                <a:rPr lang="tr-TR" sz="2000" i="0" dirty="0" smtClean="0">
                                  <a:solidFill>
                                    <a:srgbClr val="FF0000"/>
                                  </a:solidFill>
                                  <a:latin typeface="Cambria Math" panose="02040503050406030204" pitchFamily="18" charset="0"/>
                                </a:rPr>
                                <m:t>0</m:t>
                              </m:r>
                            </m:sub>
                          </m:sSub>
                        </m:num>
                        <m:den>
                          <m:r>
                            <a:rPr lang="tr-TR" sz="2000" i="0" dirty="0" smtClean="0">
                              <a:solidFill>
                                <a:srgbClr val="0070C0"/>
                              </a:solidFill>
                              <a:latin typeface="Cambria Math" panose="02040503050406030204" pitchFamily="18" charset="0"/>
                            </a:rPr>
                            <m:t>𝜕</m:t>
                          </m:r>
                          <m:sSup>
                            <m:sSupPr>
                              <m:ctrlPr>
                                <a:rPr lang="tr-TR" sz="2000" i="1" dirty="0" smtClean="0">
                                  <a:solidFill>
                                    <a:srgbClr val="0070C0"/>
                                  </a:solidFill>
                                  <a:latin typeface="Cambria Math" panose="02040503050406030204" pitchFamily="18" charset="0"/>
                                </a:rPr>
                              </m:ctrlPr>
                            </m:sSupPr>
                            <m:e>
                              <m:r>
                                <a:rPr lang="tr-TR" sz="2000" i="1" dirty="0" smtClean="0">
                                  <a:solidFill>
                                    <a:srgbClr val="0070C0"/>
                                  </a:solidFill>
                                  <a:latin typeface="Cambria Math" panose="02040503050406030204" pitchFamily="18" charset="0"/>
                                </a:rPr>
                                <m:t>𝑤</m:t>
                              </m:r>
                            </m:e>
                            <m:sup>
                              <m:d>
                                <m:dPr>
                                  <m:ctrlPr>
                                    <a:rPr lang="tr-TR" sz="2000" i="1" dirty="0" smtClean="0">
                                      <a:solidFill>
                                        <a:srgbClr val="0070C0"/>
                                      </a:solidFill>
                                      <a:latin typeface="Cambria Math" panose="02040503050406030204" pitchFamily="18" charset="0"/>
                                    </a:rPr>
                                  </m:ctrlPr>
                                </m:dPr>
                                <m:e>
                                  <m:r>
                                    <a:rPr lang="tr-TR" sz="2000" i="1" dirty="0" smtClean="0">
                                      <a:solidFill>
                                        <a:srgbClr val="0070C0"/>
                                      </a:solidFill>
                                      <a:latin typeface="Cambria Math" panose="02040503050406030204" pitchFamily="18" charset="0"/>
                                    </a:rPr>
                                    <m:t>𝐿</m:t>
                                  </m:r>
                                </m:e>
                              </m:d>
                            </m:sup>
                          </m:sSup>
                        </m:den>
                      </m:f>
                      <m:r>
                        <a:rPr lang="tr-TR" sz="2000" i="0" dirty="0" smtClean="0">
                          <a:latin typeface="Cambria Math" panose="02040503050406030204" pitchFamily="18" charset="0"/>
                        </a:rPr>
                        <m:t>=</m:t>
                      </m:r>
                      <m:f>
                        <m:fPr>
                          <m:ctrlPr>
                            <a:rPr lang="tr-TR" sz="2000" i="1" dirty="0" smtClean="0">
                              <a:solidFill>
                                <a:srgbClr val="836967"/>
                              </a:solidFill>
                              <a:latin typeface="Cambria Math" panose="02040503050406030204" pitchFamily="18" charset="0"/>
                            </a:rPr>
                          </m:ctrlPr>
                        </m:fPr>
                        <m:num>
                          <m:r>
                            <a:rPr lang="tr-TR" sz="2000" i="0" dirty="0" smtClean="0">
                              <a:solidFill>
                                <a:srgbClr val="FF0000"/>
                              </a:solidFill>
                              <a:latin typeface="Cambria Math" panose="02040503050406030204" pitchFamily="18" charset="0"/>
                            </a:rPr>
                            <m:t>𝜕</m:t>
                          </m:r>
                          <m:sSub>
                            <m:sSubPr>
                              <m:ctrlPr>
                                <a:rPr lang="tr-TR" sz="2000" i="1" dirty="0" smtClean="0">
                                  <a:solidFill>
                                    <a:srgbClr val="FF0000"/>
                                  </a:solidFill>
                                  <a:latin typeface="Cambria Math" panose="02040503050406030204" pitchFamily="18" charset="0"/>
                                </a:rPr>
                              </m:ctrlPr>
                            </m:sSubPr>
                            <m:e>
                              <m:r>
                                <a:rPr lang="tr-TR" sz="2000" b="0" i="1" dirty="0" smtClean="0">
                                  <a:solidFill>
                                    <a:srgbClr val="FF0000"/>
                                  </a:solidFill>
                                  <a:latin typeface="Cambria Math" panose="02040503050406030204" pitchFamily="18" charset="0"/>
                                </a:rPr>
                                <m:t>𝐶</m:t>
                              </m:r>
                            </m:e>
                            <m:sub>
                              <m:r>
                                <a:rPr lang="tr-TR" sz="2000" i="0" dirty="0" smtClean="0">
                                  <a:solidFill>
                                    <a:srgbClr val="FF0000"/>
                                  </a:solidFill>
                                  <a:latin typeface="Cambria Math" panose="02040503050406030204" pitchFamily="18" charset="0"/>
                                </a:rPr>
                                <m:t>0</m:t>
                              </m:r>
                            </m:sub>
                          </m:sSub>
                        </m:num>
                        <m:den>
                          <m:r>
                            <a:rPr lang="tr-TR" sz="2000" i="0" dirty="0" smtClean="0">
                              <a:solidFill>
                                <a:srgbClr val="00B050"/>
                              </a:solidFill>
                              <a:latin typeface="Cambria Math" panose="02040503050406030204" pitchFamily="18" charset="0"/>
                            </a:rPr>
                            <m:t>𝜕</m:t>
                          </m:r>
                          <m:sSup>
                            <m:sSupPr>
                              <m:ctrlPr>
                                <a:rPr lang="tr-TR" sz="2000" i="1" dirty="0" smtClean="0">
                                  <a:solidFill>
                                    <a:srgbClr val="00B050"/>
                                  </a:solidFill>
                                  <a:latin typeface="Cambria Math" panose="02040503050406030204" pitchFamily="18" charset="0"/>
                                </a:rPr>
                              </m:ctrlPr>
                            </m:sSupPr>
                            <m:e>
                              <m:r>
                                <a:rPr lang="tr-TR" sz="2000" i="1" dirty="0" smtClean="0">
                                  <a:solidFill>
                                    <a:srgbClr val="00B050"/>
                                  </a:solidFill>
                                  <a:latin typeface="Cambria Math" panose="02040503050406030204" pitchFamily="18" charset="0"/>
                                </a:rPr>
                                <m:t>𝑎</m:t>
                              </m:r>
                            </m:e>
                            <m:sup>
                              <m:r>
                                <a:rPr lang="tr-TR" sz="2000" b="0" i="1" dirty="0" smtClean="0">
                                  <a:solidFill>
                                    <a:srgbClr val="00B050"/>
                                  </a:solidFill>
                                  <a:latin typeface="Cambria Math" panose="02040503050406030204" pitchFamily="18" charset="0"/>
                                </a:rPr>
                                <m:t>(</m:t>
                              </m:r>
                              <m:r>
                                <a:rPr lang="tr-TR" sz="2000" b="0" i="1" dirty="0" smtClean="0">
                                  <a:solidFill>
                                    <a:srgbClr val="00B050"/>
                                  </a:solidFill>
                                  <a:latin typeface="Cambria Math" panose="02040503050406030204" pitchFamily="18" charset="0"/>
                                </a:rPr>
                                <m:t>𝐿</m:t>
                              </m:r>
                              <m:r>
                                <a:rPr lang="tr-TR" sz="2000" b="0" i="1" dirty="0" smtClean="0">
                                  <a:solidFill>
                                    <a:srgbClr val="00B050"/>
                                  </a:solidFill>
                                  <a:latin typeface="Cambria Math" panose="02040503050406030204" pitchFamily="18" charset="0"/>
                                </a:rPr>
                                <m:t>)</m:t>
                              </m:r>
                            </m:sup>
                          </m:sSup>
                        </m:den>
                      </m:f>
                      <m:f>
                        <m:fPr>
                          <m:ctrlPr>
                            <a:rPr lang="tr-TR" sz="2000" i="1" dirty="0" smtClean="0">
                              <a:solidFill>
                                <a:srgbClr val="836967"/>
                              </a:solidFill>
                              <a:latin typeface="Cambria Math" panose="02040503050406030204" pitchFamily="18" charset="0"/>
                            </a:rPr>
                          </m:ctrlPr>
                        </m:fPr>
                        <m:num>
                          <m:r>
                            <a:rPr lang="tr-TR" sz="2000" i="0" dirty="0" smtClean="0">
                              <a:solidFill>
                                <a:srgbClr val="00B050"/>
                              </a:solidFill>
                              <a:latin typeface="Cambria Math" panose="02040503050406030204" pitchFamily="18" charset="0"/>
                            </a:rPr>
                            <m:t>𝜕</m:t>
                          </m:r>
                          <m:sSup>
                            <m:sSupPr>
                              <m:ctrlPr>
                                <a:rPr lang="tr-TR" sz="2000" i="1" dirty="0" smtClean="0">
                                  <a:solidFill>
                                    <a:srgbClr val="00B050"/>
                                  </a:solidFill>
                                  <a:latin typeface="Cambria Math" panose="02040503050406030204" pitchFamily="18" charset="0"/>
                                </a:rPr>
                              </m:ctrlPr>
                            </m:sSupPr>
                            <m:e>
                              <m:r>
                                <a:rPr lang="tr-TR" sz="2000" i="1" dirty="0" smtClean="0">
                                  <a:solidFill>
                                    <a:srgbClr val="00B050"/>
                                  </a:solidFill>
                                  <a:latin typeface="Cambria Math" panose="02040503050406030204" pitchFamily="18" charset="0"/>
                                </a:rPr>
                                <m:t>𝑎</m:t>
                              </m:r>
                            </m:e>
                            <m:sup>
                              <m:d>
                                <m:dPr>
                                  <m:ctrlPr>
                                    <a:rPr lang="tr-TR" sz="2000" i="1" dirty="0" smtClean="0">
                                      <a:solidFill>
                                        <a:srgbClr val="00B050"/>
                                      </a:solidFill>
                                      <a:latin typeface="Cambria Math" panose="02040503050406030204" pitchFamily="18" charset="0"/>
                                    </a:rPr>
                                  </m:ctrlPr>
                                </m:dPr>
                                <m:e>
                                  <m:r>
                                    <a:rPr lang="tr-TR" sz="2000" i="1" dirty="0" smtClean="0">
                                      <a:solidFill>
                                        <a:srgbClr val="00B050"/>
                                      </a:solidFill>
                                      <a:latin typeface="Cambria Math" panose="02040503050406030204" pitchFamily="18" charset="0"/>
                                    </a:rPr>
                                    <m:t>𝐿</m:t>
                                  </m:r>
                                </m:e>
                              </m:d>
                            </m:sup>
                          </m:sSup>
                        </m:num>
                        <m:den>
                          <m:r>
                            <a:rPr lang="tr-TR" sz="2000" i="0" dirty="0" smtClean="0">
                              <a:solidFill>
                                <a:schemeClr val="accent6">
                                  <a:lumMod val="50000"/>
                                </a:schemeClr>
                              </a:solidFill>
                              <a:latin typeface="Cambria Math" panose="02040503050406030204" pitchFamily="18" charset="0"/>
                            </a:rPr>
                            <m:t>𝜕</m:t>
                          </m:r>
                          <m:sSup>
                            <m:sSupPr>
                              <m:ctrlPr>
                                <a:rPr lang="tr-TR" sz="2000" i="1" dirty="0" smtClean="0">
                                  <a:solidFill>
                                    <a:schemeClr val="accent6">
                                      <a:lumMod val="50000"/>
                                    </a:schemeClr>
                                  </a:solidFill>
                                  <a:latin typeface="Cambria Math" panose="02040503050406030204" pitchFamily="18" charset="0"/>
                                </a:rPr>
                              </m:ctrlPr>
                            </m:sSupPr>
                            <m:e>
                              <m:r>
                                <a:rPr lang="tr-TR" sz="2000" i="1" dirty="0" smtClean="0">
                                  <a:solidFill>
                                    <a:schemeClr val="accent6">
                                      <a:lumMod val="50000"/>
                                    </a:schemeClr>
                                  </a:solidFill>
                                  <a:latin typeface="Cambria Math" panose="02040503050406030204" pitchFamily="18" charset="0"/>
                                </a:rPr>
                                <m:t>𝑧</m:t>
                              </m:r>
                            </m:e>
                            <m:sup>
                              <m:d>
                                <m:dPr>
                                  <m:ctrlPr>
                                    <a:rPr lang="tr-TR" sz="2000" i="1" dirty="0" smtClean="0">
                                      <a:solidFill>
                                        <a:schemeClr val="accent6">
                                          <a:lumMod val="50000"/>
                                        </a:schemeClr>
                                      </a:solidFill>
                                      <a:latin typeface="Cambria Math" panose="02040503050406030204" pitchFamily="18" charset="0"/>
                                    </a:rPr>
                                  </m:ctrlPr>
                                </m:dPr>
                                <m:e>
                                  <m:r>
                                    <a:rPr lang="tr-TR" sz="2000" i="1" dirty="0" smtClean="0">
                                      <a:solidFill>
                                        <a:schemeClr val="accent6">
                                          <a:lumMod val="50000"/>
                                        </a:schemeClr>
                                      </a:solidFill>
                                      <a:latin typeface="Cambria Math" panose="02040503050406030204" pitchFamily="18" charset="0"/>
                                    </a:rPr>
                                    <m:t>𝐿</m:t>
                                  </m:r>
                                </m:e>
                              </m:d>
                            </m:sup>
                          </m:sSup>
                        </m:den>
                      </m:f>
                      <m:f>
                        <m:fPr>
                          <m:ctrlPr>
                            <a:rPr lang="tr-TR" sz="2000" i="1" dirty="0" smtClean="0">
                              <a:solidFill>
                                <a:srgbClr val="836967"/>
                              </a:solidFill>
                              <a:latin typeface="Cambria Math" panose="02040503050406030204" pitchFamily="18" charset="0"/>
                            </a:rPr>
                          </m:ctrlPr>
                        </m:fPr>
                        <m:num>
                          <m:r>
                            <a:rPr lang="tr-TR" sz="2000" i="0" dirty="0" smtClean="0">
                              <a:solidFill>
                                <a:schemeClr val="accent6">
                                  <a:lumMod val="50000"/>
                                </a:schemeClr>
                              </a:solidFill>
                              <a:latin typeface="Cambria Math" panose="02040503050406030204" pitchFamily="18" charset="0"/>
                            </a:rPr>
                            <m:t>𝜕</m:t>
                          </m:r>
                          <m:sSup>
                            <m:sSupPr>
                              <m:ctrlPr>
                                <a:rPr lang="tr-TR" sz="2000" i="1" dirty="0" smtClean="0">
                                  <a:solidFill>
                                    <a:schemeClr val="accent6">
                                      <a:lumMod val="50000"/>
                                    </a:schemeClr>
                                  </a:solidFill>
                                  <a:latin typeface="Cambria Math" panose="02040503050406030204" pitchFamily="18" charset="0"/>
                                </a:rPr>
                              </m:ctrlPr>
                            </m:sSupPr>
                            <m:e>
                              <m:r>
                                <a:rPr lang="tr-TR" sz="2000" i="1" dirty="0" smtClean="0">
                                  <a:solidFill>
                                    <a:schemeClr val="accent6">
                                      <a:lumMod val="50000"/>
                                    </a:schemeClr>
                                  </a:solidFill>
                                  <a:latin typeface="Cambria Math" panose="02040503050406030204" pitchFamily="18" charset="0"/>
                                </a:rPr>
                                <m:t>𝑧</m:t>
                              </m:r>
                            </m:e>
                            <m:sup>
                              <m:d>
                                <m:dPr>
                                  <m:ctrlPr>
                                    <a:rPr lang="tr-TR" sz="2000" i="1" dirty="0" smtClean="0">
                                      <a:solidFill>
                                        <a:schemeClr val="accent6">
                                          <a:lumMod val="50000"/>
                                        </a:schemeClr>
                                      </a:solidFill>
                                      <a:latin typeface="Cambria Math" panose="02040503050406030204" pitchFamily="18" charset="0"/>
                                    </a:rPr>
                                  </m:ctrlPr>
                                </m:dPr>
                                <m:e>
                                  <m:r>
                                    <a:rPr lang="tr-TR" sz="2000" i="1" dirty="0" smtClean="0">
                                      <a:solidFill>
                                        <a:schemeClr val="accent6">
                                          <a:lumMod val="50000"/>
                                        </a:schemeClr>
                                      </a:solidFill>
                                      <a:latin typeface="Cambria Math" panose="02040503050406030204" pitchFamily="18" charset="0"/>
                                    </a:rPr>
                                    <m:t>𝐿</m:t>
                                  </m:r>
                                </m:e>
                              </m:d>
                            </m:sup>
                          </m:sSup>
                        </m:num>
                        <m:den>
                          <m:r>
                            <a:rPr lang="tr-TR" sz="2000" i="0" dirty="0" smtClean="0">
                              <a:solidFill>
                                <a:srgbClr val="0070C0"/>
                              </a:solidFill>
                              <a:latin typeface="Cambria Math" panose="02040503050406030204" pitchFamily="18" charset="0"/>
                            </a:rPr>
                            <m:t>𝜕</m:t>
                          </m:r>
                          <m:sSup>
                            <m:sSupPr>
                              <m:ctrlPr>
                                <a:rPr lang="tr-TR" sz="2000" i="1" dirty="0" smtClean="0">
                                  <a:solidFill>
                                    <a:srgbClr val="0070C0"/>
                                  </a:solidFill>
                                  <a:latin typeface="Cambria Math" panose="02040503050406030204" pitchFamily="18" charset="0"/>
                                </a:rPr>
                              </m:ctrlPr>
                            </m:sSupPr>
                            <m:e>
                              <m:r>
                                <a:rPr lang="tr-TR" sz="2000" i="1" dirty="0" smtClean="0">
                                  <a:solidFill>
                                    <a:srgbClr val="0070C0"/>
                                  </a:solidFill>
                                  <a:latin typeface="Cambria Math" panose="02040503050406030204" pitchFamily="18" charset="0"/>
                                </a:rPr>
                                <m:t>𝑤</m:t>
                              </m:r>
                            </m:e>
                            <m:sup>
                              <m:d>
                                <m:dPr>
                                  <m:ctrlPr>
                                    <a:rPr lang="tr-TR" sz="2000" i="1" dirty="0" smtClean="0">
                                      <a:solidFill>
                                        <a:srgbClr val="0070C0"/>
                                      </a:solidFill>
                                      <a:latin typeface="Cambria Math" panose="02040503050406030204" pitchFamily="18" charset="0"/>
                                    </a:rPr>
                                  </m:ctrlPr>
                                </m:dPr>
                                <m:e>
                                  <m:r>
                                    <a:rPr lang="tr-TR" sz="2000" i="1" dirty="0" smtClean="0">
                                      <a:solidFill>
                                        <a:srgbClr val="0070C0"/>
                                      </a:solidFill>
                                      <a:latin typeface="Cambria Math" panose="02040503050406030204" pitchFamily="18" charset="0"/>
                                    </a:rPr>
                                    <m:t>𝐿</m:t>
                                  </m:r>
                                </m:e>
                              </m:d>
                            </m:sup>
                          </m:sSup>
                        </m:den>
                      </m:f>
                    </m:oMath>
                  </m:oMathPara>
                </a14:m>
                <a:endParaRPr lang="tr-TR" sz="2000" dirty="0"/>
              </a:p>
            </p:txBody>
          </p:sp>
        </mc:Choice>
        <mc:Fallback xmlns="">
          <p:sp>
            <p:nvSpPr>
              <p:cNvPr id="5" name="Metin kutusu 4">
                <a:extLst>
                  <a:ext uri="{FF2B5EF4-FFF2-40B4-BE49-F238E27FC236}">
                    <a16:creationId xmlns:a16="http://schemas.microsoft.com/office/drawing/2014/main" id="{74974D87-753D-D796-A02F-EB96C69E7729}"/>
                  </a:ext>
                </a:extLst>
              </p:cNvPr>
              <p:cNvSpPr txBox="1">
                <a:spLocks noRot="1" noChangeAspect="1" noMove="1" noResize="1" noEditPoints="1" noAdjustHandles="1" noChangeArrowheads="1" noChangeShapeType="1" noTextEdit="1"/>
              </p:cNvSpPr>
              <p:nvPr/>
            </p:nvSpPr>
            <p:spPr>
              <a:xfrm>
                <a:off x="763388" y="4849137"/>
                <a:ext cx="3383280" cy="744884"/>
              </a:xfrm>
              <a:prstGeom prst="rect">
                <a:avLst/>
              </a:prstGeom>
              <a:blipFill>
                <a:blip r:embed="rId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F757F881-470A-BA06-B554-639722C6CEAD}"/>
                  </a:ext>
                </a:extLst>
              </p:cNvPr>
              <p:cNvSpPr txBox="1"/>
              <p:nvPr/>
            </p:nvSpPr>
            <p:spPr>
              <a:xfrm>
                <a:off x="800972" y="5969324"/>
                <a:ext cx="3383280" cy="486672"/>
              </a:xfrm>
              <a:prstGeom prst="rect">
                <a:avLst/>
              </a:prstGeom>
              <a:noFill/>
            </p:spPr>
            <p:txBody>
              <a:bodyPr wrap="square" rtlCol="0">
                <a:spAutoFit/>
              </a:bodyPr>
              <a:lstStyle/>
              <a:p>
                <a14:m>
                  <m:oMath xmlns:m="http://schemas.openxmlformats.org/officeDocument/2006/math">
                    <m:sSup>
                      <m:sSupPr>
                        <m:ctrlPr>
                          <a:rPr lang="tr-TR" sz="2400" i="1" dirty="0" smtClean="0">
                            <a:solidFill>
                              <a:schemeClr val="accent6">
                                <a:lumMod val="50000"/>
                              </a:schemeClr>
                            </a:solidFill>
                            <a:latin typeface="Cambria Math" panose="02040503050406030204" pitchFamily="18" charset="0"/>
                          </a:rPr>
                        </m:ctrlPr>
                      </m:sSupPr>
                      <m:e>
                        <m:r>
                          <a:rPr lang="tr-TR" sz="2400" i="1" dirty="0">
                            <a:solidFill>
                              <a:schemeClr val="accent6">
                                <a:lumMod val="50000"/>
                              </a:schemeClr>
                            </a:solidFill>
                            <a:latin typeface="Cambria Math" panose="02040503050406030204" pitchFamily="18" charset="0"/>
                          </a:rPr>
                          <m:t>𝑧</m:t>
                        </m:r>
                      </m:e>
                      <m:sup>
                        <m:d>
                          <m:dPr>
                            <m:ctrlPr>
                              <a:rPr lang="tr-TR" sz="2400" i="1" dirty="0">
                                <a:solidFill>
                                  <a:schemeClr val="accent6">
                                    <a:lumMod val="50000"/>
                                  </a:schemeClr>
                                </a:solidFill>
                                <a:latin typeface="Cambria Math" panose="02040503050406030204" pitchFamily="18" charset="0"/>
                              </a:rPr>
                            </m:ctrlPr>
                          </m:dPr>
                          <m:e>
                            <m:r>
                              <a:rPr lang="tr-TR" sz="2400" i="1" dirty="0">
                                <a:solidFill>
                                  <a:schemeClr val="accent6">
                                    <a:lumMod val="50000"/>
                                  </a:schemeClr>
                                </a:solidFill>
                                <a:latin typeface="Cambria Math" panose="02040503050406030204" pitchFamily="18" charset="0"/>
                              </a:rPr>
                              <m:t>𝐿</m:t>
                            </m:r>
                          </m:e>
                        </m:d>
                      </m:sup>
                    </m:sSup>
                  </m:oMath>
                </a14:m>
                <a:r>
                  <a:rPr lang="tr-TR" sz="2400" dirty="0"/>
                  <a:t>= </a:t>
                </a:r>
                <a14:m>
                  <m:oMath xmlns:m="http://schemas.openxmlformats.org/officeDocument/2006/math">
                    <m:sSup>
                      <m:sSupPr>
                        <m:ctrlPr>
                          <a:rPr lang="tr-TR" sz="2400" i="1" dirty="0">
                            <a:solidFill>
                              <a:srgbClr val="0070C0"/>
                            </a:solidFill>
                            <a:latin typeface="Cambria Math" panose="02040503050406030204" pitchFamily="18" charset="0"/>
                          </a:rPr>
                        </m:ctrlPr>
                      </m:sSupPr>
                      <m:e>
                        <m:r>
                          <a:rPr lang="tr-TR" sz="2400" i="1" dirty="0">
                            <a:solidFill>
                              <a:srgbClr val="0070C0"/>
                            </a:solidFill>
                            <a:latin typeface="Cambria Math" panose="02040503050406030204" pitchFamily="18" charset="0"/>
                          </a:rPr>
                          <m:t>𝑤</m:t>
                        </m:r>
                      </m:e>
                      <m:sup>
                        <m:d>
                          <m:dPr>
                            <m:ctrlPr>
                              <a:rPr lang="tr-TR" sz="2400" i="1" dirty="0">
                                <a:solidFill>
                                  <a:srgbClr val="0070C0"/>
                                </a:solidFill>
                                <a:latin typeface="Cambria Math" panose="02040503050406030204" pitchFamily="18" charset="0"/>
                              </a:rPr>
                            </m:ctrlPr>
                          </m:dPr>
                          <m:e>
                            <m:r>
                              <a:rPr lang="tr-TR" sz="2400" i="1" dirty="0">
                                <a:solidFill>
                                  <a:srgbClr val="0070C0"/>
                                </a:solidFill>
                                <a:latin typeface="Cambria Math" panose="02040503050406030204" pitchFamily="18" charset="0"/>
                              </a:rPr>
                              <m:t>𝐿</m:t>
                            </m:r>
                          </m:e>
                        </m:d>
                      </m:sup>
                    </m:sSup>
                    <m:sSup>
                      <m:sSupPr>
                        <m:ctrlPr>
                          <a:rPr lang="tr-TR" sz="2400" i="1" dirty="0" smtClean="0">
                            <a:solidFill>
                              <a:srgbClr val="00B050"/>
                            </a:solidFill>
                            <a:latin typeface="Cambria Math" panose="02040503050406030204" pitchFamily="18" charset="0"/>
                          </a:rPr>
                        </m:ctrlPr>
                      </m:sSupPr>
                      <m:e>
                        <m:r>
                          <a:rPr lang="tr-TR" sz="2400" i="1" dirty="0">
                            <a:solidFill>
                              <a:srgbClr val="00B050"/>
                            </a:solidFill>
                            <a:latin typeface="Cambria Math" panose="02040503050406030204" pitchFamily="18" charset="0"/>
                          </a:rPr>
                          <m:t>𝑎</m:t>
                        </m:r>
                      </m:e>
                      <m:sup>
                        <m:r>
                          <a:rPr lang="tr-TR" sz="2400" b="0" i="1" dirty="0" smtClean="0">
                            <a:solidFill>
                              <a:srgbClr val="00B050"/>
                            </a:solidFill>
                            <a:latin typeface="Cambria Math" panose="02040503050406030204" pitchFamily="18" charset="0"/>
                          </a:rPr>
                          <m:t>(</m:t>
                        </m:r>
                        <m:r>
                          <a:rPr lang="tr-TR" sz="2400" b="0" i="1" dirty="0" smtClean="0">
                            <a:solidFill>
                              <a:srgbClr val="00B050"/>
                            </a:solidFill>
                            <a:latin typeface="Cambria Math" panose="02040503050406030204" pitchFamily="18" charset="0"/>
                          </a:rPr>
                          <m:t>𝐿</m:t>
                        </m:r>
                        <m:r>
                          <a:rPr lang="tr-TR" sz="2400" b="0" i="1" dirty="0" smtClean="0">
                            <a:solidFill>
                              <a:srgbClr val="00B050"/>
                            </a:solidFill>
                            <a:latin typeface="Cambria Math" panose="02040503050406030204" pitchFamily="18" charset="0"/>
                          </a:rPr>
                          <m:t>−1)</m:t>
                        </m:r>
                      </m:sup>
                    </m:sSup>
                    <m:r>
                      <a:rPr lang="tr-TR" sz="2400" b="0" i="1" dirty="0" smtClean="0">
                        <a:solidFill>
                          <a:schemeClr val="tx1">
                            <a:lumMod val="50000"/>
                            <a:lumOff val="50000"/>
                          </a:schemeClr>
                        </a:solidFill>
                        <a:latin typeface="Cambria Math" panose="02040503050406030204" pitchFamily="18" charset="0"/>
                      </a:rPr>
                      <m:t>+</m:t>
                    </m:r>
                    <m:sSup>
                      <m:sSupPr>
                        <m:ctrlPr>
                          <a:rPr lang="tr-TR" sz="2400" i="1" dirty="0" smtClean="0">
                            <a:solidFill>
                              <a:schemeClr val="accent5">
                                <a:lumMod val="60000"/>
                                <a:lumOff val="40000"/>
                              </a:schemeClr>
                            </a:solidFill>
                            <a:latin typeface="Cambria Math" panose="02040503050406030204" pitchFamily="18" charset="0"/>
                          </a:rPr>
                        </m:ctrlPr>
                      </m:sSupPr>
                      <m:e>
                        <m:r>
                          <a:rPr lang="tr-TR" sz="2400" b="0" i="1" dirty="0" smtClean="0">
                            <a:solidFill>
                              <a:schemeClr val="accent5">
                                <a:lumMod val="60000"/>
                                <a:lumOff val="40000"/>
                              </a:schemeClr>
                            </a:solidFill>
                            <a:latin typeface="Cambria Math" panose="02040503050406030204" pitchFamily="18" charset="0"/>
                          </a:rPr>
                          <m:t>𝑏</m:t>
                        </m:r>
                      </m:e>
                      <m:sup>
                        <m:r>
                          <a:rPr lang="tr-TR" sz="2400" i="1" dirty="0">
                            <a:solidFill>
                              <a:schemeClr val="accent5">
                                <a:lumMod val="60000"/>
                                <a:lumOff val="40000"/>
                              </a:schemeClr>
                            </a:solidFill>
                            <a:latin typeface="Cambria Math" panose="02040503050406030204" pitchFamily="18" charset="0"/>
                          </a:rPr>
                          <m:t>(</m:t>
                        </m:r>
                        <m:r>
                          <a:rPr lang="tr-TR" sz="2400" i="1" dirty="0">
                            <a:solidFill>
                              <a:schemeClr val="accent5">
                                <a:lumMod val="60000"/>
                                <a:lumOff val="40000"/>
                              </a:schemeClr>
                            </a:solidFill>
                            <a:latin typeface="Cambria Math" panose="02040503050406030204" pitchFamily="18" charset="0"/>
                          </a:rPr>
                          <m:t>𝐿</m:t>
                        </m:r>
                        <m:r>
                          <a:rPr lang="tr-TR" sz="2400" i="1" dirty="0">
                            <a:solidFill>
                              <a:schemeClr val="accent5">
                                <a:lumMod val="60000"/>
                                <a:lumOff val="40000"/>
                              </a:schemeClr>
                            </a:solidFill>
                            <a:latin typeface="Cambria Math" panose="02040503050406030204" pitchFamily="18" charset="0"/>
                          </a:rPr>
                          <m:t>)</m:t>
                        </m:r>
                      </m:sup>
                    </m:sSup>
                  </m:oMath>
                </a14:m>
                <a:endParaRPr lang="tr-TR" sz="2400" dirty="0"/>
              </a:p>
            </p:txBody>
          </p:sp>
        </mc:Choice>
        <mc:Fallback xmlns="">
          <p:sp>
            <p:nvSpPr>
              <p:cNvPr id="6" name="Metin kutusu 5">
                <a:extLst>
                  <a:ext uri="{FF2B5EF4-FFF2-40B4-BE49-F238E27FC236}">
                    <a16:creationId xmlns:a16="http://schemas.microsoft.com/office/drawing/2014/main" id="{F757F881-470A-BA06-B554-639722C6CEAD}"/>
                  </a:ext>
                </a:extLst>
              </p:cNvPr>
              <p:cNvSpPr txBox="1">
                <a:spLocks noRot="1" noChangeAspect="1" noMove="1" noResize="1" noEditPoints="1" noAdjustHandles="1" noChangeArrowheads="1" noChangeShapeType="1" noTextEdit="1"/>
              </p:cNvSpPr>
              <p:nvPr/>
            </p:nvSpPr>
            <p:spPr>
              <a:xfrm>
                <a:off x="800972" y="5969324"/>
                <a:ext cx="3383280" cy="486672"/>
              </a:xfrm>
              <a:prstGeom prst="rect">
                <a:avLst/>
              </a:prstGeom>
              <a:blipFill>
                <a:blip r:embed="rId3"/>
                <a:stretch>
                  <a:fillRect t="-5000" b="-27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2C35E8BC-991E-73DA-8669-1F615832A7A8}"/>
                  </a:ext>
                </a:extLst>
              </p:cNvPr>
              <p:cNvSpPr txBox="1"/>
              <p:nvPr/>
            </p:nvSpPr>
            <p:spPr>
              <a:xfrm>
                <a:off x="8636094" y="5875629"/>
                <a:ext cx="3383280" cy="51629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tr-TR" sz="2400" i="1" dirty="0" smtClean="0">
                              <a:solidFill>
                                <a:srgbClr val="00B050"/>
                              </a:solidFill>
                              <a:latin typeface="Cambria Math" panose="02040503050406030204" pitchFamily="18" charset="0"/>
                            </a:rPr>
                          </m:ctrlPr>
                        </m:sSupPr>
                        <m:e>
                          <m:r>
                            <a:rPr lang="tr-TR" sz="2400" i="1" dirty="0" smtClean="0">
                              <a:solidFill>
                                <a:srgbClr val="00B050"/>
                              </a:solidFill>
                              <a:latin typeface="Cambria Math" panose="02040503050406030204" pitchFamily="18" charset="0"/>
                            </a:rPr>
                            <m:t>𝑎</m:t>
                          </m:r>
                        </m:e>
                        <m:sup>
                          <m:d>
                            <m:dPr>
                              <m:ctrlPr>
                                <a:rPr lang="tr-TR" sz="2400" i="1" dirty="0" smtClean="0">
                                  <a:solidFill>
                                    <a:srgbClr val="00B050"/>
                                  </a:solidFill>
                                  <a:latin typeface="Cambria Math" panose="02040503050406030204" pitchFamily="18" charset="0"/>
                                </a:rPr>
                              </m:ctrlPr>
                            </m:dPr>
                            <m:e>
                              <m:r>
                                <a:rPr lang="tr-TR" sz="2400" i="1" dirty="0" smtClean="0">
                                  <a:solidFill>
                                    <a:srgbClr val="00B050"/>
                                  </a:solidFill>
                                  <a:latin typeface="Cambria Math" panose="02040503050406030204" pitchFamily="18" charset="0"/>
                                </a:rPr>
                                <m:t>𝐿</m:t>
                              </m:r>
                            </m:e>
                          </m:d>
                        </m:sup>
                      </m:sSup>
                      <m:r>
                        <a:rPr lang="tr-TR" sz="2400" i="1" dirty="0" smtClean="0">
                          <a:solidFill>
                            <a:schemeClr val="bg2">
                              <a:lumMod val="50000"/>
                            </a:schemeClr>
                          </a:solidFill>
                          <a:latin typeface="Cambria Math" panose="02040503050406030204" pitchFamily="18" charset="0"/>
                        </a:rPr>
                        <m:t>=</m:t>
                      </m:r>
                      <m:r>
                        <a:rPr lang="tr-TR" sz="2400" i="1" dirty="0" smtClean="0">
                          <a:solidFill>
                            <a:schemeClr val="tx1"/>
                          </a:solidFill>
                          <a:latin typeface="Cambria Math" panose="02040503050406030204" pitchFamily="18" charset="0"/>
                        </a:rPr>
                        <m:t>𝜎</m:t>
                      </m:r>
                      <m:d>
                        <m:dPr>
                          <m:ctrlPr>
                            <a:rPr lang="tr-TR" sz="2400" i="1" dirty="0" smtClean="0">
                              <a:solidFill>
                                <a:schemeClr val="bg2">
                                  <a:lumMod val="50000"/>
                                </a:schemeClr>
                              </a:solidFill>
                              <a:latin typeface="Cambria Math" panose="02040503050406030204" pitchFamily="18" charset="0"/>
                            </a:rPr>
                          </m:ctrlPr>
                        </m:dPr>
                        <m:e>
                          <m:sSup>
                            <m:sSupPr>
                              <m:ctrlPr>
                                <a:rPr lang="tr-TR" sz="2400" i="1" dirty="0" smtClean="0">
                                  <a:solidFill>
                                    <a:schemeClr val="accent6">
                                      <a:lumMod val="50000"/>
                                    </a:schemeClr>
                                  </a:solidFill>
                                  <a:latin typeface="Cambria Math" panose="02040503050406030204" pitchFamily="18" charset="0"/>
                                </a:rPr>
                              </m:ctrlPr>
                            </m:sSupPr>
                            <m:e>
                              <m:r>
                                <a:rPr lang="tr-TR" sz="2400" i="1" dirty="0" smtClean="0">
                                  <a:solidFill>
                                    <a:schemeClr val="accent6">
                                      <a:lumMod val="50000"/>
                                    </a:schemeClr>
                                  </a:solidFill>
                                  <a:latin typeface="Cambria Math" panose="02040503050406030204" pitchFamily="18" charset="0"/>
                                </a:rPr>
                                <m:t>𝑧</m:t>
                              </m:r>
                            </m:e>
                            <m:sup>
                              <m:d>
                                <m:dPr>
                                  <m:ctrlPr>
                                    <a:rPr lang="tr-TR" sz="2400" i="1" dirty="0" smtClean="0">
                                      <a:solidFill>
                                        <a:schemeClr val="accent6">
                                          <a:lumMod val="50000"/>
                                        </a:schemeClr>
                                      </a:solidFill>
                                      <a:latin typeface="Cambria Math" panose="02040503050406030204" pitchFamily="18" charset="0"/>
                                    </a:rPr>
                                  </m:ctrlPr>
                                </m:dPr>
                                <m:e>
                                  <m:r>
                                    <a:rPr lang="tr-TR" sz="2400" i="1" dirty="0" smtClean="0">
                                      <a:solidFill>
                                        <a:schemeClr val="accent6">
                                          <a:lumMod val="50000"/>
                                        </a:schemeClr>
                                      </a:solidFill>
                                      <a:latin typeface="Cambria Math" panose="02040503050406030204" pitchFamily="18" charset="0"/>
                                    </a:rPr>
                                    <m:t>𝐿</m:t>
                                  </m:r>
                                </m:e>
                              </m:d>
                            </m:sup>
                          </m:sSup>
                        </m:e>
                      </m:d>
                    </m:oMath>
                  </m:oMathPara>
                </a14:m>
                <a:endParaRPr lang="tr-TR" sz="2400" dirty="0"/>
              </a:p>
            </p:txBody>
          </p:sp>
        </mc:Choice>
        <mc:Fallback xmlns="">
          <p:sp>
            <p:nvSpPr>
              <p:cNvPr id="7" name="Metin kutusu 6">
                <a:extLst>
                  <a:ext uri="{FF2B5EF4-FFF2-40B4-BE49-F238E27FC236}">
                    <a16:creationId xmlns:a16="http://schemas.microsoft.com/office/drawing/2014/main" id="{2C35E8BC-991E-73DA-8669-1F615832A7A8}"/>
                  </a:ext>
                </a:extLst>
              </p:cNvPr>
              <p:cNvSpPr txBox="1">
                <a:spLocks noRot="1" noChangeAspect="1" noMove="1" noResize="1" noEditPoints="1" noAdjustHandles="1" noChangeArrowheads="1" noChangeShapeType="1" noTextEdit="1"/>
              </p:cNvSpPr>
              <p:nvPr/>
            </p:nvSpPr>
            <p:spPr>
              <a:xfrm>
                <a:off x="8636094" y="5875629"/>
                <a:ext cx="3383280" cy="516295"/>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6D419B4E-460B-3091-AB99-706AC630C8AC}"/>
                  </a:ext>
                </a:extLst>
              </p:cNvPr>
              <p:cNvSpPr txBox="1"/>
              <p:nvPr/>
            </p:nvSpPr>
            <p:spPr>
              <a:xfrm>
                <a:off x="4490844" y="5061369"/>
                <a:ext cx="660437"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tr-TR" sz="1800" i="1" dirty="0" smtClean="0">
                              <a:solidFill>
                                <a:srgbClr val="0070C0"/>
                              </a:solidFill>
                              <a:latin typeface="Cambria Math" panose="02040503050406030204" pitchFamily="18" charset="0"/>
                            </a:rPr>
                          </m:ctrlPr>
                        </m:sSupPr>
                        <m:e>
                          <m:r>
                            <a:rPr lang="tr-TR" sz="1800" i="1" dirty="0" smtClean="0">
                              <a:solidFill>
                                <a:srgbClr val="0070C0"/>
                              </a:solidFill>
                              <a:latin typeface="Cambria Math" panose="02040503050406030204" pitchFamily="18" charset="0"/>
                            </a:rPr>
                            <m:t>𝑤</m:t>
                          </m:r>
                        </m:e>
                        <m:sup>
                          <m:d>
                            <m:dPr>
                              <m:ctrlPr>
                                <a:rPr lang="tr-TR" sz="1800" i="1" dirty="0" smtClean="0">
                                  <a:solidFill>
                                    <a:srgbClr val="0070C0"/>
                                  </a:solidFill>
                                  <a:latin typeface="Cambria Math" panose="02040503050406030204" pitchFamily="18" charset="0"/>
                                </a:rPr>
                              </m:ctrlPr>
                            </m:dPr>
                            <m:e>
                              <m:r>
                                <a:rPr lang="tr-TR" sz="1800" i="1" dirty="0" smtClean="0">
                                  <a:solidFill>
                                    <a:srgbClr val="0070C0"/>
                                  </a:solidFill>
                                  <a:latin typeface="Cambria Math" panose="02040503050406030204" pitchFamily="18" charset="0"/>
                                </a:rPr>
                                <m:t>𝐿</m:t>
                              </m:r>
                            </m:e>
                          </m:d>
                        </m:sup>
                      </m:sSup>
                    </m:oMath>
                  </m:oMathPara>
                </a14:m>
                <a:endParaRPr lang="tr-TR" dirty="0"/>
              </a:p>
            </p:txBody>
          </p:sp>
        </mc:Choice>
        <mc:Fallback xmlns="">
          <p:sp>
            <p:nvSpPr>
              <p:cNvPr id="8" name="Metin kutusu 7">
                <a:extLst>
                  <a:ext uri="{FF2B5EF4-FFF2-40B4-BE49-F238E27FC236}">
                    <a16:creationId xmlns:a16="http://schemas.microsoft.com/office/drawing/2014/main" id="{6D419B4E-460B-3091-AB99-706AC630C8AC}"/>
                  </a:ext>
                </a:extLst>
              </p:cNvPr>
              <p:cNvSpPr txBox="1">
                <a:spLocks noRot="1" noChangeAspect="1" noMove="1" noResize="1" noEditPoints="1" noAdjustHandles="1" noChangeArrowheads="1" noChangeShapeType="1" noTextEdit="1"/>
              </p:cNvSpPr>
              <p:nvPr/>
            </p:nvSpPr>
            <p:spPr>
              <a:xfrm>
                <a:off x="4490844" y="5061369"/>
                <a:ext cx="660437" cy="387927"/>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84F70E2F-8107-0FD4-4082-29EBC9D47B12}"/>
                  </a:ext>
                </a:extLst>
              </p:cNvPr>
              <p:cNvSpPr txBox="1"/>
              <p:nvPr/>
            </p:nvSpPr>
            <p:spPr>
              <a:xfrm>
                <a:off x="4434501" y="5526527"/>
                <a:ext cx="83112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tr-TR" i="1" dirty="0" smtClean="0">
                              <a:solidFill>
                                <a:srgbClr val="00B050"/>
                              </a:solidFill>
                              <a:latin typeface="Cambria Math" panose="02040503050406030204" pitchFamily="18" charset="0"/>
                            </a:rPr>
                          </m:ctrlPr>
                        </m:sSupPr>
                        <m:e>
                          <m:r>
                            <a:rPr lang="tr-TR" i="1" dirty="0">
                              <a:solidFill>
                                <a:srgbClr val="00B050"/>
                              </a:solidFill>
                              <a:latin typeface="Cambria Math" panose="02040503050406030204" pitchFamily="18" charset="0"/>
                            </a:rPr>
                            <m:t>𝑎</m:t>
                          </m:r>
                        </m:e>
                        <m:sup>
                          <m:r>
                            <a:rPr lang="tr-TR" b="0" i="1" dirty="0" smtClean="0">
                              <a:solidFill>
                                <a:srgbClr val="00B050"/>
                              </a:solidFill>
                              <a:latin typeface="Cambria Math" panose="02040503050406030204" pitchFamily="18" charset="0"/>
                            </a:rPr>
                            <m:t>(</m:t>
                          </m:r>
                          <m:r>
                            <a:rPr lang="tr-TR" b="0" i="1" dirty="0" smtClean="0">
                              <a:solidFill>
                                <a:srgbClr val="00B050"/>
                              </a:solidFill>
                              <a:latin typeface="Cambria Math" panose="02040503050406030204" pitchFamily="18" charset="0"/>
                            </a:rPr>
                            <m:t>𝐿</m:t>
                          </m:r>
                          <m:r>
                            <a:rPr lang="tr-TR" b="0" i="1" dirty="0" smtClean="0">
                              <a:solidFill>
                                <a:srgbClr val="00B050"/>
                              </a:solidFill>
                              <a:latin typeface="Cambria Math" panose="02040503050406030204" pitchFamily="18" charset="0"/>
                            </a:rPr>
                            <m:t>−1)</m:t>
                          </m:r>
                        </m:sup>
                      </m:sSup>
                    </m:oMath>
                  </m:oMathPara>
                </a14:m>
                <a:endParaRPr lang="tr-TR" dirty="0"/>
              </a:p>
            </p:txBody>
          </p:sp>
        </mc:Choice>
        <mc:Fallback xmlns="">
          <p:sp>
            <p:nvSpPr>
              <p:cNvPr id="9" name="Metin kutusu 8">
                <a:extLst>
                  <a:ext uri="{FF2B5EF4-FFF2-40B4-BE49-F238E27FC236}">
                    <a16:creationId xmlns:a16="http://schemas.microsoft.com/office/drawing/2014/main" id="{84F70E2F-8107-0FD4-4082-29EBC9D47B12}"/>
                  </a:ext>
                </a:extLst>
              </p:cNvPr>
              <p:cNvSpPr txBox="1">
                <a:spLocks noRot="1" noChangeAspect="1" noMove="1" noResize="1" noEditPoints="1" noAdjustHandles="1" noChangeArrowheads="1" noChangeShapeType="1" noTextEdit="1"/>
              </p:cNvSpPr>
              <p:nvPr/>
            </p:nvSpPr>
            <p:spPr>
              <a:xfrm>
                <a:off x="4434501" y="5526527"/>
                <a:ext cx="831125" cy="380810"/>
              </a:xfrm>
              <a:prstGeom prst="rect">
                <a:avLst/>
              </a:prstGeom>
              <a:blipFill>
                <a:blip r:embed="rId6"/>
                <a:stretch>
                  <a:fillRect/>
                </a:stretch>
              </a:blipFill>
            </p:spPr>
            <p:txBody>
              <a:bodyPr/>
              <a:lstStyle/>
              <a:p>
                <a:r>
                  <a:rPr lang="tr-TR">
                    <a:noFill/>
                  </a:rPr>
                  <a:t> </a:t>
                </a:r>
              </a:p>
            </p:txBody>
          </p:sp>
        </mc:Fallback>
      </mc:AlternateContent>
      <p:sp>
        <p:nvSpPr>
          <p:cNvPr id="10" name="Metin kutusu 9">
            <a:extLst>
              <a:ext uri="{FF2B5EF4-FFF2-40B4-BE49-F238E27FC236}">
                <a16:creationId xmlns:a16="http://schemas.microsoft.com/office/drawing/2014/main" id="{FB0AEBF1-759B-2E22-62E0-8D409D3761FD}"/>
              </a:ext>
            </a:extLst>
          </p:cNvPr>
          <p:cNvSpPr txBox="1"/>
          <p:nvPr/>
        </p:nvSpPr>
        <p:spPr>
          <a:xfrm>
            <a:off x="7346785" y="5907337"/>
            <a:ext cx="288862" cy="369332"/>
          </a:xfrm>
          <a:prstGeom prst="rect">
            <a:avLst/>
          </a:prstGeom>
          <a:noFill/>
        </p:spPr>
        <p:txBody>
          <a:bodyPr wrap="none" rtlCol="0">
            <a:spAutoFit/>
          </a:bodyPr>
          <a:lstStyle/>
          <a:p>
            <a:r>
              <a:rPr lang="tr-TR" dirty="0">
                <a:solidFill>
                  <a:srgbClr val="7030A0"/>
                </a:solidFill>
              </a:rPr>
              <a:t>y</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A82EED2D-29A6-630B-0376-1A9F78352D7A}"/>
                  </a:ext>
                </a:extLst>
              </p:cNvPr>
              <p:cNvSpPr txBox="1"/>
              <p:nvPr/>
            </p:nvSpPr>
            <p:spPr>
              <a:xfrm>
                <a:off x="5839633" y="5487702"/>
                <a:ext cx="599972"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tr-TR" sz="1800" i="1" dirty="0" smtClean="0">
                              <a:solidFill>
                                <a:schemeClr val="accent6">
                                  <a:lumMod val="50000"/>
                                </a:schemeClr>
                              </a:solidFill>
                              <a:latin typeface="Cambria Math" panose="02040503050406030204" pitchFamily="18" charset="0"/>
                            </a:rPr>
                          </m:ctrlPr>
                        </m:sSupPr>
                        <m:e>
                          <m:r>
                            <a:rPr lang="tr-TR" sz="1800" i="1" dirty="0" smtClean="0">
                              <a:solidFill>
                                <a:schemeClr val="accent6">
                                  <a:lumMod val="50000"/>
                                </a:schemeClr>
                              </a:solidFill>
                              <a:latin typeface="Cambria Math" panose="02040503050406030204" pitchFamily="18" charset="0"/>
                            </a:rPr>
                            <m:t>𝑧</m:t>
                          </m:r>
                        </m:e>
                        <m:sup>
                          <m:d>
                            <m:dPr>
                              <m:ctrlPr>
                                <a:rPr lang="tr-TR" sz="1800" i="1" dirty="0" smtClean="0">
                                  <a:solidFill>
                                    <a:schemeClr val="accent6">
                                      <a:lumMod val="50000"/>
                                    </a:schemeClr>
                                  </a:solidFill>
                                  <a:latin typeface="Cambria Math" panose="02040503050406030204" pitchFamily="18" charset="0"/>
                                </a:rPr>
                              </m:ctrlPr>
                            </m:dPr>
                            <m:e>
                              <m:r>
                                <a:rPr lang="tr-TR" sz="1800" i="1" dirty="0" smtClean="0">
                                  <a:solidFill>
                                    <a:schemeClr val="accent6">
                                      <a:lumMod val="50000"/>
                                    </a:schemeClr>
                                  </a:solidFill>
                                  <a:latin typeface="Cambria Math" panose="02040503050406030204" pitchFamily="18" charset="0"/>
                                </a:rPr>
                                <m:t>𝐿</m:t>
                              </m:r>
                            </m:e>
                          </m:d>
                        </m:sup>
                      </m:sSup>
                    </m:oMath>
                  </m:oMathPara>
                </a14:m>
                <a:endParaRPr lang="tr-TR" dirty="0"/>
              </a:p>
            </p:txBody>
          </p:sp>
        </mc:Choice>
        <mc:Fallback xmlns="">
          <p:sp>
            <p:nvSpPr>
              <p:cNvPr id="11" name="Metin kutusu 10">
                <a:extLst>
                  <a:ext uri="{FF2B5EF4-FFF2-40B4-BE49-F238E27FC236}">
                    <a16:creationId xmlns:a16="http://schemas.microsoft.com/office/drawing/2014/main" id="{A82EED2D-29A6-630B-0376-1A9F78352D7A}"/>
                  </a:ext>
                </a:extLst>
              </p:cNvPr>
              <p:cNvSpPr txBox="1">
                <a:spLocks noRot="1" noChangeAspect="1" noMove="1" noResize="1" noEditPoints="1" noAdjustHandles="1" noChangeArrowheads="1" noChangeShapeType="1" noTextEdit="1"/>
              </p:cNvSpPr>
              <p:nvPr/>
            </p:nvSpPr>
            <p:spPr>
              <a:xfrm>
                <a:off x="5839633" y="5487702"/>
                <a:ext cx="599972" cy="387927"/>
              </a:xfrm>
              <a:prstGeom prst="rect">
                <a:avLst/>
              </a:prstGeom>
              <a:blipFill>
                <a:blip r:embed="rId7"/>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2" name="Metin kutusu 11">
                <a:extLst>
                  <a:ext uri="{FF2B5EF4-FFF2-40B4-BE49-F238E27FC236}">
                    <a16:creationId xmlns:a16="http://schemas.microsoft.com/office/drawing/2014/main" id="{2B95194A-0B1B-6487-191C-080B45A41CBB}"/>
                  </a:ext>
                </a:extLst>
              </p:cNvPr>
              <p:cNvSpPr txBox="1"/>
              <p:nvPr/>
            </p:nvSpPr>
            <p:spPr>
              <a:xfrm>
                <a:off x="6972605" y="5487702"/>
                <a:ext cx="616771" cy="38792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tr-TR" i="1" dirty="0" smtClean="0">
                              <a:solidFill>
                                <a:srgbClr val="00B050"/>
                              </a:solidFill>
                              <a:latin typeface="Cambria Math" panose="02040503050406030204" pitchFamily="18" charset="0"/>
                            </a:rPr>
                          </m:ctrlPr>
                        </m:sSupPr>
                        <m:e>
                          <m:r>
                            <a:rPr lang="tr-TR" i="1" dirty="0" smtClean="0">
                              <a:solidFill>
                                <a:srgbClr val="00B050"/>
                              </a:solidFill>
                              <a:latin typeface="Cambria Math" panose="02040503050406030204" pitchFamily="18" charset="0"/>
                            </a:rPr>
                            <m:t>𝑎</m:t>
                          </m:r>
                        </m:e>
                        <m:sup>
                          <m:d>
                            <m:dPr>
                              <m:ctrlPr>
                                <a:rPr lang="tr-TR" i="1" dirty="0" smtClean="0">
                                  <a:solidFill>
                                    <a:srgbClr val="00B050"/>
                                  </a:solidFill>
                                  <a:latin typeface="Cambria Math" panose="02040503050406030204" pitchFamily="18" charset="0"/>
                                </a:rPr>
                              </m:ctrlPr>
                            </m:dPr>
                            <m:e>
                              <m:r>
                                <a:rPr lang="tr-TR" i="1" dirty="0" smtClean="0">
                                  <a:solidFill>
                                    <a:srgbClr val="00B050"/>
                                  </a:solidFill>
                                  <a:latin typeface="Cambria Math" panose="02040503050406030204" pitchFamily="18" charset="0"/>
                                </a:rPr>
                                <m:t>𝐿</m:t>
                              </m:r>
                            </m:e>
                          </m:d>
                        </m:sup>
                      </m:sSup>
                    </m:oMath>
                  </m:oMathPara>
                </a14:m>
                <a:endParaRPr lang="tr-TR" dirty="0"/>
              </a:p>
            </p:txBody>
          </p:sp>
        </mc:Choice>
        <mc:Fallback xmlns="">
          <p:sp>
            <p:nvSpPr>
              <p:cNvPr id="12" name="Metin kutusu 11">
                <a:extLst>
                  <a:ext uri="{FF2B5EF4-FFF2-40B4-BE49-F238E27FC236}">
                    <a16:creationId xmlns:a16="http://schemas.microsoft.com/office/drawing/2014/main" id="{2B95194A-0B1B-6487-191C-080B45A41CBB}"/>
                  </a:ext>
                </a:extLst>
              </p:cNvPr>
              <p:cNvSpPr txBox="1">
                <a:spLocks noRot="1" noChangeAspect="1" noMove="1" noResize="1" noEditPoints="1" noAdjustHandles="1" noChangeArrowheads="1" noChangeShapeType="1" noTextEdit="1"/>
              </p:cNvSpPr>
              <p:nvPr/>
            </p:nvSpPr>
            <p:spPr>
              <a:xfrm>
                <a:off x="6972605" y="5487702"/>
                <a:ext cx="616771" cy="387927"/>
              </a:xfrm>
              <a:prstGeom prst="rect">
                <a:avLst/>
              </a:prstGeom>
              <a:blipFill>
                <a:blip r:embed="rId8"/>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3" name="Metin kutusu 12">
                <a:extLst>
                  <a:ext uri="{FF2B5EF4-FFF2-40B4-BE49-F238E27FC236}">
                    <a16:creationId xmlns:a16="http://schemas.microsoft.com/office/drawing/2014/main" id="{1FE70879-601F-4EAA-3BE9-C316903D07BB}"/>
                  </a:ext>
                </a:extLst>
              </p:cNvPr>
              <p:cNvSpPr txBox="1"/>
              <p:nvPr/>
            </p:nvSpPr>
            <p:spPr>
              <a:xfrm>
                <a:off x="4449241" y="5996337"/>
                <a:ext cx="609975" cy="380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tr-TR" i="1" dirty="0" smtClean="0">
                              <a:solidFill>
                                <a:schemeClr val="accent5">
                                  <a:lumMod val="60000"/>
                                  <a:lumOff val="40000"/>
                                </a:schemeClr>
                              </a:solidFill>
                              <a:latin typeface="Cambria Math" panose="02040503050406030204" pitchFamily="18" charset="0"/>
                            </a:rPr>
                          </m:ctrlPr>
                        </m:sSupPr>
                        <m:e>
                          <m:r>
                            <a:rPr lang="tr-TR" b="0" i="1" dirty="0" smtClean="0">
                              <a:solidFill>
                                <a:schemeClr val="accent5">
                                  <a:lumMod val="60000"/>
                                  <a:lumOff val="40000"/>
                                </a:schemeClr>
                              </a:solidFill>
                              <a:latin typeface="Cambria Math" panose="02040503050406030204" pitchFamily="18" charset="0"/>
                            </a:rPr>
                            <m:t>𝑏</m:t>
                          </m:r>
                        </m:e>
                        <m:sup>
                          <m:r>
                            <a:rPr lang="tr-TR" i="1" dirty="0">
                              <a:solidFill>
                                <a:schemeClr val="accent5">
                                  <a:lumMod val="60000"/>
                                  <a:lumOff val="40000"/>
                                </a:schemeClr>
                              </a:solidFill>
                              <a:latin typeface="Cambria Math" panose="02040503050406030204" pitchFamily="18" charset="0"/>
                            </a:rPr>
                            <m:t>(</m:t>
                          </m:r>
                          <m:r>
                            <a:rPr lang="tr-TR" i="1" dirty="0">
                              <a:solidFill>
                                <a:schemeClr val="accent5">
                                  <a:lumMod val="60000"/>
                                  <a:lumOff val="40000"/>
                                </a:schemeClr>
                              </a:solidFill>
                              <a:latin typeface="Cambria Math" panose="02040503050406030204" pitchFamily="18" charset="0"/>
                            </a:rPr>
                            <m:t>𝐿</m:t>
                          </m:r>
                          <m:r>
                            <a:rPr lang="tr-TR" i="1" dirty="0">
                              <a:solidFill>
                                <a:schemeClr val="accent5">
                                  <a:lumMod val="60000"/>
                                  <a:lumOff val="40000"/>
                                </a:schemeClr>
                              </a:solidFill>
                              <a:latin typeface="Cambria Math" panose="02040503050406030204" pitchFamily="18" charset="0"/>
                            </a:rPr>
                            <m:t>)</m:t>
                          </m:r>
                        </m:sup>
                      </m:sSup>
                    </m:oMath>
                  </m:oMathPara>
                </a14:m>
                <a:endParaRPr lang="tr-TR" dirty="0"/>
              </a:p>
            </p:txBody>
          </p:sp>
        </mc:Choice>
        <mc:Fallback xmlns="">
          <p:sp>
            <p:nvSpPr>
              <p:cNvPr id="13" name="Metin kutusu 12">
                <a:extLst>
                  <a:ext uri="{FF2B5EF4-FFF2-40B4-BE49-F238E27FC236}">
                    <a16:creationId xmlns:a16="http://schemas.microsoft.com/office/drawing/2014/main" id="{1FE70879-601F-4EAA-3BE9-C316903D07BB}"/>
                  </a:ext>
                </a:extLst>
              </p:cNvPr>
              <p:cNvSpPr txBox="1">
                <a:spLocks noRot="1" noChangeAspect="1" noMove="1" noResize="1" noEditPoints="1" noAdjustHandles="1" noChangeArrowheads="1" noChangeShapeType="1" noTextEdit="1"/>
              </p:cNvSpPr>
              <p:nvPr/>
            </p:nvSpPr>
            <p:spPr>
              <a:xfrm>
                <a:off x="4449241" y="5996337"/>
                <a:ext cx="609975" cy="380810"/>
              </a:xfrm>
              <a:prstGeom prst="rect">
                <a:avLst/>
              </a:prstGeom>
              <a:blipFill>
                <a:blip r:embed="rId9"/>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4" name="Metin kutusu 13">
                <a:extLst>
                  <a:ext uri="{FF2B5EF4-FFF2-40B4-BE49-F238E27FC236}">
                    <a16:creationId xmlns:a16="http://schemas.microsoft.com/office/drawing/2014/main" id="{F32BE775-9522-EDF7-0D48-87A49394C989}"/>
                  </a:ext>
                </a:extLst>
              </p:cNvPr>
              <p:cNvSpPr txBox="1"/>
              <p:nvPr/>
            </p:nvSpPr>
            <p:spPr>
              <a:xfrm>
                <a:off x="9032164" y="5079690"/>
                <a:ext cx="2709123" cy="486672"/>
              </a:xfrm>
              <a:prstGeom prst="rect">
                <a:avLst/>
              </a:prstGeom>
              <a:noFill/>
            </p:spPr>
            <p:txBody>
              <a:bodyPr wrap="square" rtlCol="0">
                <a:spAutoFit/>
              </a:bodyPr>
              <a:lstStyle/>
              <a:p>
                <a14:m>
                  <m:oMath xmlns:m="http://schemas.openxmlformats.org/officeDocument/2006/math">
                    <m:sSub>
                      <m:sSubPr>
                        <m:ctrlPr>
                          <a:rPr lang="tr-TR" sz="2400" i="1" dirty="0" smtClean="0">
                            <a:solidFill>
                              <a:srgbClr val="FF0000"/>
                            </a:solidFill>
                            <a:latin typeface="Cambria Math" panose="02040503050406030204" pitchFamily="18" charset="0"/>
                          </a:rPr>
                        </m:ctrlPr>
                      </m:sSubPr>
                      <m:e>
                        <m:r>
                          <a:rPr lang="tr-TR" sz="2400" b="0" i="1" dirty="0" smtClean="0">
                            <a:solidFill>
                              <a:srgbClr val="FF0000"/>
                            </a:solidFill>
                            <a:latin typeface="Cambria Math" panose="02040503050406030204" pitchFamily="18" charset="0"/>
                          </a:rPr>
                          <m:t>𝐶</m:t>
                        </m:r>
                      </m:e>
                      <m:sub>
                        <m:r>
                          <a:rPr lang="tr-TR" sz="2400" i="0" dirty="0" smtClean="0">
                            <a:solidFill>
                              <a:srgbClr val="FF0000"/>
                            </a:solidFill>
                            <a:latin typeface="Cambria Math" panose="02040503050406030204" pitchFamily="18" charset="0"/>
                          </a:rPr>
                          <m:t>0</m:t>
                        </m:r>
                      </m:sub>
                    </m:sSub>
                  </m:oMath>
                </a14:m>
                <a:r>
                  <a:rPr lang="tr-TR" sz="2400" dirty="0"/>
                  <a:t>(…) = (</a:t>
                </a:r>
                <a14:m>
                  <m:oMath xmlns:m="http://schemas.openxmlformats.org/officeDocument/2006/math">
                    <m:sSup>
                      <m:sSupPr>
                        <m:ctrlPr>
                          <a:rPr lang="tr-TR" sz="2400" i="1" dirty="0">
                            <a:solidFill>
                              <a:schemeClr val="tx1">
                                <a:lumMod val="50000"/>
                                <a:lumOff val="50000"/>
                              </a:schemeClr>
                            </a:solidFill>
                            <a:latin typeface="Cambria Math" panose="02040503050406030204" pitchFamily="18" charset="0"/>
                          </a:rPr>
                        </m:ctrlPr>
                      </m:sSupPr>
                      <m:e>
                        <m:r>
                          <a:rPr lang="tr-TR" sz="2400" i="1" dirty="0">
                            <a:solidFill>
                              <a:schemeClr val="tx1">
                                <a:lumMod val="50000"/>
                                <a:lumOff val="50000"/>
                              </a:schemeClr>
                            </a:solidFill>
                            <a:latin typeface="Cambria Math" panose="02040503050406030204" pitchFamily="18" charset="0"/>
                          </a:rPr>
                          <m:t>𝑎</m:t>
                        </m:r>
                      </m:e>
                      <m:sup>
                        <m:d>
                          <m:dPr>
                            <m:ctrlPr>
                              <a:rPr lang="tr-TR" sz="2400" i="1" dirty="0">
                                <a:solidFill>
                                  <a:schemeClr val="tx1">
                                    <a:lumMod val="50000"/>
                                    <a:lumOff val="50000"/>
                                  </a:schemeClr>
                                </a:solidFill>
                                <a:latin typeface="Cambria Math" panose="02040503050406030204" pitchFamily="18" charset="0"/>
                              </a:rPr>
                            </m:ctrlPr>
                          </m:dPr>
                          <m:e>
                            <m:r>
                              <a:rPr lang="tr-TR" sz="2400" i="1" dirty="0">
                                <a:solidFill>
                                  <a:schemeClr val="tx1">
                                    <a:lumMod val="50000"/>
                                    <a:lumOff val="50000"/>
                                  </a:schemeClr>
                                </a:solidFill>
                                <a:latin typeface="Cambria Math" panose="02040503050406030204" pitchFamily="18" charset="0"/>
                              </a:rPr>
                              <m:t>𝐿</m:t>
                            </m:r>
                          </m:e>
                        </m:d>
                      </m:sup>
                    </m:sSup>
                  </m:oMath>
                </a14:m>
                <a:r>
                  <a:rPr lang="tr-TR" sz="2400" dirty="0"/>
                  <a:t> -  </a:t>
                </a:r>
                <a:r>
                  <a:rPr lang="tr-TR" sz="2400" dirty="0">
                    <a:solidFill>
                      <a:srgbClr val="7030A0"/>
                    </a:solidFill>
                  </a:rPr>
                  <a:t>y</a:t>
                </a:r>
                <a:r>
                  <a:rPr lang="tr-TR" sz="2400" dirty="0"/>
                  <a:t>)^2</a:t>
                </a:r>
              </a:p>
            </p:txBody>
          </p:sp>
        </mc:Choice>
        <mc:Fallback xmlns="">
          <p:sp>
            <p:nvSpPr>
              <p:cNvPr id="14" name="Metin kutusu 13">
                <a:extLst>
                  <a:ext uri="{FF2B5EF4-FFF2-40B4-BE49-F238E27FC236}">
                    <a16:creationId xmlns:a16="http://schemas.microsoft.com/office/drawing/2014/main" id="{F32BE775-9522-EDF7-0D48-87A49394C989}"/>
                  </a:ext>
                </a:extLst>
              </p:cNvPr>
              <p:cNvSpPr txBox="1">
                <a:spLocks noRot="1" noChangeAspect="1" noMove="1" noResize="1" noEditPoints="1" noAdjustHandles="1" noChangeArrowheads="1" noChangeShapeType="1" noTextEdit="1"/>
              </p:cNvSpPr>
              <p:nvPr/>
            </p:nvSpPr>
            <p:spPr>
              <a:xfrm>
                <a:off x="9032164" y="5079690"/>
                <a:ext cx="2709123" cy="486672"/>
              </a:xfrm>
              <a:prstGeom prst="rect">
                <a:avLst/>
              </a:prstGeom>
              <a:blipFill>
                <a:blip r:embed="rId10"/>
                <a:stretch>
                  <a:fillRect t="-5000" b="-27500"/>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5" name="Metin kutusu 14">
                <a:extLst>
                  <a:ext uri="{FF2B5EF4-FFF2-40B4-BE49-F238E27FC236}">
                    <a16:creationId xmlns:a16="http://schemas.microsoft.com/office/drawing/2014/main" id="{FB4820E1-E5B7-B195-5AA1-7E10F1C45397}"/>
                  </a:ext>
                </a:extLst>
              </p:cNvPr>
              <p:cNvSpPr txBox="1"/>
              <p:nvPr/>
            </p:nvSpPr>
            <p:spPr>
              <a:xfrm>
                <a:off x="8076155" y="5520833"/>
                <a:ext cx="46281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tr-TR" sz="1800" i="1" dirty="0" smtClean="0">
                              <a:solidFill>
                                <a:srgbClr val="FF0000"/>
                              </a:solidFill>
                              <a:latin typeface="Cambria Math" panose="02040503050406030204" pitchFamily="18" charset="0"/>
                            </a:rPr>
                          </m:ctrlPr>
                        </m:sSubPr>
                        <m:e>
                          <m:r>
                            <a:rPr lang="tr-TR" sz="1800" b="0" i="1" dirty="0" smtClean="0">
                              <a:solidFill>
                                <a:srgbClr val="FF0000"/>
                              </a:solidFill>
                              <a:latin typeface="Cambria Math" panose="02040503050406030204" pitchFamily="18" charset="0"/>
                            </a:rPr>
                            <m:t>𝐶</m:t>
                          </m:r>
                        </m:e>
                        <m:sub>
                          <m:r>
                            <a:rPr lang="tr-TR" sz="1800" i="0" dirty="0" smtClean="0">
                              <a:solidFill>
                                <a:srgbClr val="FF0000"/>
                              </a:solidFill>
                              <a:latin typeface="Cambria Math" panose="02040503050406030204" pitchFamily="18" charset="0"/>
                            </a:rPr>
                            <m:t>0</m:t>
                          </m:r>
                        </m:sub>
                      </m:sSub>
                    </m:oMath>
                  </m:oMathPara>
                </a14:m>
                <a:endParaRPr lang="tr-TR" dirty="0"/>
              </a:p>
            </p:txBody>
          </p:sp>
        </mc:Choice>
        <mc:Fallback xmlns="">
          <p:sp>
            <p:nvSpPr>
              <p:cNvPr id="15" name="Metin kutusu 14">
                <a:extLst>
                  <a:ext uri="{FF2B5EF4-FFF2-40B4-BE49-F238E27FC236}">
                    <a16:creationId xmlns:a16="http://schemas.microsoft.com/office/drawing/2014/main" id="{FB4820E1-E5B7-B195-5AA1-7E10F1C45397}"/>
                  </a:ext>
                </a:extLst>
              </p:cNvPr>
              <p:cNvSpPr txBox="1">
                <a:spLocks noRot="1" noChangeAspect="1" noMove="1" noResize="1" noEditPoints="1" noAdjustHandles="1" noChangeArrowheads="1" noChangeShapeType="1" noTextEdit="1"/>
              </p:cNvSpPr>
              <p:nvPr/>
            </p:nvSpPr>
            <p:spPr>
              <a:xfrm>
                <a:off x="8076155" y="5520833"/>
                <a:ext cx="462819" cy="369332"/>
              </a:xfrm>
              <a:prstGeom prst="rect">
                <a:avLst/>
              </a:prstGeom>
              <a:blipFill>
                <a:blip r:embed="rId11"/>
                <a:stretch>
                  <a:fillRect/>
                </a:stretch>
              </a:blipFill>
            </p:spPr>
            <p:txBody>
              <a:bodyPr/>
              <a:lstStyle/>
              <a:p>
                <a:r>
                  <a:rPr lang="tr-TR">
                    <a:noFill/>
                  </a:rPr>
                  <a:t> </a:t>
                </a:r>
              </a:p>
            </p:txBody>
          </p:sp>
        </mc:Fallback>
      </mc:AlternateContent>
      <p:cxnSp>
        <p:nvCxnSpPr>
          <p:cNvPr id="17" name="Düz Bağlayıcı 16">
            <a:extLst>
              <a:ext uri="{FF2B5EF4-FFF2-40B4-BE49-F238E27FC236}">
                <a16:creationId xmlns:a16="http://schemas.microsoft.com/office/drawing/2014/main" id="{2963D682-F1A5-D82C-1679-7788EB3D6CEF}"/>
              </a:ext>
            </a:extLst>
          </p:cNvPr>
          <p:cNvCxnSpPr/>
          <p:nvPr/>
        </p:nvCxnSpPr>
        <p:spPr>
          <a:xfrm>
            <a:off x="5151281" y="5255332"/>
            <a:ext cx="770609" cy="328901"/>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Düz Bağlayıcı 18">
            <a:extLst>
              <a:ext uri="{FF2B5EF4-FFF2-40B4-BE49-F238E27FC236}">
                <a16:creationId xmlns:a16="http://schemas.microsoft.com/office/drawing/2014/main" id="{C3525045-9980-0AF0-40A0-E41D2EA2569E}"/>
              </a:ext>
            </a:extLst>
          </p:cNvPr>
          <p:cNvCxnSpPr>
            <a:cxnSpLocks/>
            <a:stCxn id="9" idx="3"/>
            <a:endCxn id="11" idx="1"/>
          </p:cNvCxnSpPr>
          <p:nvPr/>
        </p:nvCxnSpPr>
        <p:spPr>
          <a:xfrm flipV="1">
            <a:off x="5265626" y="5681666"/>
            <a:ext cx="574007" cy="35266"/>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Düz Bağlayıcı 21">
            <a:extLst>
              <a:ext uri="{FF2B5EF4-FFF2-40B4-BE49-F238E27FC236}">
                <a16:creationId xmlns:a16="http://schemas.microsoft.com/office/drawing/2014/main" id="{0326677B-9D61-DDE5-7801-2012EC989144}"/>
              </a:ext>
            </a:extLst>
          </p:cNvPr>
          <p:cNvCxnSpPr>
            <a:stCxn id="13" idx="3"/>
          </p:cNvCxnSpPr>
          <p:nvPr/>
        </p:nvCxnSpPr>
        <p:spPr>
          <a:xfrm flipV="1">
            <a:off x="5059216" y="5831327"/>
            <a:ext cx="862674" cy="355415"/>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Düz Bağlayıcı 27">
            <a:extLst>
              <a:ext uri="{FF2B5EF4-FFF2-40B4-BE49-F238E27FC236}">
                <a16:creationId xmlns:a16="http://schemas.microsoft.com/office/drawing/2014/main" id="{9603C5DE-E25C-809F-13B6-CA7540EFBAE8}"/>
              </a:ext>
            </a:extLst>
          </p:cNvPr>
          <p:cNvCxnSpPr>
            <a:stCxn id="11" idx="3"/>
            <a:endCxn id="12" idx="1"/>
          </p:cNvCxnSpPr>
          <p:nvPr/>
        </p:nvCxnSpPr>
        <p:spPr>
          <a:xfrm>
            <a:off x="6439605" y="5681666"/>
            <a:ext cx="5330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Düz Bağlayıcı 30">
            <a:extLst>
              <a:ext uri="{FF2B5EF4-FFF2-40B4-BE49-F238E27FC236}">
                <a16:creationId xmlns:a16="http://schemas.microsoft.com/office/drawing/2014/main" id="{B9D0E218-71CC-424E-5AC1-63AF3760FDDB}"/>
              </a:ext>
            </a:extLst>
          </p:cNvPr>
          <p:cNvCxnSpPr>
            <a:cxnSpLocks/>
            <a:endCxn id="15" idx="1"/>
          </p:cNvCxnSpPr>
          <p:nvPr/>
        </p:nvCxnSpPr>
        <p:spPr>
          <a:xfrm>
            <a:off x="7471980" y="5705499"/>
            <a:ext cx="60417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Düz Bağlayıcı 33">
            <a:extLst>
              <a:ext uri="{FF2B5EF4-FFF2-40B4-BE49-F238E27FC236}">
                <a16:creationId xmlns:a16="http://schemas.microsoft.com/office/drawing/2014/main" id="{948D7AE2-2A27-18AE-B7DF-D46699C7A212}"/>
              </a:ext>
            </a:extLst>
          </p:cNvPr>
          <p:cNvCxnSpPr/>
          <p:nvPr/>
        </p:nvCxnSpPr>
        <p:spPr>
          <a:xfrm flipH="1">
            <a:off x="7582965" y="5858035"/>
            <a:ext cx="612648" cy="210614"/>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Düz Ok Bağlayıcısı 35">
            <a:extLst>
              <a:ext uri="{FF2B5EF4-FFF2-40B4-BE49-F238E27FC236}">
                <a16:creationId xmlns:a16="http://schemas.microsoft.com/office/drawing/2014/main" id="{540EF46F-B890-FC39-9C52-DA6762CEA3D5}"/>
              </a:ext>
            </a:extLst>
          </p:cNvPr>
          <p:cNvCxnSpPr/>
          <p:nvPr/>
        </p:nvCxnSpPr>
        <p:spPr>
          <a:xfrm flipH="1" flipV="1">
            <a:off x="4358266" y="6377147"/>
            <a:ext cx="4041648" cy="14684"/>
          </a:xfrm>
          <a:prstGeom prst="straightConnector1">
            <a:avLst/>
          </a:prstGeom>
          <a:ln>
            <a:solidFill>
              <a:srgbClr val="FF0000"/>
            </a:solidFill>
            <a:tailEnd type="triangle"/>
          </a:ln>
        </p:spPr>
        <p:style>
          <a:lnRef idx="3">
            <a:schemeClr val="accent3"/>
          </a:lnRef>
          <a:fillRef idx="0">
            <a:schemeClr val="accent3"/>
          </a:fillRef>
          <a:effectRef idx="2">
            <a:schemeClr val="accent3"/>
          </a:effectRef>
          <a:fontRef idx="minor">
            <a:schemeClr val="tx1"/>
          </a:fontRef>
        </p:style>
      </p:cxnSp>
      <p:sp>
        <p:nvSpPr>
          <p:cNvPr id="37" name="Metin kutusu 36">
            <a:extLst>
              <a:ext uri="{FF2B5EF4-FFF2-40B4-BE49-F238E27FC236}">
                <a16:creationId xmlns:a16="http://schemas.microsoft.com/office/drawing/2014/main" id="{86625A88-51F2-0A43-FF76-9E4250000451}"/>
              </a:ext>
            </a:extLst>
          </p:cNvPr>
          <p:cNvSpPr txBox="1"/>
          <p:nvPr/>
        </p:nvSpPr>
        <p:spPr>
          <a:xfrm>
            <a:off x="5577892" y="6492309"/>
            <a:ext cx="1572931" cy="369332"/>
          </a:xfrm>
          <a:prstGeom prst="rect">
            <a:avLst/>
          </a:prstGeom>
          <a:noFill/>
        </p:spPr>
        <p:txBody>
          <a:bodyPr wrap="none" rtlCol="0">
            <a:spAutoFit/>
          </a:bodyPr>
          <a:lstStyle/>
          <a:p>
            <a:r>
              <a:rPr lang="tr-TR" dirty="0">
                <a:solidFill>
                  <a:schemeClr val="accent1">
                    <a:lumMod val="75000"/>
                  </a:schemeClr>
                </a:solidFill>
              </a:rPr>
              <a:t>Geriye Yayılım</a:t>
            </a:r>
          </a:p>
        </p:txBody>
      </p:sp>
    </p:spTree>
    <p:extLst>
      <p:ext uri="{BB962C8B-B14F-4D97-AF65-F5344CB8AC3E}">
        <p14:creationId xmlns:p14="http://schemas.microsoft.com/office/powerpoint/2010/main" val="218498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264E118-EE98-549A-6911-779C62AED748}"/>
              </a:ext>
            </a:extLst>
          </p:cNvPr>
          <p:cNvSpPr>
            <a:spLocks noGrp="1"/>
          </p:cNvSpPr>
          <p:nvPr>
            <p:ph type="title"/>
          </p:nvPr>
        </p:nvSpPr>
        <p:spPr/>
        <p:txBody>
          <a:bodyPr>
            <a:normAutofit/>
          </a:bodyPr>
          <a:lstStyle/>
          <a:p>
            <a:r>
              <a:rPr lang="tr-TR" sz="3600" dirty="0">
                <a:solidFill>
                  <a:srgbClr val="0070C0"/>
                </a:solidFill>
              </a:rPr>
              <a:t>Aktivasyon Fonksiyonları</a:t>
            </a:r>
          </a:p>
        </p:txBody>
      </p:sp>
      <p:graphicFrame>
        <p:nvGraphicFramePr>
          <p:cNvPr id="11" name="İçerik Yer Tutucusu 10">
            <a:extLst>
              <a:ext uri="{FF2B5EF4-FFF2-40B4-BE49-F238E27FC236}">
                <a16:creationId xmlns:a16="http://schemas.microsoft.com/office/drawing/2014/main" id="{8233E5BE-A4DA-7671-1851-9E8CFC97C90E}"/>
              </a:ext>
            </a:extLst>
          </p:cNvPr>
          <p:cNvGraphicFramePr>
            <a:graphicFrameLocks noGrp="1"/>
          </p:cNvGraphicFramePr>
          <p:nvPr>
            <p:ph sz="quarter" idx="13"/>
            <p:extLst>
              <p:ext uri="{D42A27DB-BD31-4B8C-83A1-F6EECF244321}">
                <p14:modId xmlns:p14="http://schemas.microsoft.com/office/powerpoint/2010/main" val="3352398791"/>
              </p:ext>
            </p:extLst>
          </p:nvPr>
        </p:nvGraphicFramePr>
        <p:xfrm>
          <a:off x="698503" y="1566859"/>
          <a:ext cx="3444240" cy="288346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5" name="Grafik 14">
            <a:extLst>
              <a:ext uri="{FF2B5EF4-FFF2-40B4-BE49-F238E27FC236}">
                <a16:creationId xmlns:a16="http://schemas.microsoft.com/office/drawing/2014/main" id="{505B17CC-B1B3-D17E-5FC9-56E8130B48DF}"/>
              </a:ext>
            </a:extLst>
          </p:cNvPr>
          <p:cNvGraphicFramePr>
            <a:graphicFrameLocks/>
          </p:cNvGraphicFramePr>
          <p:nvPr>
            <p:extLst>
              <p:ext uri="{D42A27DB-BD31-4B8C-83A1-F6EECF244321}">
                <p14:modId xmlns:p14="http://schemas.microsoft.com/office/powerpoint/2010/main" val="371253969"/>
              </p:ext>
            </p:extLst>
          </p:nvPr>
        </p:nvGraphicFramePr>
        <p:xfrm>
          <a:off x="4114800" y="1480275"/>
          <a:ext cx="4142739" cy="266500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6" name="Grafik 15">
            <a:extLst>
              <a:ext uri="{FF2B5EF4-FFF2-40B4-BE49-F238E27FC236}">
                <a16:creationId xmlns:a16="http://schemas.microsoft.com/office/drawing/2014/main" id="{BA92B52D-98AF-7D90-4BC0-D8E79FF5716B}"/>
              </a:ext>
            </a:extLst>
          </p:cNvPr>
          <p:cNvGraphicFramePr>
            <a:graphicFrameLocks/>
          </p:cNvGraphicFramePr>
          <p:nvPr>
            <p:extLst>
              <p:ext uri="{D42A27DB-BD31-4B8C-83A1-F6EECF244321}">
                <p14:modId xmlns:p14="http://schemas.microsoft.com/office/powerpoint/2010/main" val="802865768"/>
              </p:ext>
            </p:extLst>
          </p:nvPr>
        </p:nvGraphicFramePr>
        <p:xfrm>
          <a:off x="8272769" y="1473336"/>
          <a:ext cx="3782060" cy="2665004"/>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7" name="Metin kutusu 16">
                <a:extLst>
                  <a:ext uri="{FF2B5EF4-FFF2-40B4-BE49-F238E27FC236}">
                    <a16:creationId xmlns:a16="http://schemas.microsoft.com/office/drawing/2014/main" id="{E5CD505A-F5BF-8216-C185-45FF8BA0FC54}"/>
                  </a:ext>
                </a:extLst>
              </p:cNvPr>
              <p:cNvSpPr txBox="1"/>
              <p:nvPr/>
            </p:nvSpPr>
            <p:spPr>
              <a:xfrm>
                <a:off x="907517" y="4735880"/>
                <a:ext cx="302621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𝑎</m:t>
                      </m:r>
                      <m:r>
                        <a:rPr lang="tr-TR" sz="2800" b="0" i="1" smtClean="0">
                          <a:solidFill>
                            <a:srgbClr val="0070C0"/>
                          </a:solidFill>
                          <a:latin typeface="Cambria Math" panose="02040503050406030204" pitchFamily="18" charset="0"/>
                        </a:rPr>
                        <m:t>=</m:t>
                      </m:r>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m:t>
                      </m:r>
                      <m:acc>
                        <m:accPr>
                          <m:chr m:val="⃗"/>
                          <m:ctrlPr>
                            <a:rPr lang="tr-TR" sz="2800" b="0" i="1" smtClean="0">
                              <a:solidFill>
                                <a:srgbClr val="0070C0"/>
                              </a:solidFill>
                              <a:latin typeface="Cambria Math" panose="02040503050406030204" pitchFamily="18" charset="0"/>
                            </a:rPr>
                          </m:ctrlPr>
                        </m:accPr>
                        <m:e>
                          <m:r>
                            <a:rPr lang="tr-TR" sz="2800" b="0" i="1" smtClean="0">
                              <a:solidFill>
                                <a:srgbClr val="0070C0"/>
                              </a:solidFill>
                              <a:latin typeface="Cambria Math" panose="02040503050406030204" pitchFamily="18" charset="0"/>
                            </a:rPr>
                            <m:t>𝑤</m:t>
                          </m:r>
                        </m:e>
                      </m:acc>
                      <m:acc>
                        <m:accPr>
                          <m:chr m:val="⃗"/>
                          <m:ctrlPr>
                            <a:rPr lang="tr-TR" sz="2800" b="0" i="1" smtClean="0">
                              <a:solidFill>
                                <a:srgbClr val="0070C0"/>
                              </a:solidFill>
                              <a:latin typeface="Cambria Math" panose="02040503050406030204" pitchFamily="18" charset="0"/>
                            </a:rPr>
                          </m:ctrlPr>
                        </m:accPr>
                        <m:e>
                          <m:r>
                            <a:rPr lang="tr-TR" sz="2800" b="0" i="1" smtClean="0">
                              <a:solidFill>
                                <a:srgbClr val="0070C0"/>
                              </a:solidFill>
                              <a:latin typeface="Cambria Math" panose="02040503050406030204" pitchFamily="18" charset="0"/>
                            </a:rPr>
                            <m:t>𝑥</m:t>
                          </m:r>
                        </m:e>
                      </m:acc>
                      <m:r>
                        <a:rPr lang="tr-TR" sz="2800" b="0" i="1" smtClean="0">
                          <a:solidFill>
                            <a:srgbClr val="0070C0"/>
                          </a:solidFill>
                          <a:latin typeface="Cambria Math" panose="02040503050406030204" pitchFamily="18" charset="0"/>
                        </a:rPr>
                        <m:t>+</m:t>
                      </m:r>
                      <m:r>
                        <a:rPr lang="tr-TR" sz="2800" b="0" i="1" smtClean="0">
                          <a:solidFill>
                            <a:srgbClr val="0070C0"/>
                          </a:solidFill>
                          <a:latin typeface="Cambria Math" panose="02040503050406030204" pitchFamily="18" charset="0"/>
                        </a:rPr>
                        <m:t>𝑏</m:t>
                      </m:r>
                    </m:oMath>
                  </m:oMathPara>
                </a14:m>
                <a:endParaRPr lang="tr-TR" sz="2800" dirty="0">
                  <a:solidFill>
                    <a:srgbClr val="0070C0"/>
                  </a:solidFill>
                </a:endParaRPr>
              </a:p>
            </p:txBody>
          </p:sp>
        </mc:Choice>
        <mc:Fallback xmlns="">
          <p:sp>
            <p:nvSpPr>
              <p:cNvPr id="17" name="Metin kutusu 16">
                <a:extLst>
                  <a:ext uri="{FF2B5EF4-FFF2-40B4-BE49-F238E27FC236}">
                    <a16:creationId xmlns:a16="http://schemas.microsoft.com/office/drawing/2014/main" id="{E5CD505A-F5BF-8216-C185-45FF8BA0FC54}"/>
                  </a:ext>
                </a:extLst>
              </p:cNvPr>
              <p:cNvSpPr txBox="1">
                <a:spLocks noRot="1" noChangeAspect="1" noMove="1" noResize="1" noEditPoints="1" noAdjustHandles="1" noChangeArrowheads="1" noChangeShapeType="1" noTextEdit="1"/>
              </p:cNvSpPr>
              <p:nvPr/>
            </p:nvSpPr>
            <p:spPr>
              <a:xfrm>
                <a:off x="907517" y="4735880"/>
                <a:ext cx="3026213" cy="430887"/>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18" name="Metin kutusu 17">
                <a:extLst>
                  <a:ext uri="{FF2B5EF4-FFF2-40B4-BE49-F238E27FC236}">
                    <a16:creationId xmlns:a16="http://schemas.microsoft.com/office/drawing/2014/main" id="{6957AA0B-E8EF-CC28-F722-92AA52C74A81}"/>
                  </a:ext>
                </a:extLst>
              </p:cNvPr>
              <p:cNvSpPr txBox="1"/>
              <p:nvPr/>
            </p:nvSpPr>
            <p:spPr>
              <a:xfrm>
                <a:off x="4312389" y="4323940"/>
                <a:ext cx="3479790" cy="82388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𝑎</m:t>
                      </m:r>
                      <m:r>
                        <a:rPr lang="tr-TR" sz="2800" b="0" i="1" smtClean="0">
                          <a:solidFill>
                            <a:srgbClr val="0070C0"/>
                          </a:solidFill>
                          <a:latin typeface="Cambria Math" panose="02040503050406030204" pitchFamily="18" charset="0"/>
                        </a:rPr>
                        <m:t>=</m:t>
                      </m:r>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m:t>
                      </m:r>
                      <m:f>
                        <m:fPr>
                          <m:ctrlPr>
                            <a:rPr lang="tr-TR" sz="2800" b="0" i="1" smtClean="0">
                              <a:solidFill>
                                <a:srgbClr val="0070C0"/>
                              </a:solidFill>
                              <a:latin typeface="Cambria Math" panose="02040503050406030204" pitchFamily="18" charset="0"/>
                            </a:rPr>
                          </m:ctrlPr>
                        </m:fPr>
                        <m:num>
                          <m:r>
                            <a:rPr lang="tr-TR" sz="2800" b="0" i="1" smtClean="0">
                              <a:solidFill>
                                <a:srgbClr val="0070C0"/>
                              </a:solidFill>
                              <a:latin typeface="Cambria Math" panose="02040503050406030204" pitchFamily="18" charset="0"/>
                            </a:rPr>
                            <m:t>1</m:t>
                          </m:r>
                        </m:num>
                        <m:den>
                          <m:r>
                            <a:rPr lang="tr-TR" sz="2800" b="0" i="1" smtClean="0">
                              <a:solidFill>
                                <a:srgbClr val="0070C0"/>
                              </a:solidFill>
                              <a:latin typeface="Cambria Math" panose="02040503050406030204" pitchFamily="18" charset="0"/>
                            </a:rPr>
                            <m:t>1+</m:t>
                          </m:r>
                          <m:sSup>
                            <m:sSupPr>
                              <m:ctrlPr>
                                <a:rPr lang="tr-TR" sz="2800" b="0" i="1" smtClean="0">
                                  <a:solidFill>
                                    <a:srgbClr val="0070C0"/>
                                  </a:solidFill>
                                  <a:latin typeface="Cambria Math" panose="02040503050406030204" pitchFamily="18" charset="0"/>
                                </a:rPr>
                              </m:ctrlPr>
                            </m:sSupPr>
                            <m:e>
                              <m:r>
                                <a:rPr lang="tr-TR" sz="2800" b="0" i="1" smtClean="0">
                                  <a:solidFill>
                                    <a:srgbClr val="0070C0"/>
                                  </a:solidFill>
                                  <a:latin typeface="Cambria Math" panose="02040503050406030204" pitchFamily="18" charset="0"/>
                                </a:rPr>
                                <m:t>𝑒</m:t>
                              </m:r>
                            </m:e>
                            <m:sup>
                              <m:r>
                                <a:rPr lang="tr-TR" sz="2800" b="0" i="1" smtClean="0">
                                  <a:solidFill>
                                    <a:srgbClr val="0070C0"/>
                                  </a:solidFill>
                                  <a:latin typeface="Cambria Math" panose="02040503050406030204" pitchFamily="18" charset="0"/>
                                </a:rPr>
                                <m:t>−(</m:t>
                              </m:r>
                              <m:r>
                                <a:rPr lang="tr-TR" sz="2800" b="0" i="1" smtClean="0">
                                  <a:solidFill>
                                    <a:srgbClr val="0070C0"/>
                                  </a:solidFill>
                                  <a:latin typeface="Cambria Math" panose="02040503050406030204" pitchFamily="18" charset="0"/>
                                </a:rPr>
                                <m:t>𝑧</m:t>
                              </m:r>
                              <m:r>
                                <a:rPr lang="tr-TR" sz="2800" b="0" i="1" smtClean="0">
                                  <a:solidFill>
                                    <a:srgbClr val="0070C0"/>
                                  </a:solidFill>
                                  <a:latin typeface="Cambria Math" panose="02040503050406030204" pitchFamily="18" charset="0"/>
                                </a:rPr>
                                <m:t>)</m:t>
                              </m:r>
                            </m:sup>
                          </m:sSup>
                        </m:den>
                      </m:f>
                    </m:oMath>
                  </m:oMathPara>
                </a14:m>
                <a:endParaRPr lang="tr-TR" sz="2800" dirty="0">
                  <a:solidFill>
                    <a:srgbClr val="0070C0"/>
                  </a:solidFill>
                </a:endParaRPr>
              </a:p>
            </p:txBody>
          </p:sp>
        </mc:Choice>
        <mc:Fallback xmlns="">
          <p:sp>
            <p:nvSpPr>
              <p:cNvPr id="18" name="Metin kutusu 17">
                <a:extLst>
                  <a:ext uri="{FF2B5EF4-FFF2-40B4-BE49-F238E27FC236}">
                    <a16:creationId xmlns:a16="http://schemas.microsoft.com/office/drawing/2014/main" id="{6957AA0B-E8EF-CC28-F722-92AA52C74A81}"/>
                  </a:ext>
                </a:extLst>
              </p:cNvPr>
              <p:cNvSpPr txBox="1">
                <a:spLocks noRot="1" noChangeAspect="1" noMove="1" noResize="1" noEditPoints="1" noAdjustHandles="1" noChangeArrowheads="1" noChangeShapeType="1" noTextEdit="1"/>
              </p:cNvSpPr>
              <p:nvPr/>
            </p:nvSpPr>
            <p:spPr>
              <a:xfrm>
                <a:off x="4312389" y="4323940"/>
                <a:ext cx="3479790" cy="823880"/>
              </a:xfrm>
              <a:prstGeom prst="rect">
                <a:avLst/>
              </a:prstGeom>
              <a:blipFill>
                <a:blip r:embed="rId9"/>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1" name="Metin kutusu 20">
                <a:extLst>
                  <a:ext uri="{FF2B5EF4-FFF2-40B4-BE49-F238E27FC236}">
                    <a16:creationId xmlns:a16="http://schemas.microsoft.com/office/drawing/2014/main" id="{B61C7918-EBD2-5A4B-FB94-687AAF4AE785}"/>
                  </a:ext>
                </a:extLst>
              </p:cNvPr>
              <p:cNvSpPr txBox="1"/>
              <p:nvPr/>
            </p:nvSpPr>
            <p:spPr>
              <a:xfrm>
                <a:off x="4429219" y="5377725"/>
                <a:ext cx="2174240" cy="4308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0&lt;</m:t>
                      </m:r>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&lt;1</m:t>
                      </m:r>
                    </m:oMath>
                  </m:oMathPara>
                </a14:m>
                <a:endParaRPr lang="tr-TR" sz="2800" dirty="0">
                  <a:solidFill>
                    <a:srgbClr val="0070C0"/>
                  </a:solidFill>
                </a:endParaRPr>
              </a:p>
            </p:txBody>
          </p:sp>
        </mc:Choice>
        <mc:Fallback xmlns="">
          <p:sp>
            <p:nvSpPr>
              <p:cNvPr id="21" name="Metin kutusu 20">
                <a:extLst>
                  <a:ext uri="{FF2B5EF4-FFF2-40B4-BE49-F238E27FC236}">
                    <a16:creationId xmlns:a16="http://schemas.microsoft.com/office/drawing/2014/main" id="{B61C7918-EBD2-5A4B-FB94-687AAF4AE785}"/>
                  </a:ext>
                </a:extLst>
              </p:cNvPr>
              <p:cNvSpPr txBox="1">
                <a:spLocks noRot="1" noChangeAspect="1" noMove="1" noResize="1" noEditPoints="1" noAdjustHandles="1" noChangeArrowheads="1" noChangeShapeType="1" noTextEdit="1"/>
              </p:cNvSpPr>
              <p:nvPr/>
            </p:nvSpPr>
            <p:spPr>
              <a:xfrm>
                <a:off x="4429219" y="5377725"/>
                <a:ext cx="2174240" cy="430887"/>
              </a:xfrm>
              <a:prstGeom prst="rect">
                <a:avLst/>
              </a:prstGeom>
              <a:blipFill>
                <a:blip r:embed="rId10"/>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2" name="Metin kutusu 21">
                <a:extLst>
                  <a:ext uri="{FF2B5EF4-FFF2-40B4-BE49-F238E27FC236}">
                    <a16:creationId xmlns:a16="http://schemas.microsoft.com/office/drawing/2014/main" id="{CBC2266F-8930-13C1-54B3-16A8264E732B}"/>
                  </a:ext>
                </a:extLst>
              </p:cNvPr>
              <p:cNvSpPr txBox="1"/>
              <p:nvPr/>
            </p:nvSpPr>
            <p:spPr>
              <a:xfrm>
                <a:off x="8859845" y="4422671"/>
                <a:ext cx="2444131"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𝑧</m:t>
                      </m:r>
                      <m:r>
                        <a:rPr lang="tr-TR" sz="2800" b="0" i="1" smtClean="0">
                          <a:solidFill>
                            <a:srgbClr val="0070C0"/>
                          </a:solidFill>
                          <a:latin typeface="Cambria Math" panose="02040503050406030204" pitchFamily="18" charset="0"/>
                        </a:rPr>
                        <m:t>&lt;0;</m:t>
                      </m:r>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=0</m:t>
                      </m:r>
                    </m:oMath>
                  </m:oMathPara>
                </a14:m>
                <a:endParaRPr lang="tr-TR" sz="2800" dirty="0">
                  <a:solidFill>
                    <a:srgbClr val="0070C0"/>
                  </a:solidFill>
                </a:endParaRPr>
              </a:p>
            </p:txBody>
          </p:sp>
        </mc:Choice>
        <mc:Fallback xmlns="">
          <p:sp>
            <p:nvSpPr>
              <p:cNvPr id="22" name="Metin kutusu 21">
                <a:extLst>
                  <a:ext uri="{FF2B5EF4-FFF2-40B4-BE49-F238E27FC236}">
                    <a16:creationId xmlns:a16="http://schemas.microsoft.com/office/drawing/2014/main" id="{CBC2266F-8930-13C1-54B3-16A8264E732B}"/>
                  </a:ext>
                </a:extLst>
              </p:cNvPr>
              <p:cNvSpPr txBox="1">
                <a:spLocks noRot="1" noChangeAspect="1" noMove="1" noResize="1" noEditPoints="1" noAdjustHandles="1" noChangeArrowheads="1" noChangeShapeType="1" noTextEdit="1"/>
              </p:cNvSpPr>
              <p:nvPr/>
            </p:nvSpPr>
            <p:spPr>
              <a:xfrm>
                <a:off x="8859845" y="4422671"/>
                <a:ext cx="2444131" cy="430887"/>
              </a:xfrm>
              <a:prstGeom prst="rect">
                <a:avLst/>
              </a:prstGeom>
              <a:blipFill>
                <a:blip r:embed="rId11"/>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5" name="Metin kutusu 24">
                <a:extLst>
                  <a:ext uri="{FF2B5EF4-FFF2-40B4-BE49-F238E27FC236}">
                    <a16:creationId xmlns:a16="http://schemas.microsoft.com/office/drawing/2014/main" id="{54BA8720-7800-9A93-3411-CE1F14E24D67}"/>
                  </a:ext>
                </a:extLst>
              </p:cNvPr>
              <p:cNvSpPr txBox="1"/>
              <p:nvPr/>
            </p:nvSpPr>
            <p:spPr>
              <a:xfrm>
                <a:off x="8859845" y="5031107"/>
                <a:ext cx="2424638"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𝑧</m:t>
                      </m:r>
                      <m:r>
                        <a:rPr lang="tr-TR" sz="2800" b="0" i="1" smtClean="0">
                          <a:solidFill>
                            <a:srgbClr val="0070C0"/>
                          </a:solidFill>
                          <a:latin typeface="Cambria Math" panose="02040503050406030204" pitchFamily="18" charset="0"/>
                        </a:rPr>
                        <m:t>≥0;</m:t>
                      </m:r>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m:t>
                      </m:r>
                      <m:r>
                        <a:rPr lang="tr-TR" sz="2800" b="0" i="1" smtClean="0">
                          <a:solidFill>
                            <a:srgbClr val="0070C0"/>
                          </a:solidFill>
                          <a:latin typeface="Cambria Math" panose="02040503050406030204" pitchFamily="18" charset="0"/>
                        </a:rPr>
                        <m:t>𝑧</m:t>
                      </m:r>
                    </m:oMath>
                  </m:oMathPara>
                </a14:m>
                <a:endParaRPr lang="tr-TR" sz="2800" dirty="0">
                  <a:solidFill>
                    <a:srgbClr val="0070C0"/>
                  </a:solidFill>
                </a:endParaRPr>
              </a:p>
            </p:txBody>
          </p:sp>
        </mc:Choice>
        <mc:Fallback xmlns="">
          <p:sp>
            <p:nvSpPr>
              <p:cNvPr id="25" name="Metin kutusu 24">
                <a:extLst>
                  <a:ext uri="{FF2B5EF4-FFF2-40B4-BE49-F238E27FC236}">
                    <a16:creationId xmlns:a16="http://schemas.microsoft.com/office/drawing/2014/main" id="{54BA8720-7800-9A93-3411-CE1F14E24D67}"/>
                  </a:ext>
                </a:extLst>
              </p:cNvPr>
              <p:cNvSpPr txBox="1">
                <a:spLocks noRot="1" noChangeAspect="1" noMove="1" noResize="1" noEditPoints="1" noAdjustHandles="1" noChangeArrowheads="1" noChangeShapeType="1" noTextEdit="1"/>
              </p:cNvSpPr>
              <p:nvPr/>
            </p:nvSpPr>
            <p:spPr>
              <a:xfrm>
                <a:off x="8859845" y="5031107"/>
                <a:ext cx="2424638" cy="430887"/>
              </a:xfrm>
              <a:prstGeom prst="rect">
                <a:avLst/>
              </a:prstGeom>
              <a:blipFill>
                <a:blip r:embed="rId12"/>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26" name="Metin kutusu 25">
                <a:extLst>
                  <a:ext uri="{FF2B5EF4-FFF2-40B4-BE49-F238E27FC236}">
                    <a16:creationId xmlns:a16="http://schemas.microsoft.com/office/drawing/2014/main" id="{AE198A87-8601-EA85-2856-991E73C607DF}"/>
                  </a:ext>
                </a:extLst>
              </p:cNvPr>
              <p:cNvSpPr txBox="1"/>
              <p:nvPr/>
            </p:nvSpPr>
            <p:spPr>
              <a:xfrm>
                <a:off x="8859845" y="5639543"/>
                <a:ext cx="2699842"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𝑔</m:t>
                      </m:r>
                      <m:d>
                        <m:dPr>
                          <m:ctrlPr>
                            <a:rPr lang="tr-TR" sz="2800" b="0" i="1" smtClean="0">
                              <a:solidFill>
                                <a:srgbClr val="0070C0"/>
                              </a:solidFill>
                              <a:latin typeface="Cambria Math" panose="02040503050406030204" pitchFamily="18" charset="0"/>
                            </a:rPr>
                          </m:ctrlPr>
                        </m:dPr>
                        <m:e>
                          <m:r>
                            <a:rPr lang="tr-TR" sz="2800" b="0" i="1" smtClean="0">
                              <a:solidFill>
                                <a:srgbClr val="0070C0"/>
                              </a:solidFill>
                              <a:latin typeface="Cambria Math" panose="02040503050406030204" pitchFamily="18" charset="0"/>
                            </a:rPr>
                            <m:t>𝑧</m:t>
                          </m:r>
                        </m:e>
                      </m:d>
                      <m:r>
                        <a:rPr lang="tr-TR" sz="2800" b="0" i="1" smtClean="0">
                          <a:solidFill>
                            <a:srgbClr val="0070C0"/>
                          </a:solidFill>
                          <a:latin typeface="Cambria Math" panose="02040503050406030204" pitchFamily="18" charset="0"/>
                        </a:rPr>
                        <m:t>=</m:t>
                      </m:r>
                      <m:func>
                        <m:funcPr>
                          <m:ctrlPr>
                            <a:rPr lang="tr-TR" sz="2800" b="0" i="1" smtClean="0">
                              <a:solidFill>
                                <a:srgbClr val="0070C0"/>
                              </a:solidFill>
                              <a:latin typeface="Cambria Math" panose="02040503050406030204" pitchFamily="18" charset="0"/>
                            </a:rPr>
                          </m:ctrlPr>
                        </m:funcPr>
                        <m:fName>
                          <m:r>
                            <m:rPr>
                              <m:sty m:val="p"/>
                            </m:rPr>
                            <a:rPr lang="tr-TR" sz="2800" b="0" i="1" smtClean="0">
                              <a:solidFill>
                                <a:srgbClr val="0070C0"/>
                              </a:solidFill>
                              <a:latin typeface="Cambria Math" panose="02040503050406030204" pitchFamily="18" charset="0"/>
                            </a:rPr>
                            <m:t>max</m:t>
                          </m:r>
                        </m:fName>
                        <m:e>
                          <m:r>
                            <a:rPr lang="tr-TR" sz="2800" b="0" i="1" smtClean="0">
                              <a:solidFill>
                                <a:srgbClr val="0070C0"/>
                              </a:solidFill>
                              <a:latin typeface="Cambria Math" panose="02040503050406030204" pitchFamily="18" charset="0"/>
                            </a:rPr>
                            <m:t>(0,</m:t>
                          </m:r>
                          <m:r>
                            <a:rPr lang="tr-TR" sz="2800" b="0" i="1" smtClean="0">
                              <a:solidFill>
                                <a:srgbClr val="0070C0"/>
                              </a:solidFill>
                              <a:latin typeface="Cambria Math" panose="02040503050406030204" pitchFamily="18" charset="0"/>
                            </a:rPr>
                            <m:t>𝑧</m:t>
                          </m:r>
                          <m:r>
                            <a:rPr lang="tr-TR" sz="2800" b="0" i="1" smtClean="0">
                              <a:solidFill>
                                <a:srgbClr val="0070C0"/>
                              </a:solidFill>
                              <a:latin typeface="Cambria Math" panose="02040503050406030204" pitchFamily="18" charset="0"/>
                            </a:rPr>
                            <m:t>)</m:t>
                          </m:r>
                        </m:e>
                      </m:func>
                    </m:oMath>
                  </m:oMathPara>
                </a14:m>
                <a:endParaRPr lang="tr-TR" sz="2800" dirty="0">
                  <a:solidFill>
                    <a:srgbClr val="0070C0"/>
                  </a:solidFill>
                </a:endParaRPr>
              </a:p>
            </p:txBody>
          </p:sp>
        </mc:Choice>
        <mc:Fallback xmlns="">
          <p:sp>
            <p:nvSpPr>
              <p:cNvPr id="26" name="Metin kutusu 25">
                <a:extLst>
                  <a:ext uri="{FF2B5EF4-FFF2-40B4-BE49-F238E27FC236}">
                    <a16:creationId xmlns:a16="http://schemas.microsoft.com/office/drawing/2014/main" id="{AE198A87-8601-EA85-2856-991E73C607DF}"/>
                  </a:ext>
                </a:extLst>
              </p:cNvPr>
              <p:cNvSpPr txBox="1">
                <a:spLocks noRot="1" noChangeAspect="1" noMove="1" noResize="1" noEditPoints="1" noAdjustHandles="1" noChangeArrowheads="1" noChangeShapeType="1" noTextEdit="1"/>
              </p:cNvSpPr>
              <p:nvPr/>
            </p:nvSpPr>
            <p:spPr>
              <a:xfrm>
                <a:off x="8859845" y="5639543"/>
                <a:ext cx="2699842" cy="430887"/>
              </a:xfrm>
              <a:prstGeom prst="rect">
                <a:avLst/>
              </a:prstGeom>
              <a:blipFill>
                <a:blip r:embed="rId13"/>
                <a:stretch>
                  <a:fillRect/>
                </a:stretch>
              </a:blipFill>
            </p:spPr>
            <p:txBody>
              <a:bodyPr/>
              <a:lstStyle/>
              <a:p>
                <a:r>
                  <a:rPr lang="tr-TR">
                    <a:noFill/>
                  </a:rPr>
                  <a:t> </a:t>
                </a:r>
              </a:p>
            </p:txBody>
          </p:sp>
        </mc:Fallback>
      </mc:AlternateContent>
    </p:spTree>
    <p:extLst>
      <p:ext uri="{BB962C8B-B14F-4D97-AF65-F5344CB8AC3E}">
        <p14:creationId xmlns:p14="http://schemas.microsoft.com/office/powerpoint/2010/main" val="27771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587C026-5361-7F82-BCB8-C989B057AE4A}"/>
              </a:ext>
            </a:extLst>
          </p:cNvPr>
          <p:cNvSpPr>
            <a:spLocks noGrp="1"/>
          </p:cNvSpPr>
          <p:nvPr>
            <p:ph type="title"/>
          </p:nvPr>
        </p:nvSpPr>
        <p:spPr/>
        <p:txBody>
          <a:bodyPr/>
          <a:lstStyle/>
          <a:p>
            <a:r>
              <a:rPr lang="tr-TR" dirty="0">
                <a:solidFill>
                  <a:srgbClr val="0070C0"/>
                </a:solidFill>
              </a:rPr>
              <a:t>Aktivasyon Fonksiyonunu Seçme</a:t>
            </a:r>
          </a:p>
        </p:txBody>
      </p:sp>
      <p:sp>
        <p:nvSpPr>
          <p:cNvPr id="3" name="İçerik Yer Tutucusu 2">
            <a:extLst>
              <a:ext uri="{FF2B5EF4-FFF2-40B4-BE49-F238E27FC236}">
                <a16:creationId xmlns:a16="http://schemas.microsoft.com/office/drawing/2014/main" id="{BF4D085A-7483-A434-4CDC-AEB55C739C46}"/>
              </a:ext>
            </a:extLst>
          </p:cNvPr>
          <p:cNvSpPr>
            <a:spLocks noGrp="1"/>
          </p:cNvSpPr>
          <p:nvPr>
            <p:ph idx="1"/>
          </p:nvPr>
        </p:nvSpPr>
        <p:spPr>
          <a:xfrm>
            <a:off x="796095" y="2946845"/>
            <a:ext cx="10515600" cy="2888615"/>
          </a:xfrm>
        </p:spPr>
        <p:txBody>
          <a:bodyPr>
            <a:normAutofit/>
          </a:bodyPr>
          <a:lstStyle/>
          <a:p>
            <a:pPr>
              <a:buClr>
                <a:srgbClr val="FF0000"/>
              </a:buClr>
              <a:buSzPct val="108000"/>
              <a:buFont typeface="Arial" panose="020B0604020202020204" pitchFamily="34" charset="0"/>
              <a:buChar char="•"/>
            </a:pPr>
            <a:r>
              <a:rPr lang="tr-TR" b="1" dirty="0"/>
              <a:t>Çıktı Katmanı İçin</a:t>
            </a:r>
            <a:r>
              <a:rPr lang="tr-TR" dirty="0"/>
              <a:t>: </a:t>
            </a:r>
          </a:p>
          <a:p>
            <a:pPr lvl="1">
              <a:buClr>
                <a:srgbClr val="FF0000"/>
              </a:buClr>
              <a:buSzPct val="108000"/>
              <a:buFont typeface="Arial" panose="020B0604020202020204" pitchFamily="34" charset="0"/>
              <a:buChar char="•"/>
            </a:pPr>
            <a:r>
              <a:rPr lang="tr-TR" sz="2200" dirty="0"/>
              <a:t>Eğer ikili sınıflandırma problemi varsa yani hedeflenen çıktı 0 ya da 1 değerini alıyorsa </a:t>
            </a:r>
            <a:r>
              <a:rPr lang="tr-TR" sz="2200" dirty="0">
                <a:solidFill>
                  <a:srgbClr val="0070C0"/>
                </a:solidFill>
                <a:sym typeface="Wingdings" panose="05000000000000000000" pitchFamily="2" charset="2"/>
              </a:rPr>
              <a:t></a:t>
            </a:r>
            <a:r>
              <a:rPr lang="tr-TR" sz="2200" dirty="0">
                <a:sym typeface="Wingdings" panose="05000000000000000000" pitchFamily="2" charset="2"/>
              </a:rPr>
              <a:t> </a:t>
            </a:r>
            <a:r>
              <a:rPr lang="tr-TR" sz="2200" dirty="0">
                <a:solidFill>
                  <a:srgbClr val="FF0000"/>
                </a:solidFill>
                <a:sym typeface="Wingdings" panose="05000000000000000000" pitchFamily="2" charset="2"/>
              </a:rPr>
              <a:t>Sigmoid Fonksiyonu</a:t>
            </a:r>
            <a:r>
              <a:rPr lang="tr-TR" sz="2200" dirty="0">
                <a:sym typeface="Wingdings" panose="05000000000000000000" pitchFamily="2" charset="2"/>
              </a:rPr>
              <a:t>, y = 0/1</a:t>
            </a:r>
          </a:p>
          <a:p>
            <a:pPr lvl="1">
              <a:buClr>
                <a:srgbClr val="FF0000"/>
              </a:buClr>
              <a:buSzPct val="108000"/>
              <a:buFont typeface="Arial" panose="020B0604020202020204" pitchFamily="34" charset="0"/>
              <a:buChar char="•"/>
            </a:pPr>
            <a:r>
              <a:rPr lang="tr-TR" sz="2200" dirty="0">
                <a:sym typeface="Wingdings" panose="05000000000000000000" pitchFamily="2" charset="2"/>
              </a:rPr>
              <a:t>Eğer y değerimiz pozitif veya negatif değer alıyorsa yani bu bir regresyon problemiyse </a:t>
            </a:r>
            <a:r>
              <a:rPr lang="tr-TR" sz="2200" dirty="0">
                <a:solidFill>
                  <a:srgbClr val="0070C0"/>
                </a:solidFill>
                <a:sym typeface="Wingdings" panose="05000000000000000000" pitchFamily="2" charset="2"/>
              </a:rPr>
              <a:t></a:t>
            </a:r>
            <a:r>
              <a:rPr lang="tr-TR" sz="2200" dirty="0">
                <a:sym typeface="Wingdings" panose="05000000000000000000" pitchFamily="2" charset="2"/>
              </a:rPr>
              <a:t> </a:t>
            </a:r>
            <a:r>
              <a:rPr lang="tr-TR" sz="2200" dirty="0">
                <a:solidFill>
                  <a:srgbClr val="FF0000"/>
                </a:solidFill>
                <a:sym typeface="Wingdings" panose="05000000000000000000" pitchFamily="2" charset="2"/>
              </a:rPr>
              <a:t>Lineer Aktivasyon Fonksiyonu</a:t>
            </a:r>
            <a:r>
              <a:rPr lang="tr-TR" sz="2200" dirty="0">
                <a:sym typeface="Wingdings" panose="05000000000000000000" pitchFamily="2" charset="2"/>
              </a:rPr>
              <a:t>, y = +/-</a:t>
            </a:r>
          </a:p>
          <a:p>
            <a:pPr lvl="1">
              <a:buClr>
                <a:srgbClr val="FF0000"/>
              </a:buClr>
              <a:buSzPct val="108000"/>
              <a:buFont typeface="Arial" panose="020B0604020202020204" pitchFamily="34" charset="0"/>
              <a:buChar char="•"/>
            </a:pPr>
            <a:r>
              <a:rPr lang="tr-TR" sz="2200" dirty="0">
                <a:sym typeface="Wingdings" panose="05000000000000000000" pitchFamily="2" charset="2"/>
              </a:rPr>
              <a:t>Eğer y değerimiz sadece negatif olmayan  değerler alıyorsa </a:t>
            </a:r>
            <a:r>
              <a:rPr lang="tr-TR" sz="2200" dirty="0">
                <a:solidFill>
                  <a:srgbClr val="0070C0"/>
                </a:solidFill>
                <a:sym typeface="Wingdings" panose="05000000000000000000" pitchFamily="2" charset="2"/>
              </a:rPr>
              <a:t></a:t>
            </a:r>
            <a:r>
              <a:rPr lang="tr-TR" sz="2200" dirty="0">
                <a:sym typeface="Wingdings" panose="05000000000000000000" pitchFamily="2" charset="2"/>
              </a:rPr>
              <a:t>  </a:t>
            </a:r>
            <a:r>
              <a:rPr lang="tr-TR" sz="2200" dirty="0" err="1">
                <a:solidFill>
                  <a:srgbClr val="FF0000"/>
                </a:solidFill>
                <a:sym typeface="Wingdings" panose="05000000000000000000" pitchFamily="2" charset="2"/>
              </a:rPr>
              <a:t>ReLU</a:t>
            </a:r>
            <a:r>
              <a:rPr lang="tr-TR" sz="2200" dirty="0">
                <a:sym typeface="Wingdings" panose="05000000000000000000" pitchFamily="2" charset="2"/>
              </a:rPr>
              <a:t>(regresyon), y = 0/+</a:t>
            </a:r>
          </a:p>
        </p:txBody>
      </p:sp>
      <p:sp>
        <p:nvSpPr>
          <p:cNvPr id="6" name="İçerik Yer Tutucusu 2">
            <a:extLst>
              <a:ext uri="{FF2B5EF4-FFF2-40B4-BE49-F238E27FC236}">
                <a16:creationId xmlns:a16="http://schemas.microsoft.com/office/drawing/2014/main" id="{010FD49A-785F-DC6D-9A47-93D078E952BE}"/>
              </a:ext>
            </a:extLst>
          </p:cNvPr>
          <p:cNvSpPr txBox="1">
            <a:spLocks/>
          </p:cNvSpPr>
          <p:nvPr/>
        </p:nvSpPr>
        <p:spPr>
          <a:xfrm>
            <a:off x="704367" y="5377412"/>
            <a:ext cx="9817834" cy="140577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rgbClr val="FF0000"/>
              </a:buClr>
              <a:buSzPct val="108000"/>
            </a:pPr>
            <a:r>
              <a:rPr lang="tr-TR" b="1" dirty="0"/>
              <a:t>Gizli Katmanlar için:</a:t>
            </a:r>
            <a:endParaRPr lang="tr-TR" dirty="0"/>
          </a:p>
          <a:p>
            <a:pPr lvl="1">
              <a:buClr>
                <a:srgbClr val="FF0000"/>
              </a:buClr>
              <a:buSzPct val="108000"/>
            </a:pPr>
            <a:r>
              <a:rPr lang="tr-TR" sz="2200" dirty="0">
                <a:sym typeface="Wingdings" panose="05000000000000000000" pitchFamily="2" charset="2"/>
              </a:rPr>
              <a:t>Eskiden aktivasyon fonksiyonu olarak sigmoid kullanılırdı fakat bugünlerde neredeyse hiç kullanılmaz.</a:t>
            </a:r>
          </a:p>
          <a:p>
            <a:pPr lvl="1">
              <a:buClr>
                <a:srgbClr val="FF0000"/>
              </a:buClr>
              <a:buSzPct val="108000"/>
            </a:pPr>
            <a:r>
              <a:rPr lang="tr-TR" sz="2200" dirty="0">
                <a:sym typeface="Wingdings" panose="05000000000000000000" pitchFamily="2" charset="2"/>
              </a:rPr>
              <a:t>Gizli katmanlar için </a:t>
            </a:r>
            <a:r>
              <a:rPr lang="tr-TR" sz="2200" dirty="0" err="1">
                <a:solidFill>
                  <a:srgbClr val="FF0000"/>
                </a:solidFill>
                <a:sym typeface="Wingdings" panose="05000000000000000000" pitchFamily="2" charset="2"/>
              </a:rPr>
              <a:t>ReLU</a:t>
            </a:r>
            <a:r>
              <a:rPr lang="tr-TR" sz="2200" dirty="0">
                <a:sym typeface="Wingdings" panose="05000000000000000000" pitchFamily="2" charset="2"/>
              </a:rPr>
              <a:t> kullanılır.</a:t>
            </a:r>
          </a:p>
          <a:p>
            <a:pPr lvl="1">
              <a:buClr>
                <a:srgbClr val="FF0000"/>
              </a:buClr>
              <a:buSzPct val="108000"/>
            </a:pPr>
            <a:endParaRPr lang="tr-TR" dirty="0">
              <a:sym typeface="Wingdings" panose="05000000000000000000" pitchFamily="2" charset="2"/>
            </a:endParaRPr>
          </a:p>
        </p:txBody>
      </p:sp>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C0A58AE5-4321-0D21-A1DF-98E0D26F5D02}"/>
                  </a:ext>
                </a:extLst>
              </p:cNvPr>
              <p:cNvSpPr txBox="1"/>
              <p:nvPr/>
            </p:nvSpPr>
            <p:spPr>
              <a:xfrm>
                <a:off x="2847266" y="1676003"/>
                <a:ext cx="756952"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tr-TR" sz="4000" i="1" smtClean="0">
                              <a:solidFill>
                                <a:srgbClr val="FFC000"/>
                              </a:solidFill>
                              <a:latin typeface="Cambria Math" panose="02040503050406030204" pitchFamily="18" charset="0"/>
                            </a:rPr>
                          </m:ctrlPr>
                        </m:accPr>
                        <m:e>
                          <m:r>
                            <a:rPr lang="tr-TR" sz="4000" i="1" smtClean="0">
                              <a:solidFill>
                                <a:srgbClr val="FFC000"/>
                              </a:solidFill>
                              <a:latin typeface="Cambria Math" panose="02040503050406030204" pitchFamily="18" charset="0"/>
                            </a:rPr>
                            <m:t>𝑥</m:t>
                          </m:r>
                        </m:e>
                      </m:acc>
                    </m:oMath>
                  </m:oMathPara>
                </a14:m>
                <a:endParaRPr lang="tr-TR" sz="4000" dirty="0"/>
              </a:p>
            </p:txBody>
          </p:sp>
        </mc:Choice>
        <mc:Fallback xmlns="">
          <p:sp>
            <p:nvSpPr>
              <p:cNvPr id="7" name="Metin kutusu 6">
                <a:extLst>
                  <a:ext uri="{FF2B5EF4-FFF2-40B4-BE49-F238E27FC236}">
                    <a16:creationId xmlns:a16="http://schemas.microsoft.com/office/drawing/2014/main" id="{C0A58AE5-4321-0D21-A1DF-98E0D26F5D02}"/>
                  </a:ext>
                </a:extLst>
              </p:cNvPr>
              <p:cNvSpPr txBox="1">
                <a:spLocks noRot="1" noChangeAspect="1" noMove="1" noResize="1" noEditPoints="1" noAdjustHandles="1" noChangeArrowheads="1" noChangeShapeType="1" noTextEdit="1"/>
              </p:cNvSpPr>
              <p:nvPr/>
            </p:nvSpPr>
            <p:spPr>
              <a:xfrm>
                <a:off x="2847266" y="1676003"/>
                <a:ext cx="756952" cy="615553"/>
              </a:xfrm>
              <a:prstGeom prst="rect">
                <a:avLst/>
              </a:prstGeom>
              <a:blipFill>
                <a:blip r:embed="rId3"/>
                <a:stretch>
                  <a:fillRect/>
                </a:stretch>
              </a:blipFill>
            </p:spPr>
            <p:txBody>
              <a:bodyPr/>
              <a:lstStyle/>
              <a:p>
                <a:r>
                  <a:rPr lang="tr-TR">
                    <a:noFill/>
                  </a:rPr>
                  <a:t> </a:t>
                </a:r>
              </a:p>
            </p:txBody>
          </p:sp>
        </mc:Fallback>
      </mc:AlternateContent>
      <p:cxnSp>
        <p:nvCxnSpPr>
          <p:cNvPr id="9" name="Düz Ok Bağlayıcısı 8">
            <a:extLst>
              <a:ext uri="{FF2B5EF4-FFF2-40B4-BE49-F238E27FC236}">
                <a16:creationId xmlns:a16="http://schemas.microsoft.com/office/drawing/2014/main" id="{A2227D37-A049-8710-3AEB-15777F3A5FB1}"/>
              </a:ext>
            </a:extLst>
          </p:cNvPr>
          <p:cNvCxnSpPr>
            <a:cxnSpLocks/>
          </p:cNvCxnSpPr>
          <p:nvPr/>
        </p:nvCxnSpPr>
        <p:spPr>
          <a:xfrm>
            <a:off x="2847266" y="2291556"/>
            <a:ext cx="939832" cy="0"/>
          </a:xfrm>
          <a:prstGeom prst="straightConnector1">
            <a:avLst/>
          </a:prstGeom>
          <a:ln w="57150">
            <a:solidFill>
              <a:srgbClr val="FFC000"/>
            </a:solidFill>
            <a:tailEnd type="triangle"/>
          </a:ln>
        </p:spPr>
        <p:style>
          <a:lnRef idx="3">
            <a:schemeClr val="accent1"/>
          </a:lnRef>
          <a:fillRef idx="0">
            <a:schemeClr val="accent1"/>
          </a:fillRef>
          <a:effectRef idx="2">
            <a:schemeClr val="accent1"/>
          </a:effectRef>
          <a:fontRef idx="minor">
            <a:schemeClr val="tx1"/>
          </a:fontRef>
        </p:style>
      </p:cxnSp>
      <p:sp>
        <p:nvSpPr>
          <p:cNvPr id="15" name="Dikdörtgen: Köşeleri Yuvarlatılmış 14">
            <a:extLst>
              <a:ext uri="{FF2B5EF4-FFF2-40B4-BE49-F238E27FC236}">
                <a16:creationId xmlns:a16="http://schemas.microsoft.com/office/drawing/2014/main" id="{B095DD0A-9A97-54CB-660A-B43D523EC85E}"/>
              </a:ext>
            </a:extLst>
          </p:cNvPr>
          <p:cNvSpPr/>
          <p:nvPr/>
        </p:nvSpPr>
        <p:spPr>
          <a:xfrm>
            <a:off x="4063922" y="1566864"/>
            <a:ext cx="756952" cy="132556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16" name="Dikdörtgen: Köşeleri Yuvarlatılmış 15">
            <a:extLst>
              <a:ext uri="{FF2B5EF4-FFF2-40B4-BE49-F238E27FC236}">
                <a16:creationId xmlns:a16="http://schemas.microsoft.com/office/drawing/2014/main" id="{C0EB6105-C5B6-7565-11D5-575FD77C8B14}"/>
              </a:ext>
            </a:extLst>
          </p:cNvPr>
          <p:cNvSpPr/>
          <p:nvPr/>
        </p:nvSpPr>
        <p:spPr>
          <a:xfrm>
            <a:off x="5826606" y="1565909"/>
            <a:ext cx="756952" cy="132556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17" name="Düz Ok Bağlayıcısı 16">
            <a:extLst>
              <a:ext uri="{FF2B5EF4-FFF2-40B4-BE49-F238E27FC236}">
                <a16:creationId xmlns:a16="http://schemas.microsoft.com/office/drawing/2014/main" id="{D64C2926-82F1-00E0-194B-09C8AD4DDA47}"/>
              </a:ext>
            </a:extLst>
          </p:cNvPr>
          <p:cNvCxnSpPr>
            <a:cxnSpLocks/>
          </p:cNvCxnSpPr>
          <p:nvPr/>
        </p:nvCxnSpPr>
        <p:spPr>
          <a:xfrm>
            <a:off x="4927487" y="2291556"/>
            <a:ext cx="817926" cy="0"/>
          </a:xfrm>
          <a:prstGeom prst="straightConnector1">
            <a:avLst/>
          </a:prstGeom>
          <a:ln w="57150">
            <a:solidFill>
              <a:schemeClr val="tx2"/>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19" name="Metin kutusu 18">
                <a:extLst>
                  <a:ext uri="{FF2B5EF4-FFF2-40B4-BE49-F238E27FC236}">
                    <a16:creationId xmlns:a16="http://schemas.microsoft.com/office/drawing/2014/main" id="{062933A3-E6A7-49B7-4AEB-ED29C099363B}"/>
                  </a:ext>
                </a:extLst>
              </p:cNvPr>
              <p:cNvSpPr txBox="1"/>
              <p:nvPr/>
            </p:nvSpPr>
            <p:spPr>
              <a:xfrm>
                <a:off x="4927487" y="1562693"/>
                <a:ext cx="685797" cy="658257"/>
              </a:xfrm>
              <a:prstGeom prst="rect">
                <a:avLst/>
              </a:prstGeom>
              <a:noFill/>
            </p:spPr>
            <p:txBody>
              <a:bodyPr wrap="square" lIns="0" tIns="0" rIns="0" bIns="0" rtlCol="0">
                <a:spAutoFit/>
              </a:bodyPr>
              <a:lstStyle/>
              <a:p>
                <a14:m>
                  <m:oMath xmlns:m="http://schemas.openxmlformats.org/officeDocument/2006/math">
                    <m:sSup>
                      <m:sSupPr>
                        <m:ctrlPr>
                          <a:rPr lang="tr-TR" sz="4000" b="0" i="1" dirty="0" smtClean="0">
                            <a:solidFill>
                              <a:schemeClr val="tx1"/>
                            </a:solidFill>
                            <a:latin typeface="Cambria Math" panose="02040503050406030204" pitchFamily="18" charset="0"/>
                          </a:rPr>
                        </m:ctrlPr>
                      </m:sSupPr>
                      <m:e>
                        <m:acc>
                          <m:accPr>
                            <m:chr m:val="⃗"/>
                            <m:ctrlPr>
                              <a:rPr lang="tr-TR" sz="4000" i="1" dirty="0" smtClean="0">
                                <a:solidFill>
                                  <a:schemeClr val="tx1"/>
                                </a:solidFill>
                                <a:latin typeface="Cambria Math" panose="02040503050406030204" pitchFamily="18" charset="0"/>
                              </a:rPr>
                            </m:ctrlPr>
                          </m:accPr>
                          <m:e>
                            <m:r>
                              <a:rPr lang="tr-TR" sz="4000" i="1" dirty="0">
                                <a:solidFill>
                                  <a:schemeClr val="tx1"/>
                                </a:solidFill>
                                <a:latin typeface="Cambria Math" panose="02040503050406030204" pitchFamily="18" charset="0"/>
                              </a:rPr>
                              <m:t>𝑎</m:t>
                            </m:r>
                          </m:e>
                        </m:acc>
                      </m:e>
                      <m:sup>
                        <m:d>
                          <m:dPr>
                            <m:begChr m:val="["/>
                            <m:endChr m:val="]"/>
                            <m:ctrlPr>
                              <a:rPr lang="tr-TR" sz="4000" i="1" dirty="0" smtClean="0">
                                <a:solidFill>
                                  <a:schemeClr val="tx1"/>
                                </a:solidFill>
                                <a:latin typeface="Cambria Math" panose="02040503050406030204" pitchFamily="18" charset="0"/>
                              </a:rPr>
                            </m:ctrlPr>
                          </m:dPr>
                          <m:e>
                            <m:r>
                              <a:rPr lang="tr-TR" sz="4000" i="0" dirty="0">
                                <a:solidFill>
                                  <a:schemeClr val="tx1"/>
                                </a:solidFill>
                                <a:latin typeface="Cambria Math" panose="02040503050406030204" pitchFamily="18" charset="0"/>
                              </a:rPr>
                              <m:t>1</m:t>
                            </m:r>
                          </m:e>
                        </m:d>
                      </m:sup>
                    </m:sSup>
                  </m:oMath>
                </a14:m>
                <a:r>
                  <a:rPr lang="tr-TR" sz="4000" dirty="0"/>
                  <a:t> </a:t>
                </a:r>
              </a:p>
            </p:txBody>
          </p:sp>
        </mc:Choice>
        <mc:Fallback xmlns="">
          <p:sp>
            <p:nvSpPr>
              <p:cNvPr id="19" name="Metin kutusu 18">
                <a:extLst>
                  <a:ext uri="{FF2B5EF4-FFF2-40B4-BE49-F238E27FC236}">
                    <a16:creationId xmlns:a16="http://schemas.microsoft.com/office/drawing/2014/main" id="{062933A3-E6A7-49B7-4AEB-ED29C099363B}"/>
                  </a:ext>
                </a:extLst>
              </p:cNvPr>
              <p:cNvSpPr txBox="1">
                <a:spLocks noRot="1" noChangeAspect="1" noMove="1" noResize="1" noEditPoints="1" noAdjustHandles="1" noChangeArrowheads="1" noChangeShapeType="1" noTextEdit="1"/>
              </p:cNvSpPr>
              <p:nvPr/>
            </p:nvSpPr>
            <p:spPr>
              <a:xfrm>
                <a:off x="4927487" y="1562693"/>
                <a:ext cx="685797" cy="658257"/>
              </a:xfrm>
              <a:prstGeom prst="rect">
                <a:avLst/>
              </a:prstGeom>
              <a:blipFill>
                <a:blip r:embed="rId4"/>
                <a:stretch>
                  <a:fillRect r="-5310"/>
                </a:stretch>
              </a:blipFill>
            </p:spPr>
            <p:txBody>
              <a:bodyPr/>
              <a:lstStyle/>
              <a:p>
                <a:r>
                  <a:rPr lang="tr-TR">
                    <a:noFill/>
                  </a:rPr>
                  <a:t> </a:t>
                </a:r>
              </a:p>
            </p:txBody>
          </p:sp>
        </mc:Fallback>
      </mc:AlternateContent>
      <p:cxnSp>
        <p:nvCxnSpPr>
          <p:cNvPr id="20" name="Düz Ok Bağlayıcısı 19">
            <a:extLst>
              <a:ext uri="{FF2B5EF4-FFF2-40B4-BE49-F238E27FC236}">
                <a16:creationId xmlns:a16="http://schemas.microsoft.com/office/drawing/2014/main" id="{F623FA80-10EB-055B-8A8A-2D735B59C033}"/>
              </a:ext>
            </a:extLst>
          </p:cNvPr>
          <p:cNvCxnSpPr>
            <a:cxnSpLocks/>
          </p:cNvCxnSpPr>
          <p:nvPr/>
        </p:nvCxnSpPr>
        <p:spPr>
          <a:xfrm>
            <a:off x="6675007" y="2291556"/>
            <a:ext cx="817926" cy="0"/>
          </a:xfrm>
          <a:prstGeom prst="straightConnector1">
            <a:avLst/>
          </a:prstGeom>
          <a:ln w="57150">
            <a:solidFill>
              <a:schemeClr val="tx2"/>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21" name="Metin kutusu 20">
                <a:extLst>
                  <a:ext uri="{FF2B5EF4-FFF2-40B4-BE49-F238E27FC236}">
                    <a16:creationId xmlns:a16="http://schemas.microsoft.com/office/drawing/2014/main" id="{8EF48BC4-DD25-4654-091B-14DCAC7FB896}"/>
                  </a:ext>
                </a:extLst>
              </p:cNvPr>
              <p:cNvSpPr txBox="1"/>
              <p:nvPr/>
            </p:nvSpPr>
            <p:spPr>
              <a:xfrm>
                <a:off x="6675007" y="1612439"/>
                <a:ext cx="685797" cy="668260"/>
              </a:xfrm>
              <a:prstGeom prst="rect">
                <a:avLst/>
              </a:prstGeom>
              <a:noFill/>
            </p:spPr>
            <p:txBody>
              <a:bodyPr wrap="square" lIns="0" tIns="0" rIns="0" bIns="0" rtlCol="0">
                <a:spAutoFit/>
              </a:bodyPr>
              <a:lstStyle/>
              <a:p>
                <a14:m>
                  <m:oMath xmlns:m="http://schemas.openxmlformats.org/officeDocument/2006/math">
                    <m:sSup>
                      <m:sSupPr>
                        <m:ctrlPr>
                          <a:rPr lang="tr-TR" sz="4000" b="0" i="1" dirty="0" smtClean="0">
                            <a:solidFill>
                              <a:schemeClr val="tx1"/>
                            </a:solidFill>
                            <a:latin typeface="Cambria Math" panose="02040503050406030204" pitchFamily="18" charset="0"/>
                          </a:rPr>
                        </m:ctrlPr>
                      </m:sSupPr>
                      <m:e>
                        <m:acc>
                          <m:accPr>
                            <m:chr m:val="⃗"/>
                            <m:ctrlPr>
                              <a:rPr lang="tr-TR" sz="4000" i="1" dirty="0" smtClean="0">
                                <a:solidFill>
                                  <a:schemeClr val="tx1"/>
                                </a:solidFill>
                                <a:latin typeface="Cambria Math" panose="02040503050406030204" pitchFamily="18" charset="0"/>
                              </a:rPr>
                            </m:ctrlPr>
                          </m:accPr>
                          <m:e>
                            <m:r>
                              <a:rPr lang="tr-TR" sz="4000" i="1" dirty="0">
                                <a:solidFill>
                                  <a:schemeClr val="tx1"/>
                                </a:solidFill>
                                <a:latin typeface="Cambria Math" panose="02040503050406030204" pitchFamily="18" charset="0"/>
                              </a:rPr>
                              <m:t>𝑎</m:t>
                            </m:r>
                          </m:e>
                        </m:acc>
                      </m:e>
                      <m:sup>
                        <m:d>
                          <m:dPr>
                            <m:begChr m:val="["/>
                            <m:endChr m:val="]"/>
                            <m:ctrlPr>
                              <a:rPr lang="tr-TR" sz="4000" i="1" dirty="0" smtClean="0">
                                <a:solidFill>
                                  <a:schemeClr val="tx1"/>
                                </a:solidFill>
                                <a:latin typeface="Cambria Math" panose="02040503050406030204" pitchFamily="18" charset="0"/>
                              </a:rPr>
                            </m:ctrlPr>
                          </m:dPr>
                          <m:e>
                            <m:r>
                              <a:rPr lang="tr-TR" sz="4000" b="0" i="0" dirty="0" smtClean="0">
                                <a:solidFill>
                                  <a:schemeClr val="tx1"/>
                                </a:solidFill>
                                <a:latin typeface="Cambria Math" panose="02040503050406030204" pitchFamily="18" charset="0"/>
                              </a:rPr>
                              <m:t>2</m:t>
                            </m:r>
                          </m:e>
                        </m:d>
                      </m:sup>
                    </m:sSup>
                  </m:oMath>
                </a14:m>
                <a:r>
                  <a:rPr lang="tr-TR" sz="4000" dirty="0"/>
                  <a:t> </a:t>
                </a:r>
              </a:p>
            </p:txBody>
          </p:sp>
        </mc:Choice>
        <mc:Fallback xmlns="">
          <p:sp>
            <p:nvSpPr>
              <p:cNvPr id="21" name="Metin kutusu 20">
                <a:extLst>
                  <a:ext uri="{FF2B5EF4-FFF2-40B4-BE49-F238E27FC236}">
                    <a16:creationId xmlns:a16="http://schemas.microsoft.com/office/drawing/2014/main" id="{8EF48BC4-DD25-4654-091B-14DCAC7FB896}"/>
                  </a:ext>
                </a:extLst>
              </p:cNvPr>
              <p:cNvSpPr txBox="1">
                <a:spLocks noRot="1" noChangeAspect="1" noMove="1" noResize="1" noEditPoints="1" noAdjustHandles="1" noChangeArrowheads="1" noChangeShapeType="1" noTextEdit="1"/>
              </p:cNvSpPr>
              <p:nvPr/>
            </p:nvSpPr>
            <p:spPr>
              <a:xfrm>
                <a:off x="6675007" y="1612439"/>
                <a:ext cx="685797" cy="668260"/>
              </a:xfrm>
              <a:prstGeom prst="rect">
                <a:avLst/>
              </a:prstGeom>
              <a:blipFill>
                <a:blip r:embed="rId5"/>
                <a:stretch>
                  <a:fillRect r="-6250"/>
                </a:stretch>
              </a:blipFill>
            </p:spPr>
            <p:txBody>
              <a:bodyPr/>
              <a:lstStyle/>
              <a:p>
                <a:r>
                  <a:rPr lang="tr-TR">
                    <a:noFill/>
                  </a:rPr>
                  <a:t> </a:t>
                </a:r>
              </a:p>
            </p:txBody>
          </p:sp>
        </mc:Fallback>
      </mc:AlternateContent>
      <p:sp>
        <p:nvSpPr>
          <p:cNvPr id="22" name="Dikdörtgen 21">
            <a:extLst>
              <a:ext uri="{FF2B5EF4-FFF2-40B4-BE49-F238E27FC236}">
                <a16:creationId xmlns:a16="http://schemas.microsoft.com/office/drawing/2014/main" id="{83211F56-AFD8-A213-3202-A6F9FDE36849}"/>
              </a:ext>
            </a:extLst>
          </p:cNvPr>
          <p:cNvSpPr/>
          <p:nvPr/>
        </p:nvSpPr>
        <p:spPr>
          <a:xfrm>
            <a:off x="7650924" y="1843611"/>
            <a:ext cx="817927" cy="818310"/>
          </a:xfrm>
          <a:prstGeom prst="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3" name="Oval 22">
            <a:extLst>
              <a:ext uri="{FF2B5EF4-FFF2-40B4-BE49-F238E27FC236}">
                <a16:creationId xmlns:a16="http://schemas.microsoft.com/office/drawing/2014/main" id="{D5E02AC1-5FDA-65E9-0B9B-9C8D5DCDA9DD}"/>
              </a:ext>
            </a:extLst>
          </p:cNvPr>
          <p:cNvSpPr/>
          <p:nvPr/>
        </p:nvSpPr>
        <p:spPr>
          <a:xfrm>
            <a:off x="4244147" y="1625566"/>
            <a:ext cx="347984" cy="379799"/>
          </a:xfrm>
          <a:prstGeom prst="ellipse">
            <a:avLst/>
          </a:prstGeom>
          <a:noFill/>
          <a:ln w="28575">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Oval 23">
            <a:extLst>
              <a:ext uri="{FF2B5EF4-FFF2-40B4-BE49-F238E27FC236}">
                <a16:creationId xmlns:a16="http://schemas.microsoft.com/office/drawing/2014/main" id="{ABE4C7AA-E21F-C3D8-AFB1-1D176D4ACDB2}"/>
              </a:ext>
            </a:extLst>
          </p:cNvPr>
          <p:cNvSpPr/>
          <p:nvPr/>
        </p:nvSpPr>
        <p:spPr>
          <a:xfrm>
            <a:off x="4268406" y="2416333"/>
            <a:ext cx="347984" cy="379799"/>
          </a:xfrm>
          <a:prstGeom prst="ellipse">
            <a:avLst/>
          </a:prstGeom>
          <a:noFill/>
          <a:ln w="28575">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5" name="Metin kutusu 24">
            <a:extLst>
              <a:ext uri="{FF2B5EF4-FFF2-40B4-BE49-F238E27FC236}">
                <a16:creationId xmlns:a16="http://schemas.microsoft.com/office/drawing/2014/main" id="{FC1C7429-D25A-9B4D-19F9-0A36CAC77CF5}"/>
              </a:ext>
            </a:extLst>
          </p:cNvPr>
          <p:cNvSpPr txBox="1"/>
          <p:nvPr/>
        </p:nvSpPr>
        <p:spPr>
          <a:xfrm>
            <a:off x="4297448" y="1656083"/>
            <a:ext cx="223520" cy="646331"/>
          </a:xfrm>
          <a:prstGeom prst="rect">
            <a:avLst/>
          </a:prstGeom>
          <a:noFill/>
        </p:spPr>
        <p:txBody>
          <a:bodyPr wrap="square" rtlCol="0">
            <a:spAutoFit/>
          </a:bodyPr>
          <a:lstStyle/>
          <a:p>
            <a:r>
              <a:rPr lang="tr-TR" sz="3600" dirty="0"/>
              <a:t>.</a:t>
            </a:r>
          </a:p>
        </p:txBody>
      </p:sp>
      <p:sp>
        <p:nvSpPr>
          <p:cNvPr id="26" name="Metin kutusu 25">
            <a:extLst>
              <a:ext uri="{FF2B5EF4-FFF2-40B4-BE49-F238E27FC236}">
                <a16:creationId xmlns:a16="http://schemas.microsoft.com/office/drawing/2014/main" id="{8BD1EE76-B27B-EDBB-3163-890C4EF7CAAB}"/>
              </a:ext>
            </a:extLst>
          </p:cNvPr>
          <p:cNvSpPr txBox="1"/>
          <p:nvPr/>
        </p:nvSpPr>
        <p:spPr>
          <a:xfrm>
            <a:off x="4290772" y="1769524"/>
            <a:ext cx="223520" cy="646331"/>
          </a:xfrm>
          <a:prstGeom prst="rect">
            <a:avLst/>
          </a:prstGeom>
          <a:noFill/>
        </p:spPr>
        <p:txBody>
          <a:bodyPr wrap="square" rtlCol="0">
            <a:spAutoFit/>
          </a:bodyPr>
          <a:lstStyle/>
          <a:p>
            <a:r>
              <a:rPr lang="tr-TR" sz="3600" dirty="0"/>
              <a:t>.</a:t>
            </a:r>
          </a:p>
        </p:txBody>
      </p:sp>
      <p:sp>
        <p:nvSpPr>
          <p:cNvPr id="27" name="Metin kutusu 26">
            <a:extLst>
              <a:ext uri="{FF2B5EF4-FFF2-40B4-BE49-F238E27FC236}">
                <a16:creationId xmlns:a16="http://schemas.microsoft.com/office/drawing/2014/main" id="{823DDE2D-8999-829E-5887-74A102F5C314}"/>
              </a:ext>
            </a:extLst>
          </p:cNvPr>
          <p:cNvSpPr txBox="1"/>
          <p:nvPr/>
        </p:nvSpPr>
        <p:spPr>
          <a:xfrm>
            <a:off x="4298598" y="1874782"/>
            <a:ext cx="223520" cy="646331"/>
          </a:xfrm>
          <a:prstGeom prst="rect">
            <a:avLst/>
          </a:prstGeom>
          <a:noFill/>
        </p:spPr>
        <p:txBody>
          <a:bodyPr wrap="square" rtlCol="0">
            <a:spAutoFit/>
          </a:bodyPr>
          <a:lstStyle/>
          <a:p>
            <a:r>
              <a:rPr lang="tr-TR" sz="3600" dirty="0"/>
              <a:t>.</a:t>
            </a:r>
          </a:p>
        </p:txBody>
      </p:sp>
      <p:sp>
        <p:nvSpPr>
          <p:cNvPr id="29" name="Dikdörtgen: Köşeleri Yuvarlatılmış 28">
            <a:extLst>
              <a:ext uri="{FF2B5EF4-FFF2-40B4-BE49-F238E27FC236}">
                <a16:creationId xmlns:a16="http://schemas.microsoft.com/office/drawing/2014/main" id="{9EF91CAF-753D-A582-1C11-EDE764FD8B0C}"/>
              </a:ext>
            </a:extLst>
          </p:cNvPr>
          <p:cNvSpPr/>
          <p:nvPr/>
        </p:nvSpPr>
        <p:spPr>
          <a:xfrm>
            <a:off x="5821740" y="1566386"/>
            <a:ext cx="756952" cy="1325561"/>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0" name="Oval 29">
            <a:extLst>
              <a:ext uri="{FF2B5EF4-FFF2-40B4-BE49-F238E27FC236}">
                <a16:creationId xmlns:a16="http://schemas.microsoft.com/office/drawing/2014/main" id="{4B160C2E-9585-E7E9-DAF4-5CB8F7305AA5}"/>
              </a:ext>
            </a:extLst>
          </p:cNvPr>
          <p:cNvSpPr/>
          <p:nvPr/>
        </p:nvSpPr>
        <p:spPr>
          <a:xfrm>
            <a:off x="6001965" y="1625088"/>
            <a:ext cx="347984" cy="379799"/>
          </a:xfrm>
          <a:prstGeom prst="ellipse">
            <a:avLst/>
          </a:prstGeom>
          <a:noFill/>
          <a:ln w="28575">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1" name="Oval 30">
            <a:extLst>
              <a:ext uri="{FF2B5EF4-FFF2-40B4-BE49-F238E27FC236}">
                <a16:creationId xmlns:a16="http://schemas.microsoft.com/office/drawing/2014/main" id="{80219A91-DB59-1268-3632-93AEB96C1D04}"/>
              </a:ext>
            </a:extLst>
          </p:cNvPr>
          <p:cNvSpPr/>
          <p:nvPr/>
        </p:nvSpPr>
        <p:spPr>
          <a:xfrm>
            <a:off x="6026224" y="2415855"/>
            <a:ext cx="347984" cy="379799"/>
          </a:xfrm>
          <a:prstGeom prst="ellipse">
            <a:avLst/>
          </a:prstGeom>
          <a:noFill/>
          <a:ln w="28575">
            <a:solidFill>
              <a:schemeClr val="accent4">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2" name="Metin kutusu 31">
            <a:extLst>
              <a:ext uri="{FF2B5EF4-FFF2-40B4-BE49-F238E27FC236}">
                <a16:creationId xmlns:a16="http://schemas.microsoft.com/office/drawing/2014/main" id="{E1FE9AC4-C4D4-107F-7FCC-367716F7EAE0}"/>
              </a:ext>
            </a:extLst>
          </p:cNvPr>
          <p:cNvSpPr txBox="1"/>
          <p:nvPr/>
        </p:nvSpPr>
        <p:spPr>
          <a:xfrm>
            <a:off x="6056416" y="1874304"/>
            <a:ext cx="223520" cy="646331"/>
          </a:xfrm>
          <a:prstGeom prst="rect">
            <a:avLst/>
          </a:prstGeom>
          <a:noFill/>
        </p:spPr>
        <p:txBody>
          <a:bodyPr wrap="square" rtlCol="0">
            <a:spAutoFit/>
          </a:bodyPr>
          <a:lstStyle/>
          <a:p>
            <a:r>
              <a:rPr lang="tr-TR" sz="3600" dirty="0"/>
              <a:t>.</a:t>
            </a:r>
          </a:p>
        </p:txBody>
      </p:sp>
      <p:sp>
        <p:nvSpPr>
          <p:cNvPr id="37" name="Metin kutusu 36">
            <a:extLst>
              <a:ext uri="{FF2B5EF4-FFF2-40B4-BE49-F238E27FC236}">
                <a16:creationId xmlns:a16="http://schemas.microsoft.com/office/drawing/2014/main" id="{412BECE0-DC6C-84EF-CD60-B46BDF0B68E5}"/>
              </a:ext>
            </a:extLst>
          </p:cNvPr>
          <p:cNvSpPr txBox="1"/>
          <p:nvPr/>
        </p:nvSpPr>
        <p:spPr>
          <a:xfrm>
            <a:off x="6064197" y="1673708"/>
            <a:ext cx="223520" cy="646331"/>
          </a:xfrm>
          <a:prstGeom prst="rect">
            <a:avLst/>
          </a:prstGeom>
          <a:noFill/>
        </p:spPr>
        <p:txBody>
          <a:bodyPr wrap="square" rtlCol="0">
            <a:spAutoFit/>
          </a:bodyPr>
          <a:lstStyle/>
          <a:p>
            <a:r>
              <a:rPr lang="tr-TR" sz="3600" dirty="0"/>
              <a:t>.</a:t>
            </a:r>
          </a:p>
        </p:txBody>
      </p:sp>
      <p:sp>
        <p:nvSpPr>
          <p:cNvPr id="38" name="Metin kutusu 37">
            <a:extLst>
              <a:ext uri="{FF2B5EF4-FFF2-40B4-BE49-F238E27FC236}">
                <a16:creationId xmlns:a16="http://schemas.microsoft.com/office/drawing/2014/main" id="{73EF0335-694F-A317-929B-9DC25F6C916F}"/>
              </a:ext>
            </a:extLst>
          </p:cNvPr>
          <p:cNvSpPr txBox="1"/>
          <p:nvPr/>
        </p:nvSpPr>
        <p:spPr>
          <a:xfrm>
            <a:off x="6053895" y="1778488"/>
            <a:ext cx="223520" cy="646331"/>
          </a:xfrm>
          <a:prstGeom prst="rect">
            <a:avLst/>
          </a:prstGeom>
          <a:noFill/>
        </p:spPr>
        <p:txBody>
          <a:bodyPr wrap="square" rtlCol="0">
            <a:spAutoFit/>
          </a:bodyPr>
          <a:lstStyle/>
          <a:p>
            <a:r>
              <a:rPr lang="tr-TR" sz="3600" dirty="0"/>
              <a:t>.</a:t>
            </a:r>
          </a:p>
        </p:txBody>
      </p:sp>
      <p:sp>
        <p:nvSpPr>
          <p:cNvPr id="39" name="Oval 38">
            <a:extLst>
              <a:ext uri="{FF2B5EF4-FFF2-40B4-BE49-F238E27FC236}">
                <a16:creationId xmlns:a16="http://schemas.microsoft.com/office/drawing/2014/main" id="{B1918BD6-2FBE-73C0-8791-F64D868ADF29}"/>
              </a:ext>
            </a:extLst>
          </p:cNvPr>
          <p:cNvSpPr/>
          <p:nvPr/>
        </p:nvSpPr>
        <p:spPr>
          <a:xfrm>
            <a:off x="7842650" y="2004887"/>
            <a:ext cx="434476" cy="467756"/>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solidFill>
                <a:schemeClr val="accent6">
                  <a:lumMod val="75000"/>
                </a:schemeClr>
              </a:solidFill>
            </a:endParaRPr>
          </a:p>
        </p:txBody>
      </p:sp>
      <p:cxnSp>
        <p:nvCxnSpPr>
          <p:cNvPr id="40" name="Düz Ok Bağlayıcısı 39">
            <a:extLst>
              <a:ext uri="{FF2B5EF4-FFF2-40B4-BE49-F238E27FC236}">
                <a16:creationId xmlns:a16="http://schemas.microsoft.com/office/drawing/2014/main" id="{8363D6AE-4402-84F7-325E-DDAF5CE08C58}"/>
              </a:ext>
            </a:extLst>
          </p:cNvPr>
          <p:cNvCxnSpPr>
            <a:cxnSpLocks/>
          </p:cNvCxnSpPr>
          <p:nvPr/>
        </p:nvCxnSpPr>
        <p:spPr>
          <a:xfrm>
            <a:off x="8570451" y="2291556"/>
            <a:ext cx="2351549" cy="28483"/>
          </a:xfrm>
          <a:prstGeom prst="straightConnector1">
            <a:avLst/>
          </a:prstGeom>
          <a:ln w="38100">
            <a:solidFill>
              <a:schemeClr val="accent6">
                <a:lumMod val="75000"/>
              </a:schemeClr>
            </a:solidFill>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41" name="Metin kutusu 40">
                <a:extLst>
                  <a:ext uri="{FF2B5EF4-FFF2-40B4-BE49-F238E27FC236}">
                    <a16:creationId xmlns:a16="http://schemas.microsoft.com/office/drawing/2014/main" id="{414EB1EC-37D5-B6B3-4382-34118E804133}"/>
                  </a:ext>
                </a:extLst>
              </p:cNvPr>
              <p:cNvSpPr txBox="1"/>
              <p:nvPr/>
            </p:nvSpPr>
            <p:spPr>
              <a:xfrm>
                <a:off x="8621234" y="1673708"/>
                <a:ext cx="685797" cy="668260"/>
              </a:xfrm>
              <a:prstGeom prst="rect">
                <a:avLst/>
              </a:prstGeom>
              <a:noFill/>
              <a:ln>
                <a:solidFill>
                  <a:schemeClr val="accent6">
                    <a:lumMod val="75000"/>
                  </a:schemeClr>
                </a:solidFill>
              </a:ln>
            </p:spPr>
            <p:txBody>
              <a:bodyPr wrap="square" lIns="0" tIns="0" rIns="0" bIns="0" rtlCol="0">
                <a:spAutoFit/>
              </a:bodyPr>
              <a:lstStyle/>
              <a:p>
                <a14:m>
                  <m:oMath xmlns:m="http://schemas.openxmlformats.org/officeDocument/2006/math">
                    <m:sSup>
                      <m:sSupPr>
                        <m:ctrlPr>
                          <a:rPr lang="tr-TR" sz="4000" b="0" i="1" dirty="0" smtClean="0">
                            <a:solidFill>
                              <a:schemeClr val="accent6">
                                <a:lumMod val="75000"/>
                              </a:schemeClr>
                            </a:solidFill>
                            <a:latin typeface="Cambria Math" panose="02040503050406030204" pitchFamily="18" charset="0"/>
                          </a:rPr>
                        </m:ctrlPr>
                      </m:sSupPr>
                      <m:e>
                        <m:acc>
                          <m:accPr>
                            <m:chr m:val="⃗"/>
                            <m:ctrlPr>
                              <a:rPr lang="tr-TR" sz="4000" i="1" dirty="0" smtClean="0">
                                <a:solidFill>
                                  <a:schemeClr val="accent6">
                                    <a:lumMod val="75000"/>
                                  </a:schemeClr>
                                </a:solidFill>
                                <a:latin typeface="Cambria Math" panose="02040503050406030204" pitchFamily="18" charset="0"/>
                              </a:rPr>
                            </m:ctrlPr>
                          </m:accPr>
                          <m:e>
                            <m:r>
                              <a:rPr lang="tr-TR" sz="4000" i="1" dirty="0">
                                <a:solidFill>
                                  <a:schemeClr val="accent6">
                                    <a:lumMod val="75000"/>
                                  </a:schemeClr>
                                </a:solidFill>
                                <a:latin typeface="Cambria Math" panose="02040503050406030204" pitchFamily="18" charset="0"/>
                              </a:rPr>
                              <m:t>𝑎</m:t>
                            </m:r>
                          </m:e>
                        </m:acc>
                      </m:e>
                      <m:sup>
                        <m:d>
                          <m:dPr>
                            <m:begChr m:val="["/>
                            <m:endChr m:val="]"/>
                            <m:ctrlPr>
                              <a:rPr lang="tr-TR" sz="4000" i="1" dirty="0" smtClean="0">
                                <a:solidFill>
                                  <a:schemeClr val="accent6">
                                    <a:lumMod val="75000"/>
                                  </a:schemeClr>
                                </a:solidFill>
                                <a:latin typeface="Cambria Math" panose="02040503050406030204" pitchFamily="18" charset="0"/>
                              </a:rPr>
                            </m:ctrlPr>
                          </m:dPr>
                          <m:e>
                            <m:r>
                              <a:rPr lang="tr-TR" sz="4000" b="0" i="0" dirty="0" smtClean="0">
                                <a:solidFill>
                                  <a:schemeClr val="accent6">
                                    <a:lumMod val="75000"/>
                                  </a:schemeClr>
                                </a:solidFill>
                                <a:latin typeface="Cambria Math" panose="02040503050406030204" pitchFamily="18" charset="0"/>
                              </a:rPr>
                              <m:t>3</m:t>
                            </m:r>
                          </m:e>
                        </m:d>
                      </m:sup>
                    </m:sSup>
                  </m:oMath>
                </a14:m>
                <a:r>
                  <a:rPr lang="tr-TR" sz="4000" dirty="0"/>
                  <a:t> </a:t>
                </a:r>
              </a:p>
            </p:txBody>
          </p:sp>
        </mc:Choice>
        <mc:Fallback xmlns="">
          <p:sp>
            <p:nvSpPr>
              <p:cNvPr id="41" name="Metin kutusu 40">
                <a:extLst>
                  <a:ext uri="{FF2B5EF4-FFF2-40B4-BE49-F238E27FC236}">
                    <a16:creationId xmlns:a16="http://schemas.microsoft.com/office/drawing/2014/main" id="{414EB1EC-37D5-B6B3-4382-34118E804133}"/>
                  </a:ext>
                </a:extLst>
              </p:cNvPr>
              <p:cNvSpPr txBox="1">
                <a:spLocks noRot="1" noChangeAspect="1" noMove="1" noResize="1" noEditPoints="1" noAdjustHandles="1" noChangeArrowheads="1" noChangeShapeType="1" noTextEdit="1"/>
              </p:cNvSpPr>
              <p:nvPr/>
            </p:nvSpPr>
            <p:spPr>
              <a:xfrm>
                <a:off x="8621234" y="1673708"/>
                <a:ext cx="685797" cy="668260"/>
              </a:xfrm>
              <a:prstGeom prst="rect">
                <a:avLst/>
              </a:prstGeom>
              <a:blipFill>
                <a:blip r:embed="rId6"/>
                <a:stretch>
                  <a:fillRect r="-4348"/>
                </a:stretch>
              </a:blipFill>
              <a:ln>
                <a:solidFill>
                  <a:schemeClr val="accent6">
                    <a:lumMod val="75000"/>
                  </a:schemeClr>
                </a:solidFill>
              </a:ln>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42" name="Metin kutusu 41">
                <a:extLst>
                  <a:ext uri="{FF2B5EF4-FFF2-40B4-BE49-F238E27FC236}">
                    <a16:creationId xmlns:a16="http://schemas.microsoft.com/office/drawing/2014/main" id="{FF2D2F92-53B0-8AF3-441D-D7F0A261DFC6}"/>
                  </a:ext>
                </a:extLst>
              </p:cNvPr>
              <p:cNvSpPr txBox="1"/>
              <p:nvPr/>
            </p:nvSpPr>
            <p:spPr>
              <a:xfrm>
                <a:off x="9439160" y="1693867"/>
                <a:ext cx="685797"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4000" b="0" i="1" dirty="0" smtClean="0">
                          <a:solidFill>
                            <a:schemeClr val="tx1"/>
                          </a:solidFill>
                          <a:latin typeface="Cambria Math" panose="02040503050406030204" pitchFamily="18" charset="0"/>
                        </a:rPr>
                        <m:t>=</m:t>
                      </m:r>
                      <m:r>
                        <a:rPr lang="tr-TR" sz="4000" i="1" dirty="0" smtClean="0">
                          <a:solidFill>
                            <a:schemeClr val="tx1"/>
                          </a:solidFill>
                          <a:latin typeface="Cambria Math" panose="02040503050406030204" pitchFamily="18" charset="0"/>
                        </a:rPr>
                        <m:t>𝑓</m:t>
                      </m:r>
                      <m:d>
                        <m:dPr>
                          <m:ctrlPr>
                            <a:rPr lang="tr-TR" sz="4000" i="1" dirty="0">
                              <a:solidFill>
                                <a:schemeClr val="tx1"/>
                              </a:solidFill>
                              <a:latin typeface="Cambria Math" panose="02040503050406030204" pitchFamily="18" charset="0"/>
                            </a:rPr>
                          </m:ctrlPr>
                        </m:dPr>
                        <m:e>
                          <m:acc>
                            <m:accPr>
                              <m:chr m:val="⃗"/>
                              <m:ctrlPr>
                                <a:rPr lang="tr-TR" sz="4000" i="1" dirty="0" smtClean="0">
                                  <a:solidFill>
                                    <a:srgbClr val="FFC000"/>
                                  </a:solidFill>
                                  <a:latin typeface="Cambria Math" panose="02040503050406030204" pitchFamily="18" charset="0"/>
                                </a:rPr>
                              </m:ctrlPr>
                            </m:accPr>
                            <m:e>
                              <m:r>
                                <a:rPr lang="tr-TR" sz="4000" i="1" dirty="0">
                                  <a:solidFill>
                                    <a:srgbClr val="FFC000"/>
                                  </a:solidFill>
                                  <a:latin typeface="Cambria Math" panose="02040503050406030204" pitchFamily="18" charset="0"/>
                                </a:rPr>
                                <m:t>𝑥</m:t>
                              </m:r>
                            </m:e>
                          </m:acc>
                        </m:e>
                      </m:d>
                    </m:oMath>
                  </m:oMathPara>
                </a14:m>
                <a:endParaRPr lang="tr-TR" sz="4000" dirty="0"/>
              </a:p>
            </p:txBody>
          </p:sp>
        </mc:Choice>
        <mc:Fallback xmlns="">
          <p:sp>
            <p:nvSpPr>
              <p:cNvPr id="42" name="Metin kutusu 41">
                <a:extLst>
                  <a:ext uri="{FF2B5EF4-FFF2-40B4-BE49-F238E27FC236}">
                    <a16:creationId xmlns:a16="http://schemas.microsoft.com/office/drawing/2014/main" id="{FF2D2F92-53B0-8AF3-441D-D7F0A261DFC6}"/>
                  </a:ext>
                </a:extLst>
              </p:cNvPr>
              <p:cNvSpPr txBox="1">
                <a:spLocks noRot="1" noChangeAspect="1" noMove="1" noResize="1" noEditPoints="1" noAdjustHandles="1" noChangeArrowheads="1" noChangeShapeType="1" noTextEdit="1"/>
              </p:cNvSpPr>
              <p:nvPr/>
            </p:nvSpPr>
            <p:spPr>
              <a:xfrm>
                <a:off x="9439160" y="1693867"/>
                <a:ext cx="685797" cy="615553"/>
              </a:xfrm>
              <a:prstGeom prst="rect">
                <a:avLst/>
              </a:prstGeom>
              <a:blipFill>
                <a:blip r:embed="rId7"/>
                <a:stretch>
                  <a:fillRect r="-115044"/>
                </a:stretch>
              </a:blipFill>
            </p:spPr>
            <p:txBody>
              <a:bodyPr/>
              <a:lstStyle/>
              <a:p>
                <a:r>
                  <a:rPr lang="tr-TR">
                    <a:noFill/>
                  </a:rPr>
                  <a:t> </a:t>
                </a:r>
              </a:p>
            </p:txBody>
          </p:sp>
        </mc:Fallback>
      </mc:AlternateContent>
      <p:cxnSp>
        <p:nvCxnSpPr>
          <p:cNvPr id="47" name="Düz Bağlayıcı 46">
            <a:extLst>
              <a:ext uri="{FF2B5EF4-FFF2-40B4-BE49-F238E27FC236}">
                <a16:creationId xmlns:a16="http://schemas.microsoft.com/office/drawing/2014/main" id="{36E6FC4E-60E4-84AB-3BD8-1538A31AA8F9}"/>
              </a:ext>
            </a:extLst>
          </p:cNvPr>
          <p:cNvCxnSpPr/>
          <p:nvPr/>
        </p:nvCxnSpPr>
        <p:spPr>
          <a:xfrm flipV="1">
            <a:off x="8059887" y="1320800"/>
            <a:ext cx="0" cy="494187"/>
          </a:xfrm>
          <a:prstGeom prst="line">
            <a:avLst/>
          </a:prstGeom>
          <a:ln w="28575">
            <a:solidFill>
              <a:schemeClr val="accent6">
                <a:lumMod val="75000"/>
              </a:schemeClr>
            </a:solidFill>
          </a:ln>
        </p:spPr>
        <p:style>
          <a:lnRef idx="2">
            <a:schemeClr val="accent1"/>
          </a:lnRef>
          <a:fillRef idx="0">
            <a:schemeClr val="accent1"/>
          </a:fillRef>
          <a:effectRef idx="1">
            <a:schemeClr val="accent1"/>
          </a:effectRef>
          <a:fontRef idx="minor">
            <a:schemeClr val="tx1"/>
          </a:fontRef>
        </p:style>
      </p:cxnSp>
      <p:cxnSp>
        <p:nvCxnSpPr>
          <p:cNvPr id="49" name="Düz Ok Bağlayıcısı 48">
            <a:extLst>
              <a:ext uri="{FF2B5EF4-FFF2-40B4-BE49-F238E27FC236}">
                <a16:creationId xmlns:a16="http://schemas.microsoft.com/office/drawing/2014/main" id="{CC893B77-B6A8-9B6F-1A95-540B61C3BFC9}"/>
              </a:ext>
            </a:extLst>
          </p:cNvPr>
          <p:cNvCxnSpPr/>
          <p:nvPr/>
        </p:nvCxnSpPr>
        <p:spPr>
          <a:xfrm>
            <a:off x="8059887" y="1330960"/>
            <a:ext cx="1520993" cy="0"/>
          </a:xfrm>
          <a:prstGeom prst="straightConnector1">
            <a:avLst/>
          </a:prstGeom>
          <a:ln w="28575">
            <a:solidFill>
              <a:schemeClr val="accent6">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51" name="Düz Bağlayıcı 50">
            <a:extLst>
              <a:ext uri="{FF2B5EF4-FFF2-40B4-BE49-F238E27FC236}">
                <a16:creationId xmlns:a16="http://schemas.microsoft.com/office/drawing/2014/main" id="{9FB41FD9-0F99-FF99-A5B6-E541B3A1CF6F}"/>
              </a:ext>
            </a:extLst>
          </p:cNvPr>
          <p:cNvCxnSpPr>
            <a:stCxn id="29" idx="2"/>
          </p:cNvCxnSpPr>
          <p:nvPr/>
        </p:nvCxnSpPr>
        <p:spPr>
          <a:xfrm>
            <a:off x="6200216" y="2891947"/>
            <a:ext cx="0" cy="349093"/>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3" name="Düz Bağlayıcı 52">
            <a:extLst>
              <a:ext uri="{FF2B5EF4-FFF2-40B4-BE49-F238E27FC236}">
                <a16:creationId xmlns:a16="http://schemas.microsoft.com/office/drawing/2014/main" id="{F908600B-A8F5-4A37-60AF-D7373788D56A}"/>
              </a:ext>
            </a:extLst>
          </p:cNvPr>
          <p:cNvCxnSpPr/>
          <p:nvPr/>
        </p:nvCxnSpPr>
        <p:spPr>
          <a:xfrm>
            <a:off x="4442398" y="2891470"/>
            <a:ext cx="0" cy="34957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7" name="Düz Ok Bağlayıcısı 56">
            <a:extLst>
              <a:ext uri="{FF2B5EF4-FFF2-40B4-BE49-F238E27FC236}">
                <a16:creationId xmlns:a16="http://schemas.microsoft.com/office/drawing/2014/main" id="{8BAF7DDB-4DC4-9CD1-2CF7-B690FDF7388C}"/>
              </a:ext>
            </a:extLst>
          </p:cNvPr>
          <p:cNvCxnSpPr/>
          <p:nvPr/>
        </p:nvCxnSpPr>
        <p:spPr>
          <a:xfrm>
            <a:off x="4418139" y="3241040"/>
            <a:ext cx="4152312" cy="0"/>
          </a:xfrm>
          <a:prstGeom prst="straightConnector1">
            <a:avLst/>
          </a:prstGeom>
          <a:ln>
            <a:solidFill>
              <a:schemeClr val="accent6">
                <a:lumMod val="75000"/>
              </a:schemeClr>
            </a:solidFill>
            <a:tailEnd type="triangle"/>
          </a:ln>
        </p:spPr>
        <p:style>
          <a:lnRef idx="3">
            <a:schemeClr val="accent6"/>
          </a:lnRef>
          <a:fillRef idx="0">
            <a:schemeClr val="accent6"/>
          </a:fillRef>
          <a:effectRef idx="2">
            <a:schemeClr val="accent6"/>
          </a:effectRef>
          <a:fontRef idx="minor">
            <a:schemeClr val="tx1"/>
          </a:fontRef>
        </p:style>
      </p:cxnSp>
      <p:sp>
        <p:nvSpPr>
          <p:cNvPr id="58" name="Metin kutusu 57">
            <a:extLst>
              <a:ext uri="{FF2B5EF4-FFF2-40B4-BE49-F238E27FC236}">
                <a16:creationId xmlns:a16="http://schemas.microsoft.com/office/drawing/2014/main" id="{251FEFA8-7B53-4843-44A2-2D952DD8532D}"/>
              </a:ext>
            </a:extLst>
          </p:cNvPr>
          <p:cNvSpPr txBox="1"/>
          <p:nvPr/>
        </p:nvSpPr>
        <p:spPr>
          <a:xfrm>
            <a:off x="8621234" y="2980895"/>
            <a:ext cx="2034800" cy="461665"/>
          </a:xfrm>
          <a:prstGeom prst="rect">
            <a:avLst/>
          </a:prstGeom>
          <a:noFill/>
        </p:spPr>
        <p:txBody>
          <a:bodyPr wrap="square" rtlCol="0">
            <a:spAutoFit/>
          </a:bodyPr>
          <a:lstStyle/>
          <a:p>
            <a:r>
              <a:rPr lang="tr-TR" sz="2400" b="1" dirty="0">
                <a:solidFill>
                  <a:srgbClr val="FF0000"/>
                </a:solidFill>
              </a:rPr>
              <a:t>Gizli Katman</a:t>
            </a:r>
          </a:p>
        </p:txBody>
      </p:sp>
      <p:sp>
        <p:nvSpPr>
          <p:cNvPr id="59" name="Metin kutusu 58">
            <a:extLst>
              <a:ext uri="{FF2B5EF4-FFF2-40B4-BE49-F238E27FC236}">
                <a16:creationId xmlns:a16="http://schemas.microsoft.com/office/drawing/2014/main" id="{A5F61BE8-61E6-9D61-0211-F630F1BB17A5}"/>
              </a:ext>
            </a:extLst>
          </p:cNvPr>
          <p:cNvSpPr txBox="1"/>
          <p:nvPr/>
        </p:nvSpPr>
        <p:spPr>
          <a:xfrm>
            <a:off x="9738101" y="1089999"/>
            <a:ext cx="2034800" cy="461665"/>
          </a:xfrm>
          <a:prstGeom prst="rect">
            <a:avLst/>
          </a:prstGeom>
          <a:noFill/>
        </p:spPr>
        <p:txBody>
          <a:bodyPr wrap="square" rtlCol="0">
            <a:spAutoFit/>
          </a:bodyPr>
          <a:lstStyle/>
          <a:p>
            <a:r>
              <a:rPr lang="tr-TR" sz="2400" b="1" dirty="0">
                <a:solidFill>
                  <a:srgbClr val="FF0000"/>
                </a:solidFill>
              </a:rPr>
              <a:t>Çıktı Katman</a:t>
            </a:r>
          </a:p>
        </p:txBody>
      </p:sp>
    </p:spTree>
    <p:extLst>
      <p:ext uri="{BB962C8B-B14F-4D97-AF65-F5344CB8AC3E}">
        <p14:creationId xmlns:p14="http://schemas.microsoft.com/office/powerpoint/2010/main" val="3861143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EB5CF-070A-CDB7-5A47-3DC7C63FE0D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7C0CA6A-48E2-E1AF-F3C4-B164B2951FBF}"/>
              </a:ext>
            </a:extLst>
          </p:cNvPr>
          <p:cNvSpPr>
            <a:spLocks noGrp="1"/>
          </p:cNvSpPr>
          <p:nvPr>
            <p:ph type="title"/>
          </p:nvPr>
        </p:nvSpPr>
        <p:spPr/>
        <p:txBody>
          <a:bodyPr/>
          <a:lstStyle/>
          <a:p>
            <a:r>
              <a:rPr lang="tr-TR" dirty="0">
                <a:solidFill>
                  <a:srgbClr val="0070C0"/>
                </a:solidFill>
              </a:rPr>
              <a:t>Neden </a:t>
            </a:r>
            <a:r>
              <a:rPr lang="tr-TR" dirty="0" err="1">
                <a:solidFill>
                  <a:srgbClr val="0070C0"/>
                </a:solidFill>
              </a:rPr>
              <a:t>ReLU</a:t>
            </a:r>
            <a:r>
              <a:rPr lang="tr-TR" dirty="0">
                <a:solidFill>
                  <a:srgbClr val="0070C0"/>
                </a:solidFill>
              </a:rPr>
              <a:t>?</a:t>
            </a:r>
          </a:p>
        </p:txBody>
      </p:sp>
      <p:sp>
        <p:nvSpPr>
          <p:cNvPr id="3" name="İçerik Yer Tutucusu 2">
            <a:extLst>
              <a:ext uri="{FF2B5EF4-FFF2-40B4-BE49-F238E27FC236}">
                <a16:creationId xmlns:a16="http://schemas.microsoft.com/office/drawing/2014/main" id="{0A0BE211-4F93-81BC-5FB4-57A57B320AFC}"/>
              </a:ext>
            </a:extLst>
          </p:cNvPr>
          <p:cNvSpPr>
            <a:spLocks noGrp="1"/>
          </p:cNvSpPr>
          <p:nvPr>
            <p:ph idx="1"/>
          </p:nvPr>
        </p:nvSpPr>
        <p:spPr>
          <a:xfrm>
            <a:off x="723911" y="1651212"/>
            <a:ext cx="10515600" cy="4351338"/>
          </a:xfrm>
        </p:spPr>
        <p:txBody>
          <a:bodyPr>
            <a:normAutofit/>
          </a:bodyPr>
          <a:lstStyle/>
          <a:p>
            <a:pPr marL="514350" indent="-514350">
              <a:buClr>
                <a:srgbClr val="FF0000"/>
              </a:buClr>
              <a:buFont typeface="+mj-lt"/>
              <a:buAutoNum type="arabicParenR"/>
            </a:pPr>
            <a:r>
              <a:rPr lang="tr-TR" sz="2400" dirty="0"/>
              <a:t> Maksimumun hesaplanmasının daha kolay olması nedeniyle </a:t>
            </a:r>
            <a:r>
              <a:rPr lang="tr-TR" sz="2400" dirty="0" err="1"/>
              <a:t>sigmoide</a:t>
            </a:r>
            <a:r>
              <a:rPr lang="tr-TR" sz="2400" dirty="0"/>
              <a:t> fonksiyonuna göre daha hızlı hesaplanır.</a:t>
            </a:r>
          </a:p>
          <a:p>
            <a:pPr marL="514350" indent="-514350">
              <a:buClr>
                <a:srgbClr val="FF0000"/>
              </a:buClr>
              <a:buFont typeface="+mj-lt"/>
              <a:buAutoNum type="arabicParenR"/>
            </a:pPr>
            <a:r>
              <a:rPr lang="tr-TR" sz="2400" dirty="0"/>
              <a:t> Gradyan inişi Sigmoid fonksiyonuna göre daha hızlıdır. Çünkü düzlük grafiğin sadece sol tarafındadır. </a:t>
            </a:r>
            <a:r>
              <a:rPr lang="tr-TR" sz="2400" dirty="0" err="1"/>
              <a:t>Sigmoidde</a:t>
            </a:r>
            <a:r>
              <a:rPr lang="tr-TR" sz="2400" dirty="0"/>
              <a:t> ise sağ ve sol taraftadır.</a:t>
            </a:r>
          </a:p>
          <a:p>
            <a:pPr marL="514350" indent="-514350">
              <a:buClr>
                <a:srgbClr val="FF0000"/>
              </a:buClr>
              <a:buFont typeface="+mj-lt"/>
              <a:buAutoNum type="arabicParenR"/>
            </a:pPr>
            <a:r>
              <a:rPr lang="tr-TR" sz="2400" dirty="0"/>
              <a:t>Görüntü, konuşma ve NLP modellerinde </a:t>
            </a:r>
            <a:r>
              <a:rPr lang="tr-TR" sz="2400" dirty="0" err="1"/>
              <a:t>ReLU</a:t>
            </a:r>
            <a:r>
              <a:rPr lang="tr-TR" sz="2400" dirty="0"/>
              <a:t> </a:t>
            </a:r>
            <a:r>
              <a:rPr lang="tr-TR" sz="2400" dirty="0" err="1"/>
              <a:t>sigmoide</a:t>
            </a:r>
            <a:r>
              <a:rPr lang="tr-TR" sz="2400" dirty="0"/>
              <a:t> kıyasla daha yüksek doğruluk oranlarına sahiptir.</a:t>
            </a:r>
          </a:p>
        </p:txBody>
      </p:sp>
      <p:graphicFrame>
        <p:nvGraphicFramePr>
          <p:cNvPr id="5" name="Grafik 4">
            <a:extLst>
              <a:ext uri="{FF2B5EF4-FFF2-40B4-BE49-F238E27FC236}">
                <a16:creationId xmlns:a16="http://schemas.microsoft.com/office/drawing/2014/main" id="{A6B6B9B6-FD40-B5D7-FD8B-D94183F538C7}"/>
              </a:ext>
            </a:extLst>
          </p:cNvPr>
          <p:cNvGraphicFramePr>
            <a:graphicFrameLocks/>
          </p:cNvGraphicFramePr>
          <p:nvPr>
            <p:extLst>
              <p:ext uri="{D42A27DB-BD31-4B8C-83A1-F6EECF244321}">
                <p14:modId xmlns:p14="http://schemas.microsoft.com/office/powerpoint/2010/main" val="989451064"/>
              </p:ext>
            </p:extLst>
          </p:nvPr>
        </p:nvGraphicFramePr>
        <p:xfrm>
          <a:off x="155840" y="4009430"/>
          <a:ext cx="4296145" cy="266500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Grafik 10">
            <a:extLst>
              <a:ext uri="{FF2B5EF4-FFF2-40B4-BE49-F238E27FC236}">
                <a16:creationId xmlns:a16="http://schemas.microsoft.com/office/drawing/2014/main" id="{494AE565-DBF1-6C49-5791-ADF5DB1204F2}"/>
              </a:ext>
            </a:extLst>
          </p:cNvPr>
          <p:cNvGraphicFramePr>
            <a:graphicFrameLocks/>
          </p:cNvGraphicFramePr>
          <p:nvPr>
            <p:extLst>
              <p:ext uri="{D42A27DB-BD31-4B8C-83A1-F6EECF244321}">
                <p14:modId xmlns:p14="http://schemas.microsoft.com/office/powerpoint/2010/main" val="258618986"/>
              </p:ext>
            </p:extLst>
          </p:nvPr>
        </p:nvGraphicFramePr>
        <p:xfrm>
          <a:off x="4554085" y="4020399"/>
          <a:ext cx="3458221" cy="2665004"/>
        </p:xfrm>
        <a:graphic>
          <a:graphicData uri="http://schemas.openxmlformats.org/drawingml/2006/chart">
            <c:chart xmlns:c="http://schemas.openxmlformats.org/drawingml/2006/chart" xmlns:r="http://schemas.openxmlformats.org/officeDocument/2006/relationships" r:id="rId3"/>
          </a:graphicData>
        </a:graphic>
      </p:graphicFrame>
      <p:cxnSp>
        <p:nvCxnSpPr>
          <p:cNvPr id="13" name="Düz Ok Bağlayıcısı 12">
            <a:extLst>
              <a:ext uri="{FF2B5EF4-FFF2-40B4-BE49-F238E27FC236}">
                <a16:creationId xmlns:a16="http://schemas.microsoft.com/office/drawing/2014/main" id="{407FE1E9-1707-04D5-0ACE-7CD35DC72AA5}"/>
              </a:ext>
            </a:extLst>
          </p:cNvPr>
          <p:cNvCxnSpPr/>
          <p:nvPr/>
        </p:nvCxnSpPr>
        <p:spPr>
          <a:xfrm>
            <a:off x="3218688" y="4993645"/>
            <a:ext cx="0" cy="57912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4" name="Düz Ok Bağlayıcısı 13">
            <a:extLst>
              <a:ext uri="{FF2B5EF4-FFF2-40B4-BE49-F238E27FC236}">
                <a16:creationId xmlns:a16="http://schemas.microsoft.com/office/drawing/2014/main" id="{F8444153-F1A2-9E77-6C8B-63816F364CE3}"/>
              </a:ext>
            </a:extLst>
          </p:cNvPr>
          <p:cNvCxnSpPr>
            <a:cxnSpLocks/>
          </p:cNvCxnSpPr>
          <p:nvPr/>
        </p:nvCxnSpPr>
        <p:spPr>
          <a:xfrm flipV="1">
            <a:off x="1503680" y="5803598"/>
            <a:ext cx="0" cy="54002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6" name="Düz Ok Bağlayıcısı 15">
            <a:extLst>
              <a:ext uri="{FF2B5EF4-FFF2-40B4-BE49-F238E27FC236}">
                <a16:creationId xmlns:a16="http://schemas.microsoft.com/office/drawing/2014/main" id="{33838E2A-2A37-96F3-4DB9-39F9A7B1376B}"/>
              </a:ext>
            </a:extLst>
          </p:cNvPr>
          <p:cNvCxnSpPr>
            <a:cxnSpLocks/>
          </p:cNvCxnSpPr>
          <p:nvPr/>
        </p:nvCxnSpPr>
        <p:spPr>
          <a:xfrm flipV="1">
            <a:off x="5529072" y="5787657"/>
            <a:ext cx="0" cy="54002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7" name="Metin kutusu 16">
            <a:extLst>
              <a:ext uri="{FF2B5EF4-FFF2-40B4-BE49-F238E27FC236}">
                <a16:creationId xmlns:a16="http://schemas.microsoft.com/office/drawing/2014/main" id="{1A46421C-19E3-6CA4-B511-BA19961A1BFB}"/>
              </a:ext>
            </a:extLst>
          </p:cNvPr>
          <p:cNvSpPr txBox="1"/>
          <p:nvPr/>
        </p:nvSpPr>
        <p:spPr>
          <a:xfrm>
            <a:off x="1181608" y="5310052"/>
            <a:ext cx="975354" cy="461665"/>
          </a:xfrm>
          <a:prstGeom prst="rect">
            <a:avLst/>
          </a:prstGeom>
          <a:noFill/>
        </p:spPr>
        <p:txBody>
          <a:bodyPr wrap="square" rtlCol="0">
            <a:spAutoFit/>
          </a:bodyPr>
          <a:lstStyle/>
          <a:p>
            <a:r>
              <a:rPr lang="tr-TR" sz="2400" b="1" dirty="0">
                <a:solidFill>
                  <a:schemeClr val="accent1">
                    <a:lumMod val="75000"/>
                  </a:schemeClr>
                </a:solidFill>
              </a:rPr>
              <a:t>Düz</a:t>
            </a:r>
          </a:p>
        </p:txBody>
      </p:sp>
      <p:sp>
        <p:nvSpPr>
          <p:cNvPr id="18" name="Metin kutusu 17">
            <a:extLst>
              <a:ext uri="{FF2B5EF4-FFF2-40B4-BE49-F238E27FC236}">
                <a16:creationId xmlns:a16="http://schemas.microsoft.com/office/drawing/2014/main" id="{FC558BDF-5F89-ED92-2C62-E540A5313D51}"/>
              </a:ext>
            </a:extLst>
          </p:cNvPr>
          <p:cNvSpPr txBox="1"/>
          <p:nvPr/>
        </p:nvSpPr>
        <p:spPr>
          <a:xfrm>
            <a:off x="2880853" y="5556825"/>
            <a:ext cx="975354" cy="461665"/>
          </a:xfrm>
          <a:prstGeom prst="rect">
            <a:avLst/>
          </a:prstGeom>
          <a:noFill/>
        </p:spPr>
        <p:txBody>
          <a:bodyPr wrap="square" rtlCol="0">
            <a:spAutoFit/>
          </a:bodyPr>
          <a:lstStyle/>
          <a:p>
            <a:r>
              <a:rPr lang="tr-TR" sz="2400" b="1" dirty="0">
                <a:solidFill>
                  <a:schemeClr val="accent1">
                    <a:lumMod val="75000"/>
                  </a:schemeClr>
                </a:solidFill>
              </a:rPr>
              <a:t>Düz</a:t>
            </a:r>
          </a:p>
        </p:txBody>
      </p:sp>
      <p:sp>
        <p:nvSpPr>
          <p:cNvPr id="19" name="Metin kutusu 18">
            <a:extLst>
              <a:ext uri="{FF2B5EF4-FFF2-40B4-BE49-F238E27FC236}">
                <a16:creationId xmlns:a16="http://schemas.microsoft.com/office/drawing/2014/main" id="{B55C7071-AED9-B237-B5B0-9837F5ED1150}"/>
              </a:ext>
            </a:extLst>
          </p:cNvPr>
          <p:cNvSpPr txBox="1"/>
          <p:nvPr/>
        </p:nvSpPr>
        <p:spPr>
          <a:xfrm>
            <a:off x="5175876" y="5326672"/>
            <a:ext cx="975354" cy="461665"/>
          </a:xfrm>
          <a:prstGeom prst="rect">
            <a:avLst/>
          </a:prstGeom>
          <a:noFill/>
        </p:spPr>
        <p:txBody>
          <a:bodyPr wrap="square" rtlCol="0">
            <a:spAutoFit/>
          </a:bodyPr>
          <a:lstStyle/>
          <a:p>
            <a:r>
              <a:rPr lang="tr-TR" sz="2400" b="1" dirty="0">
                <a:solidFill>
                  <a:schemeClr val="accent1">
                    <a:lumMod val="75000"/>
                  </a:schemeClr>
                </a:solidFill>
              </a:rPr>
              <a:t>Düz</a:t>
            </a:r>
          </a:p>
        </p:txBody>
      </p:sp>
      <p:cxnSp>
        <p:nvCxnSpPr>
          <p:cNvPr id="20" name="Düz Ok Bağlayıcısı 19">
            <a:extLst>
              <a:ext uri="{FF2B5EF4-FFF2-40B4-BE49-F238E27FC236}">
                <a16:creationId xmlns:a16="http://schemas.microsoft.com/office/drawing/2014/main" id="{37345A7C-7900-6369-97BE-9E18E2695B5E}"/>
              </a:ext>
            </a:extLst>
          </p:cNvPr>
          <p:cNvCxnSpPr>
            <a:cxnSpLocks/>
          </p:cNvCxnSpPr>
          <p:nvPr/>
        </p:nvCxnSpPr>
        <p:spPr>
          <a:xfrm flipV="1">
            <a:off x="6976872" y="4907882"/>
            <a:ext cx="0" cy="540022"/>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1" name="Metin kutusu 20">
            <a:extLst>
              <a:ext uri="{FF2B5EF4-FFF2-40B4-BE49-F238E27FC236}">
                <a16:creationId xmlns:a16="http://schemas.microsoft.com/office/drawing/2014/main" id="{46D01171-2214-B93A-8948-FCB40BCDA8C4}"/>
              </a:ext>
            </a:extLst>
          </p:cNvPr>
          <p:cNvSpPr txBox="1"/>
          <p:nvPr/>
        </p:nvSpPr>
        <p:spPr>
          <a:xfrm>
            <a:off x="6485945" y="4522610"/>
            <a:ext cx="1628461" cy="369332"/>
          </a:xfrm>
          <a:prstGeom prst="rect">
            <a:avLst/>
          </a:prstGeom>
          <a:noFill/>
        </p:spPr>
        <p:txBody>
          <a:bodyPr wrap="square" rtlCol="0">
            <a:spAutoFit/>
          </a:bodyPr>
          <a:lstStyle/>
          <a:p>
            <a:r>
              <a:rPr lang="tr-TR" b="1" dirty="0">
                <a:solidFill>
                  <a:schemeClr val="accent1">
                    <a:lumMod val="75000"/>
                  </a:schemeClr>
                </a:solidFill>
              </a:rPr>
              <a:t>Düz değil</a:t>
            </a:r>
          </a:p>
        </p:txBody>
      </p:sp>
      <p:pic>
        <p:nvPicPr>
          <p:cNvPr id="7" name="Resim 6">
            <a:extLst>
              <a:ext uri="{FF2B5EF4-FFF2-40B4-BE49-F238E27FC236}">
                <a16:creationId xmlns:a16="http://schemas.microsoft.com/office/drawing/2014/main" id="{F50A54D4-5D3A-B33C-2D99-C48037A58180}"/>
              </a:ext>
            </a:extLst>
          </p:cNvPr>
          <p:cNvPicPr>
            <a:picLocks noChangeAspect="1"/>
          </p:cNvPicPr>
          <p:nvPr/>
        </p:nvPicPr>
        <p:blipFill>
          <a:blip r:embed="rId4"/>
          <a:stretch>
            <a:fillRect/>
          </a:stretch>
        </p:blipFill>
        <p:spPr>
          <a:xfrm>
            <a:off x="8517343" y="4489555"/>
            <a:ext cx="2767269" cy="2102658"/>
          </a:xfrm>
          <a:prstGeom prst="rect">
            <a:avLst/>
          </a:prstGeom>
        </p:spPr>
      </p:pic>
    </p:spTree>
    <p:extLst>
      <p:ext uri="{BB962C8B-B14F-4D97-AF65-F5344CB8AC3E}">
        <p14:creationId xmlns:p14="http://schemas.microsoft.com/office/powerpoint/2010/main" val="2552892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A3E58F-82FA-AA32-C509-91360FEF2926}"/>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627D5C73-C521-1D51-7CC9-E50D3D2C8485}"/>
              </a:ext>
            </a:extLst>
          </p:cNvPr>
          <p:cNvSpPr>
            <a:spLocks noGrp="1"/>
          </p:cNvSpPr>
          <p:nvPr>
            <p:ph type="title"/>
          </p:nvPr>
        </p:nvSpPr>
        <p:spPr>
          <a:xfrm>
            <a:off x="838200" y="178120"/>
            <a:ext cx="10515600" cy="1325563"/>
          </a:xfrm>
        </p:spPr>
        <p:txBody>
          <a:bodyPr>
            <a:normAutofit/>
          </a:bodyPr>
          <a:lstStyle/>
          <a:p>
            <a:r>
              <a:rPr lang="tr-TR" dirty="0">
                <a:solidFill>
                  <a:srgbClr val="0070C0"/>
                </a:solidFill>
              </a:rPr>
              <a:t>Çoklu Sınıf Sınıflandırma</a:t>
            </a:r>
          </a:p>
        </p:txBody>
      </p:sp>
      <p:sp>
        <p:nvSpPr>
          <p:cNvPr id="3" name="İçerik Yer Tutucusu 2">
            <a:extLst>
              <a:ext uri="{FF2B5EF4-FFF2-40B4-BE49-F238E27FC236}">
                <a16:creationId xmlns:a16="http://schemas.microsoft.com/office/drawing/2014/main" id="{FE2C1966-BEB9-A765-0DC5-83B78F43D902}"/>
              </a:ext>
            </a:extLst>
          </p:cNvPr>
          <p:cNvSpPr>
            <a:spLocks noGrp="1"/>
          </p:cNvSpPr>
          <p:nvPr>
            <p:ph idx="1"/>
          </p:nvPr>
        </p:nvSpPr>
        <p:spPr>
          <a:xfrm>
            <a:off x="722751" y="1284757"/>
            <a:ext cx="10515600" cy="4351338"/>
          </a:xfrm>
        </p:spPr>
        <p:txBody>
          <a:bodyPr/>
          <a:lstStyle/>
          <a:p>
            <a:r>
              <a:rPr lang="tr-TR" dirty="0"/>
              <a:t>İki sınıf değil de daha fazla sınıf içeren problemlerde </a:t>
            </a:r>
            <a:r>
              <a:rPr lang="tr-TR" dirty="0" err="1">
                <a:solidFill>
                  <a:srgbClr val="C00000"/>
                </a:solidFill>
              </a:rPr>
              <a:t>softmax</a:t>
            </a:r>
            <a:r>
              <a:rPr lang="tr-TR" dirty="0"/>
              <a:t> regresyonu kullanılır. Lojistik regresyonun genelleştirilmiş halidir.</a:t>
            </a:r>
          </a:p>
          <a:p>
            <a:pPr marL="0" indent="0">
              <a:buNone/>
            </a:pPr>
            <a:r>
              <a:rPr lang="tr-TR" sz="3600" dirty="0" err="1">
                <a:solidFill>
                  <a:srgbClr val="FF0000"/>
                </a:solidFill>
              </a:rPr>
              <a:t>Softmax</a:t>
            </a:r>
            <a:r>
              <a:rPr lang="tr-TR" sz="3600" dirty="0">
                <a:solidFill>
                  <a:srgbClr val="FF0000"/>
                </a:solidFill>
              </a:rPr>
              <a:t> Regresyonu</a:t>
            </a:r>
            <a:r>
              <a:rPr lang="tr-TR" sz="3600" dirty="0">
                <a:solidFill>
                  <a:schemeClr val="accent1"/>
                </a:solidFill>
              </a:rPr>
              <a:t>:</a:t>
            </a:r>
          </a:p>
        </p:txBody>
      </p:sp>
      <mc:AlternateContent xmlns:mc="http://schemas.openxmlformats.org/markup-compatibility/2006" xmlns:a14="http://schemas.microsoft.com/office/drawing/2010/main">
        <mc:Choice Requires="a14">
          <p:sp>
            <p:nvSpPr>
              <p:cNvPr id="6" name="Metin kutusu 5">
                <a:extLst>
                  <a:ext uri="{FF2B5EF4-FFF2-40B4-BE49-F238E27FC236}">
                    <a16:creationId xmlns:a16="http://schemas.microsoft.com/office/drawing/2014/main" id="{25934792-E742-E065-A429-777CB7424761}"/>
                  </a:ext>
                </a:extLst>
              </p:cNvPr>
              <p:cNvSpPr txBox="1"/>
              <p:nvPr/>
            </p:nvSpPr>
            <p:spPr>
              <a:xfrm>
                <a:off x="838200" y="2994849"/>
                <a:ext cx="2248756" cy="465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tr-TR" sz="2800" i="1" dirty="0" smtClean="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𝑧</m:t>
                          </m:r>
                        </m:e>
                        <m:sub>
                          <m:r>
                            <a:rPr lang="tr-TR" sz="2800" i="1" dirty="0">
                              <a:solidFill>
                                <a:srgbClr val="0070C0"/>
                              </a:solidFill>
                              <a:latin typeface="Cambria Math" panose="02040503050406030204" pitchFamily="18" charset="0"/>
                            </a:rPr>
                            <m:t>𝑗</m:t>
                          </m:r>
                        </m:sub>
                      </m:sSub>
                      <m:r>
                        <a:rPr lang="tr-TR" sz="2800" i="0" dirty="0">
                          <a:solidFill>
                            <a:srgbClr val="0070C0"/>
                          </a:solidFill>
                          <a:latin typeface="Cambria Math" panose="02040503050406030204" pitchFamily="18" charset="0"/>
                        </a:rPr>
                        <m:t>=</m:t>
                      </m:r>
                      <m:acc>
                        <m:accPr>
                          <m:chr m:val="⃗"/>
                          <m:ctrlPr>
                            <a:rPr lang="tr-TR" sz="2800" i="1" dirty="0">
                              <a:solidFill>
                                <a:srgbClr val="0070C0"/>
                              </a:solidFill>
                              <a:latin typeface="Cambria Math" panose="02040503050406030204" pitchFamily="18" charset="0"/>
                            </a:rPr>
                          </m:ctrlPr>
                        </m:accPr>
                        <m:e>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𝑤</m:t>
                              </m:r>
                            </m:e>
                            <m:sub>
                              <m:r>
                                <a:rPr lang="tr-TR" sz="2800" i="1" dirty="0">
                                  <a:solidFill>
                                    <a:srgbClr val="0070C0"/>
                                  </a:solidFill>
                                  <a:latin typeface="Cambria Math" panose="02040503050406030204" pitchFamily="18" charset="0"/>
                                </a:rPr>
                                <m:t>𝑗</m:t>
                              </m:r>
                            </m:sub>
                          </m:sSub>
                        </m:e>
                      </m:acc>
                      <m:r>
                        <a:rPr lang="tr-TR" sz="2800" b="0" i="0" dirty="0" smtClean="0">
                          <a:solidFill>
                            <a:srgbClr val="0070C0"/>
                          </a:solidFill>
                          <a:latin typeface="Cambria Math" panose="02040503050406030204" pitchFamily="18" charset="0"/>
                        </a:rPr>
                        <m:t>.</m:t>
                      </m:r>
                      <m:acc>
                        <m:accPr>
                          <m:chr m:val="⃗"/>
                          <m:ctrlPr>
                            <a:rPr lang="tr-TR" sz="2800" i="1" dirty="0">
                              <a:solidFill>
                                <a:srgbClr val="0070C0"/>
                              </a:solidFill>
                              <a:latin typeface="Cambria Math" panose="02040503050406030204" pitchFamily="18" charset="0"/>
                            </a:rPr>
                          </m:ctrlPr>
                        </m:accPr>
                        <m:e>
                          <m:r>
                            <a:rPr lang="tr-TR" sz="2800" i="1" dirty="0">
                              <a:solidFill>
                                <a:srgbClr val="0070C0"/>
                              </a:solidFill>
                              <a:latin typeface="Cambria Math" panose="02040503050406030204" pitchFamily="18" charset="0"/>
                            </a:rPr>
                            <m:t>𝑥</m:t>
                          </m:r>
                        </m:e>
                      </m:acc>
                      <m:r>
                        <a:rPr lang="tr-TR" sz="2800" i="0" dirty="0">
                          <a:solidFill>
                            <a:srgbClr val="0070C0"/>
                          </a:solidFill>
                          <a:latin typeface="Cambria Math" panose="02040503050406030204" pitchFamily="18" charset="0"/>
                        </a:rPr>
                        <m:t>+</m:t>
                      </m:r>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𝑏</m:t>
                          </m:r>
                        </m:e>
                        <m:sub>
                          <m:r>
                            <a:rPr lang="tr-TR" sz="2800" i="1" dirty="0">
                              <a:solidFill>
                                <a:srgbClr val="0070C0"/>
                              </a:solidFill>
                              <a:latin typeface="Cambria Math" panose="02040503050406030204" pitchFamily="18" charset="0"/>
                            </a:rPr>
                            <m:t>𝑗</m:t>
                          </m:r>
                        </m:sub>
                      </m:sSub>
                    </m:oMath>
                  </m:oMathPara>
                </a14:m>
                <a:endParaRPr lang="tr-TR" sz="2800" dirty="0">
                  <a:solidFill>
                    <a:srgbClr val="0070C0"/>
                  </a:solidFill>
                </a:endParaRPr>
              </a:p>
            </p:txBody>
          </p:sp>
        </mc:Choice>
        <mc:Fallback xmlns="">
          <p:sp>
            <p:nvSpPr>
              <p:cNvPr id="6" name="Metin kutusu 5">
                <a:extLst>
                  <a:ext uri="{FF2B5EF4-FFF2-40B4-BE49-F238E27FC236}">
                    <a16:creationId xmlns:a16="http://schemas.microsoft.com/office/drawing/2014/main" id="{25934792-E742-E065-A429-777CB7424761}"/>
                  </a:ext>
                </a:extLst>
              </p:cNvPr>
              <p:cNvSpPr txBox="1">
                <a:spLocks noRot="1" noChangeAspect="1" noMove="1" noResize="1" noEditPoints="1" noAdjustHandles="1" noChangeArrowheads="1" noChangeShapeType="1" noTextEdit="1"/>
              </p:cNvSpPr>
              <p:nvPr/>
            </p:nvSpPr>
            <p:spPr>
              <a:xfrm>
                <a:off x="838200" y="2994849"/>
                <a:ext cx="2248756" cy="465577"/>
              </a:xfrm>
              <a:prstGeom prst="rect">
                <a:avLst/>
              </a:prstGeom>
              <a:blipFill>
                <a:blip r:embed="rId4"/>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7" name="Metin kutusu 6">
                <a:extLst>
                  <a:ext uri="{FF2B5EF4-FFF2-40B4-BE49-F238E27FC236}">
                    <a16:creationId xmlns:a16="http://schemas.microsoft.com/office/drawing/2014/main" id="{45E645B0-EC67-0589-A4E3-D2E30790CEB2}"/>
                  </a:ext>
                </a:extLst>
              </p:cNvPr>
              <p:cNvSpPr txBox="1"/>
              <p:nvPr/>
            </p:nvSpPr>
            <p:spPr>
              <a:xfrm>
                <a:off x="3459821" y="3003527"/>
                <a:ext cx="214975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tr-TR" sz="2800" b="0" i="1" smtClean="0">
                          <a:solidFill>
                            <a:srgbClr val="0070C0"/>
                          </a:solidFill>
                          <a:latin typeface="Cambria Math" panose="02040503050406030204" pitchFamily="18" charset="0"/>
                        </a:rPr>
                        <m:t>𝑗</m:t>
                      </m:r>
                      <m:r>
                        <a:rPr lang="tr-TR" sz="2800" b="0" i="1" smtClean="0">
                          <a:solidFill>
                            <a:srgbClr val="0070C0"/>
                          </a:solidFill>
                          <a:latin typeface="Cambria Math" panose="02040503050406030204" pitchFamily="18" charset="0"/>
                        </a:rPr>
                        <m:t>=1,2,….,</m:t>
                      </m:r>
                      <m:r>
                        <a:rPr lang="tr-TR" sz="2800" b="0" i="1" smtClean="0">
                          <a:solidFill>
                            <a:srgbClr val="0070C0"/>
                          </a:solidFill>
                          <a:latin typeface="Cambria Math" panose="02040503050406030204" pitchFamily="18" charset="0"/>
                        </a:rPr>
                        <m:t>𝑁</m:t>
                      </m:r>
                    </m:oMath>
                  </m:oMathPara>
                </a14:m>
                <a:endParaRPr lang="tr-TR" sz="2800" dirty="0">
                  <a:solidFill>
                    <a:srgbClr val="0070C0"/>
                  </a:solidFill>
                </a:endParaRPr>
              </a:p>
            </p:txBody>
          </p:sp>
        </mc:Choice>
        <mc:Fallback xmlns="">
          <p:sp>
            <p:nvSpPr>
              <p:cNvPr id="7" name="Metin kutusu 6">
                <a:extLst>
                  <a:ext uri="{FF2B5EF4-FFF2-40B4-BE49-F238E27FC236}">
                    <a16:creationId xmlns:a16="http://schemas.microsoft.com/office/drawing/2014/main" id="{45E645B0-EC67-0589-A4E3-D2E30790CEB2}"/>
                  </a:ext>
                </a:extLst>
              </p:cNvPr>
              <p:cNvSpPr txBox="1">
                <a:spLocks noRot="1" noChangeAspect="1" noMove="1" noResize="1" noEditPoints="1" noAdjustHandles="1" noChangeArrowheads="1" noChangeShapeType="1" noTextEdit="1"/>
              </p:cNvSpPr>
              <p:nvPr/>
            </p:nvSpPr>
            <p:spPr>
              <a:xfrm>
                <a:off x="3459821" y="3003527"/>
                <a:ext cx="2149756" cy="430887"/>
              </a:xfrm>
              <a:prstGeom prst="rect">
                <a:avLst/>
              </a:prstGeom>
              <a:blipFill>
                <a:blip r:embed="rId5"/>
                <a:stretch>
                  <a:fillRect/>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8" name="Metin kutusu 7">
                <a:extLst>
                  <a:ext uri="{FF2B5EF4-FFF2-40B4-BE49-F238E27FC236}">
                    <a16:creationId xmlns:a16="http://schemas.microsoft.com/office/drawing/2014/main" id="{B7CF88F2-D4FD-3A41-7036-04D8DF823757}"/>
                  </a:ext>
                </a:extLst>
              </p:cNvPr>
              <p:cNvSpPr txBox="1"/>
              <p:nvPr/>
            </p:nvSpPr>
            <p:spPr>
              <a:xfrm>
                <a:off x="829030" y="3502109"/>
                <a:ext cx="4515852" cy="901978"/>
              </a:xfrm>
              <a:prstGeom prst="rect">
                <a:avLst/>
              </a:prstGeom>
              <a:noFill/>
            </p:spPr>
            <p:txBody>
              <a:bodyPr wrap="none" lIns="0" tIns="0" rIns="0" bIns="0" rtlCol="0">
                <a:spAutoFit/>
              </a:bodyPr>
              <a:lstStyle/>
              <a:p>
                <a:r>
                  <a:rPr lang="tr-TR" sz="2800" dirty="0">
                    <a:solidFill>
                      <a:srgbClr val="0070C0"/>
                    </a:solidFill>
                  </a:rPr>
                  <a:t>P</a:t>
                </a:r>
                <a14:m>
                  <m:oMath xmlns:m="http://schemas.openxmlformats.org/officeDocument/2006/math">
                    <m:d>
                      <m:dPr>
                        <m:ctrlPr>
                          <a:rPr lang="tr-TR" sz="3200" i="1" dirty="0">
                            <a:solidFill>
                              <a:srgbClr val="0070C0"/>
                            </a:solidFill>
                            <a:latin typeface="Cambria Math" panose="02040503050406030204" pitchFamily="18" charset="0"/>
                          </a:rPr>
                        </m:ctrlPr>
                      </m:dPr>
                      <m:e>
                        <m:r>
                          <a:rPr lang="tr-TR" sz="3200" i="1" dirty="0">
                            <a:solidFill>
                              <a:srgbClr val="0070C0"/>
                            </a:solidFill>
                            <a:latin typeface="Cambria Math" panose="02040503050406030204" pitchFamily="18" charset="0"/>
                          </a:rPr>
                          <m:t>𝑦</m:t>
                        </m:r>
                        <m:r>
                          <a:rPr lang="tr-TR" sz="3200" i="0" dirty="0">
                            <a:solidFill>
                              <a:srgbClr val="0070C0"/>
                            </a:solidFill>
                            <a:latin typeface="Cambria Math" panose="02040503050406030204" pitchFamily="18" charset="0"/>
                          </a:rPr>
                          <m:t>=</m:t>
                        </m:r>
                        <m:d>
                          <m:dPr>
                            <m:begChr m:val=""/>
                            <m:endChr m:val="|"/>
                            <m:ctrlPr>
                              <a:rPr lang="tr-TR" sz="3200" i="1" dirty="0">
                                <a:solidFill>
                                  <a:srgbClr val="0070C0"/>
                                </a:solidFill>
                                <a:latin typeface="Cambria Math" panose="02040503050406030204" pitchFamily="18" charset="0"/>
                              </a:rPr>
                            </m:ctrlPr>
                          </m:dPr>
                          <m:e>
                            <m:r>
                              <a:rPr lang="tr-TR" sz="3200" i="1" dirty="0">
                                <a:solidFill>
                                  <a:srgbClr val="0070C0"/>
                                </a:solidFill>
                                <a:latin typeface="Cambria Math" panose="02040503050406030204" pitchFamily="18" charset="0"/>
                              </a:rPr>
                              <m:t>𝑗</m:t>
                            </m:r>
                          </m:e>
                        </m:d>
                        <m:r>
                          <a:rPr lang="tr-TR" sz="3200" i="1" dirty="0">
                            <a:solidFill>
                              <a:srgbClr val="0070C0"/>
                            </a:solidFill>
                            <a:latin typeface="Cambria Math" panose="02040503050406030204" pitchFamily="18" charset="0"/>
                          </a:rPr>
                          <m:t>𝑥</m:t>
                        </m:r>
                      </m:e>
                    </m:d>
                    <m:r>
                      <a:rPr lang="tr-TR" sz="3200" i="0" dirty="0">
                        <a:solidFill>
                          <a:srgbClr val="0070C0"/>
                        </a:solidFill>
                        <a:latin typeface="Cambria Math" panose="02040503050406030204" pitchFamily="18" charset="0"/>
                      </a:rPr>
                      <m:t>=</m:t>
                    </m:r>
                    <m:sSub>
                      <m:sSubPr>
                        <m:ctrlPr>
                          <a:rPr lang="tr-TR" sz="3200" i="1" dirty="0">
                            <a:solidFill>
                              <a:srgbClr val="0070C0"/>
                            </a:solidFill>
                            <a:latin typeface="Cambria Math" panose="02040503050406030204" pitchFamily="18" charset="0"/>
                          </a:rPr>
                        </m:ctrlPr>
                      </m:sSubPr>
                      <m:e>
                        <m:r>
                          <a:rPr lang="tr-TR" sz="3200" i="1" dirty="0">
                            <a:solidFill>
                              <a:srgbClr val="0070C0"/>
                            </a:solidFill>
                            <a:latin typeface="Cambria Math" panose="02040503050406030204" pitchFamily="18" charset="0"/>
                          </a:rPr>
                          <m:t>𝑎</m:t>
                        </m:r>
                      </m:e>
                      <m:sub>
                        <m:r>
                          <a:rPr lang="tr-TR" sz="3200" i="1" dirty="0">
                            <a:solidFill>
                              <a:srgbClr val="0070C0"/>
                            </a:solidFill>
                            <a:latin typeface="Cambria Math" panose="02040503050406030204" pitchFamily="18" charset="0"/>
                          </a:rPr>
                          <m:t>𝑗</m:t>
                        </m:r>
                      </m:sub>
                    </m:sSub>
                    <m:r>
                      <a:rPr lang="tr-TR" sz="3200" i="0" dirty="0">
                        <a:solidFill>
                          <a:srgbClr val="0070C0"/>
                        </a:solidFill>
                        <a:latin typeface="Cambria Math" panose="02040503050406030204" pitchFamily="18" charset="0"/>
                      </a:rPr>
                      <m:t>=</m:t>
                    </m:r>
                    <m:f>
                      <m:fPr>
                        <m:ctrlPr>
                          <a:rPr lang="tr-TR" sz="3200" i="1" dirty="0">
                            <a:solidFill>
                              <a:srgbClr val="0070C0"/>
                            </a:solidFill>
                            <a:latin typeface="Cambria Math" panose="02040503050406030204" pitchFamily="18" charset="0"/>
                          </a:rPr>
                        </m:ctrlPr>
                      </m:fPr>
                      <m:num>
                        <m:sSup>
                          <m:sSupPr>
                            <m:ctrlPr>
                              <a:rPr lang="tr-TR" sz="3200" i="1" dirty="0">
                                <a:solidFill>
                                  <a:srgbClr val="0070C0"/>
                                </a:solidFill>
                                <a:latin typeface="Cambria Math" panose="02040503050406030204" pitchFamily="18" charset="0"/>
                              </a:rPr>
                            </m:ctrlPr>
                          </m:sSupPr>
                          <m:e>
                            <m:r>
                              <a:rPr lang="tr-TR" sz="3200" i="0" dirty="0">
                                <a:solidFill>
                                  <a:srgbClr val="0070C0"/>
                                </a:solidFill>
                                <a:latin typeface="Cambria Math" panose="02040503050406030204" pitchFamily="18" charset="0"/>
                              </a:rPr>
                              <m:t>ⅇ</m:t>
                            </m:r>
                          </m:e>
                          <m:sup>
                            <m:sSub>
                              <m:sSubPr>
                                <m:ctrlPr>
                                  <a:rPr lang="tr-TR" sz="3200" i="1" dirty="0">
                                    <a:solidFill>
                                      <a:srgbClr val="0070C0"/>
                                    </a:solidFill>
                                    <a:latin typeface="Cambria Math" panose="02040503050406030204" pitchFamily="18" charset="0"/>
                                  </a:rPr>
                                </m:ctrlPr>
                              </m:sSubPr>
                              <m:e>
                                <m:r>
                                  <a:rPr lang="tr-TR" sz="3200" i="1" dirty="0">
                                    <a:solidFill>
                                      <a:srgbClr val="0070C0"/>
                                    </a:solidFill>
                                    <a:latin typeface="Cambria Math" panose="02040503050406030204" pitchFamily="18" charset="0"/>
                                  </a:rPr>
                                  <m:t>𝑧</m:t>
                                </m:r>
                              </m:e>
                              <m:sub>
                                <m:r>
                                  <a:rPr lang="tr-TR" sz="3200" i="1" dirty="0">
                                    <a:solidFill>
                                      <a:srgbClr val="0070C0"/>
                                    </a:solidFill>
                                    <a:latin typeface="Cambria Math" panose="02040503050406030204" pitchFamily="18" charset="0"/>
                                  </a:rPr>
                                  <m:t>𝑗</m:t>
                                </m:r>
                              </m:sub>
                            </m:sSub>
                          </m:sup>
                        </m:sSup>
                      </m:num>
                      <m:den>
                        <m:nary>
                          <m:naryPr>
                            <m:chr m:val="∑"/>
                            <m:ctrlPr>
                              <a:rPr lang="tr-TR" sz="3200" i="1" dirty="0" smtClean="0">
                                <a:solidFill>
                                  <a:srgbClr val="0070C0"/>
                                </a:solidFill>
                                <a:latin typeface="Cambria Math" panose="02040503050406030204" pitchFamily="18" charset="0"/>
                              </a:rPr>
                            </m:ctrlPr>
                          </m:naryPr>
                          <m:sub>
                            <m:r>
                              <m:rPr>
                                <m:brk m:alnAt="23"/>
                              </m:rPr>
                              <a:rPr lang="tr-TR" sz="3200" b="0" i="1" dirty="0" smtClean="0">
                                <a:solidFill>
                                  <a:srgbClr val="0070C0"/>
                                </a:solidFill>
                                <a:latin typeface="Cambria Math" panose="02040503050406030204" pitchFamily="18" charset="0"/>
                              </a:rPr>
                              <m:t>𝑘</m:t>
                            </m:r>
                            <m:r>
                              <a:rPr lang="tr-TR" sz="3200" b="0" i="1" dirty="0" smtClean="0">
                                <a:solidFill>
                                  <a:srgbClr val="0070C0"/>
                                </a:solidFill>
                                <a:latin typeface="Cambria Math" panose="02040503050406030204" pitchFamily="18" charset="0"/>
                              </a:rPr>
                              <m:t>=1</m:t>
                            </m:r>
                          </m:sub>
                          <m:sup>
                            <m:r>
                              <a:rPr lang="tr-TR" sz="3200" b="0" i="1" dirty="0" smtClean="0">
                                <a:solidFill>
                                  <a:srgbClr val="0070C0"/>
                                </a:solidFill>
                                <a:latin typeface="Cambria Math" panose="02040503050406030204" pitchFamily="18" charset="0"/>
                              </a:rPr>
                              <m:t>𝑁</m:t>
                            </m:r>
                          </m:sup>
                          <m:e>
                            <m:sSup>
                              <m:sSupPr>
                                <m:ctrlPr>
                                  <a:rPr lang="tr-TR" sz="3200" i="1" dirty="0" smtClean="0">
                                    <a:solidFill>
                                      <a:srgbClr val="0070C0"/>
                                    </a:solidFill>
                                    <a:latin typeface="Cambria Math" panose="02040503050406030204" pitchFamily="18" charset="0"/>
                                  </a:rPr>
                                </m:ctrlPr>
                              </m:sSupPr>
                              <m:e>
                                <m:r>
                                  <a:rPr lang="tr-TR" sz="3200" i="0" dirty="0">
                                    <a:solidFill>
                                      <a:srgbClr val="0070C0"/>
                                    </a:solidFill>
                                    <a:latin typeface="Cambria Math" panose="02040503050406030204" pitchFamily="18" charset="0"/>
                                  </a:rPr>
                                  <m:t>ⅇ</m:t>
                                </m:r>
                              </m:e>
                              <m:sup>
                                <m:sSub>
                                  <m:sSubPr>
                                    <m:ctrlPr>
                                      <a:rPr lang="tr-TR" sz="3200" i="1" dirty="0">
                                        <a:solidFill>
                                          <a:srgbClr val="0070C0"/>
                                        </a:solidFill>
                                        <a:latin typeface="Cambria Math" panose="02040503050406030204" pitchFamily="18" charset="0"/>
                                      </a:rPr>
                                    </m:ctrlPr>
                                  </m:sSubPr>
                                  <m:e>
                                    <m:r>
                                      <a:rPr lang="tr-TR" sz="3200" i="1" dirty="0">
                                        <a:solidFill>
                                          <a:srgbClr val="0070C0"/>
                                        </a:solidFill>
                                        <a:latin typeface="Cambria Math" panose="02040503050406030204" pitchFamily="18" charset="0"/>
                                      </a:rPr>
                                      <m:t>𝑧</m:t>
                                    </m:r>
                                  </m:e>
                                  <m:sub>
                                    <m:r>
                                      <a:rPr lang="tr-TR" sz="3200" b="0" i="1" dirty="0" smtClean="0">
                                        <a:solidFill>
                                          <a:srgbClr val="0070C0"/>
                                        </a:solidFill>
                                        <a:latin typeface="Cambria Math" panose="02040503050406030204" pitchFamily="18" charset="0"/>
                                      </a:rPr>
                                      <m:t>𝑘</m:t>
                                    </m:r>
                                  </m:sub>
                                </m:sSub>
                              </m:sup>
                            </m:sSup>
                          </m:e>
                        </m:nary>
                      </m:den>
                    </m:f>
                  </m:oMath>
                </a14:m>
                <a:endParaRPr lang="tr-TR" sz="3200" dirty="0">
                  <a:solidFill>
                    <a:srgbClr val="0070C0"/>
                  </a:solidFill>
                </a:endParaRPr>
              </a:p>
            </p:txBody>
          </p:sp>
        </mc:Choice>
        <mc:Fallback xmlns="">
          <p:sp>
            <p:nvSpPr>
              <p:cNvPr id="8" name="Metin kutusu 7">
                <a:extLst>
                  <a:ext uri="{FF2B5EF4-FFF2-40B4-BE49-F238E27FC236}">
                    <a16:creationId xmlns:a16="http://schemas.microsoft.com/office/drawing/2014/main" id="{B7CF88F2-D4FD-3A41-7036-04D8DF823757}"/>
                  </a:ext>
                </a:extLst>
              </p:cNvPr>
              <p:cNvSpPr txBox="1">
                <a:spLocks noRot="1" noChangeAspect="1" noMove="1" noResize="1" noEditPoints="1" noAdjustHandles="1" noChangeArrowheads="1" noChangeShapeType="1" noTextEdit="1"/>
              </p:cNvSpPr>
              <p:nvPr/>
            </p:nvSpPr>
            <p:spPr>
              <a:xfrm>
                <a:off x="829030" y="3502109"/>
                <a:ext cx="4515852" cy="901978"/>
              </a:xfrm>
              <a:prstGeom prst="rect">
                <a:avLst/>
              </a:prstGeom>
              <a:blipFill>
                <a:blip r:embed="rId6"/>
                <a:stretch>
                  <a:fillRect l="-4858" b="-676"/>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9" name="Metin kutusu 8">
                <a:extLst>
                  <a:ext uri="{FF2B5EF4-FFF2-40B4-BE49-F238E27FC236}">
                    <a16:creationId xmlns:a16="http://schemas.microsoft.com/office/drawing/2014/main" id="{70B89B05-41F9-BE14-B8F9-E4F92204F550}"/>
                  </a:ext>
                </a:extLst>
              </p:cNvPr>
              <p:cNvSpPr txBox="1"/>
              <p:nvPr/>
            </p:nvSpPr>
            <p:spPr>
              <a:xfrm>
                <a:off x="823422" y="4441167"/>
                <a:ext cx="5420350" cy="649986"/>
              </a:xfrm>
              <a:prstGeom prst="rect">
                <a:avLst/>
              </a:prstGeom>
              <a:noFill/>
            </p:spPr>
            <p:txBody>
              <a:bodyPr wrap="square" lIns="0" tIns="0" rIns="0" bIns="0" rtlCol="0">
                <a:spAutoFit/>
              </a:bodyPr>
              <a:lstStyle/>
              <a:p>
                <a14:m>
                  <m:oMath xmlns:m="http://schemas.openxmlformats.org/officeDocument/2006/math">
                    <m:r>
                      <a:rPr lang="tr-TR" sz="2800" b="0" i="1" smtClean="0">
                        <a:solidFill>
                          <a:srgbClr val="FF0000"/>
                        </a:solidFill>
                        <a:latin typeface="Cambria Math" panose="02040503050406030204" pitchFamily="18" charset="0"/>
                      </a:rPr>
                      <m:t>ö</m:t>
                    </m:r>
                    <m:r>
                      <a:rPr lang="tr-TR" sz="2800" b="0" i="1" smtClean="0">
                        <a:solidFill>
                          <a:srgbClr val="FF0000"/>
                        </a:solidFill>
                        <a:latin typeface="Cambria Math" panose="02040503050406030204" pitchFamily="18" charset="0"/>
                      </a:rPr>
                      <m:t>𝑟</m:t>
                    </m:r>
                    <m:r>
                      <a:rPr lang="tr-TR" sz="2800" b="0" i="1" smtClean="0">
                        <a:solidFill>
                          <a:srgbClr val="FF0000"/>
                        </a:solidFill>
                        <a:latin typeface="Cambria Math" panose="02040503050406030204" pitchFamily="18" charset="0"/>
                      </a:rPr>
                      <m:t>:</m:t>
                    </m:r>
                    <m:sSub>
                      <m:sSubPr>
                        <m:ctrlPr>
                          <a:rPr lang="tr-TR" sz="2800" i="1" dirty="0" smtClean="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𝑎</m:t>
                        </m:r>
                      </m:e>
                      <m:sub>
                        <m:r>
                          <a:rPr lang="tr-TR" sz="2800" b="0" i="1" dirty="0" smtClean="0">
                            <a:solidFill>
                              <a:srgbClr val="0070C0"/>
                            </a:solidFill>
                            <a:latin typeface="Cambria Math" panose="02040503050406030204" pitchFamily="18" charset="0"/>
                          </a:rPr>
                          <m:t>1</m:t>
                        </m:r>
                      </m:sub>
                    </m:sSub>
                    <m:r>
                      <a:rPr lang="tr-TR" sz="2800" i="0" dirty="0">
                        <a:solidFill>
                          <a:srgbClr val="0070C0"/>
                        </a:solidFill>
                        <a:latin typeface="Cambria Math" panose="02040503050406030204" pitchFamily="18" charset="0"/>
                      </a:rPr>
                      <m:t>=</m:t>
                    </m:r>
                    <m:f>
                      <m:fPr>
                        <m:ctrlPr>
                          <a:rPr lang="tr-TR" sz="2800" i="1" dirty="0">
                            <a:solidFill>
                              <a:srgbClr val="0070C0"/>
                            </a:solidFill>
                            <a:latin typeface="Cambria Math" panose="02040503050406030204" pitchFamily="18" charset="0"/>
                          </a:rPr>
                        </m:ctrlPr>
                      </m:fPr>
                      <m:num>
                        <m:sSup>
                          <m:sSupPr>
                            <m:ctrlPr>
                              <a:rPr lang="tr-TR" sz="2800" i="1" dirty="0" smtClean="0">
                                <a:solidFill>
                                  <a:srgbClr val="0070C0"/>
                                </a:solidFill>
                                <a:latin typeface="Cambria Math" panose="02040503050406030204" pitchFamily="18" charset="0"/>
                              </a:rPr>
                            </m:ctrlPr>
                          </m:sSupPr>
                          <m:e>
                            <m:r>
                              <a:rPr lang="tr-TR" sz="2800" i="0" dirty="0">
                                <a:solidFill>
                                  <a:srgbClr val="0070C0"/>
                                </a:solidFill>
                                <a:latin typeface="Cambria Math" panose="02040503050406030204" pitchFamily="18" charset="0"/>
                              </a:rPr>
                              <m:t>ⅇ</m:t>
                            </m:r>
                          </m:e>
                          <m:sup>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𝑧</m:t>
                                </m:r>
                              </m:e>
                              <m:sub>
                                <m:r>
                                  <a:rPr lang="tr-TR" sz="2800" b="0" i="1" dirty="0" smtClean="0">
                                    <a:solidFill>
                                      <a:srgbClr val="0070C0"/>
                                    </a:solidFill>
                                    <a:latin typeface="Cambria Math" panose="02040503050406030204" pitchFamily="18" charset="0"/>
                                  </a:rPr>
                                  <m:t>1</m:t>
                                </m:r>
                              </m:sub>
                            </m:sSub>
                          </m:sup>
                        </m:sSup>
                      </m:num>
                      <m:den>
                        <m:sSup>
                          <m:sSupPr>
                            <m:ctrlPr>
                              <a:rPr lang="tr-TR" sz="2800" i="1" dirty="0" smtClean="0">
                                <a:solidFill>
                                  <a:srgbClr val="0070C0"/>
                                </a:solidFill>
                                <a:latin typeface="Cambria Math" panose="02040503050406030204" pitchFamily="18" charset="0"/>
                              </a:rPr>
                            </m:ctrlPr>
                          </m:sSupPr>
                          <m:e>
                            <m:r>
                              <a:rPr lang="tr-TR" sz="2800" i="0" dirty="0">
                                <a:solidFill>
                                  <a:srgbClr val="0070C0"/>
                                </a:solidFill>
                                <a:latin typeface="Cambria Math" panose="02040503050406030204" pitchFamily="18" charset="0"/>
                              </a:rPr>
                              <m:t>ⅇ</m:t>
                            </m:r>
                          </m:e>
                          <m:sup>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𝑧</m:t>
                                </m:r>
                              </m:e>
                              <m:sub>
                                <m:r>
                                  <a:rPr lang="tr-TR" sz="2800" b="0" i="1" dirty="0" smtClean="0">
                                    <a:solidFill>
                                      <a:srgbClr val="0070C0"/>
                                    </a:solidFill>
                                    <a:latin typeface="Cambria Math" panose="02040503050406030204" pitchFamily="18" charset="0"/>
                                  </a:rPr>
                                  <m:t>1</m:t>
                                </m:r>
                              </m:sub>
                            </m:sSub>
                          </m:sup>
                        </m:sSup>
                        <m:r>
                          <a:rPr lang="tr-TR" sz="2800" b="0" i="1" dirty="0" smtClean="0">
                            <a:solidFill>
                              <a:srgbClr val="0070C0"/>
                            </a:solidFill>
                            <a:latin typeface="Cambria Math" panose="02040503050406030204" pitchFamily="18" charset="0"/>
                          </a:rPr>
                          <m:t>+</m:t>
                        </m:r>
                        <m:sSup>
                          <m:sSupPr>
                            <m:ctrlPr>
                              <a:rPr lang="tr-TR" sz="2800" i="1" dirty="0" smtClean="0">
                                <a:solidFill>
                                  <a:srgbClr val="0070C0"/>
                                </a:solidFill>
                                <a:latin typeface="Cambria Math" panose="02040503050406030204" pitchFamily="18" charset="0"/>
                              </a:rPr>
                            </m:ctrlPr>
                          </m:sSupPr>
                          <m:e>
                            <m:r>
                              <a:rPr lang="tr-TR" sz="2800" i="0" dirty="0">
                                <a:solidFill>
                                  <a:srgbClr val="0070C0"/>
                                </a:solidFill>
                                <a:latin typeface="Cambria Math" panose="02040503050406030204" pitchFamily="18" charset="0"/>
                              </a:rPr>
                              <m:t>ⅇ</m:t>
                            </m:r>
                          </m:e>
                          <m:sup>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𝑧</m:t>
                                </m:r>
                              </m:e>
                              <m:sub>
                                <m:r>
                                  <a:rPr lang="tr-TR" sz="2800" b="0" i="1" dirty="0" smtClean="0">
                                    <a:solidFill>
                                      <a:srgbClr val="0070C0"/>
                                    </a:solidFill>
                                    <a:latin typeface="Cambria Math" panose="02040503050406030204" pitchFamily="18" charset="0"/>
                                  </a:rPr>
                                  <m:t>2</m:t>
                                </m:r>
                              </m:sub>
                            </m:sSub>
                          </m:sup>
                        </m:sSup>
                        <m:r>
                          <a:rPr lang="tr-TR" sz="2800" b="0" i="1" dirty="0" smtClean="0">
                            <a:solidFill>
                              <a:srgbClr val="0070C0"/>
                            </a:solidFill>
                            <a:latin typeface="Cambria Math" panose="02040503050406030204" pitchFamily="18" charset="0"/>
                          </a:rPr>
                          <m:t>+…+</m:t>
                        </m:r>
                        <m:sSup>
                          <m:sSupPr>
                            <m:ctrlPr>
                              <a:rPr lang="tr-TR" sz="2800" i="1" dirty="0" smtClean="0">
                                <a:solidFill>
                                  <a:srgbClr val="0070C0"/>
                                </a:solidFill>
                                <a:latin typeface="Cambria Math" panose="02040503050406030204" pitchFamily="18" charset="0"/>
                              </a:rPr>
                            </m:ctrlPr>
                          </m:sSupPr>
                          <m:e>
                            <m:r>
                              <a:rPr lang="tr-TR" sz="2800" i="0" dirty="0">
                                <a:solidFill>
                                  <a:srgbClr val="0070C0"/>
                                </a:solidFill>
                                <a:latin typeface="Cambria Math" panose="02040503050406030204" pitchFamily="18" charset="0"/>
                              </a:rPr>
                              <m:t>ⅇ</m:t>
                            </m:r>
                          </m:e>
                          <m:sup>
                            <m:sSub>
                              <m:sSubPr>
                                <m:ctrlPr>
                                  <a:rPr lang="tr-TR" sz="2800" i="1" dirty="0">
                                    <a:solidFill>
                                      <a:srgbClr val="0070C0"/>
                                    </a:solidFill>
                                    <a:latin typeface="Cambria Math" panose="02040503050406030204" pitchFamily="18" charset="0"/>
                                  </a:rPr>
                                </m:ctrlPr>
                              </m:sSubPr>
                              <m:e>
                                <m:r>
                                  <a:rPr lang="tr-TR" sz="2800" i="1" dirty="0">
                                    <a:solidFill>
                                      <a:srgbClr val="0070C0"/>
                                    </a:solidFill>
                                    <a:latin typeface="Cambria Math" panose="02040503050406030204" pitchFamily="18" charset="0"/>
                                  </a:rPr>
                                  <m:t>𝑧</m:t>
                                </m:r>
                              </m:e>
                              <m:sub>
                                <m:r>
                                  <a:rPr lang="tr-TR" sz="2800" b="0" i="1" dirty="0" smtClean="0">
                                    <a:solidFill>
                                      <a:srgbClr val="0070C0"/>
                                    </a:solidFill>
                                    <a:latin typeface="Cambria Math" panose="02040503050406030204" pitchFamily="18" charset="0"/>
                                  </a:rPr>
                                  <m:t>𝑁</m:t>
                                </m:r>
                              </m:sub>
                            </m:sSub>
                          </m:sup>
                        </m:sSup>
                      </m:den>
                    </m:f>
                  </m:oMath>
                </a14:m>
                <a:r>
                  <a:rPr lang="tr-TR" sz="2800" dirty="0">
                    <a:solidFill>
                      <a:srgbClr val="0070C0"/>
                    </a:solidFill>
                  </a:rPr>
                  <a:t> = </a:t>
                </a:r>
                <a:r>
                  <a:rPr lang="tr-TR" sz="2400" dirty="0">
                    <a:solidFill>
                      <a:srgbClr val="0070C0"/>
                    </a:solidFill>
                  </a:rPr>
                  <a:t>P</a:t>
                </a:r>
                <a14:m>
                  <m:oMath xmlns:m="http://schemas.openxmlformats.org/officeDocument/2006/math">
                    <m:d>
                      <m:dPr>
                        <m:ctrlPr>
                          <a:rPr lang="tr-TR" sz="2800" i="1" dirty="0">
                            <a:solidFill>
                              <a:srgbClr val="0070C0"/>
                            </a:solidFill>
                            <a:latin typeface="Cambria Math" panose="02040503050406030204" pitchFamily="18" charset="0"/>
                          </a:rPr>
                        </m:ctrlPr>
                      </m:dPr>
                      <m:e>
                        <m:r>
                          <a:rPr lang="tr-TR" sz="2800" i="1" dirty="0">
                            <a:solidFill>
                              <a:srgbClr val="0070C0"/>
                            </a:solidFill>
                            <a:latin typeface="Cambria Math" panose="02040503050406030204" pitchFamily="18" charset="0"/>
                          </a:rPr>
                          <m:t>𝑦</m:t>
                        </m:r>
                        <m:r>
                          <a:rPr lang="tr-TR" sz="2800" i="0" dirty="0">
                            <a:solidFill>
                              <a:srgbClr val="0070C0"/>
                            </a:solidFill>
                            <a:latin typeface="Cambria Math" panose="02040503050406030204" pitchFamily="18" charset="0"/>
                          </a:rPr>
                          <m:t>=</m:t>
                        </m:r>
                        <m:d>
                          <m:dPr>
                            <m:begChr m:val=""/>
                            <m:endChr m:val="|"/>
                            <m:ctrlPr>
                              <a:rPr lang="tr-TR" sz="2800" i="1" dirty="0">
                                <a:solidFill>
                                  <a:srgbClr val="0070C0"/>
                                </a:solidFill>
                                <a:latin typeface="Cambria Math" panose="02040503050406030204" pitchFamily="18" charset="0"/>
                              </a:rPr>
                            </m:ctrlPr>
                          </m:dPr>
                          <m:e>
                            <m:r>
                              <a:rPr lang="tr-TR" sz="2800" b="0" i="1" dirty="0" smtClean="0">
                                <a:solidFill>
                                  <a:srgbClr val="0070C0"/>
                                </a:solidFill>
                                <a:latin typeface="Cambria Math" panose="02040503050406030204" pitchFamily="18" charset="0"/>
                              </a:rPr>
                              <m:t>1</m:t>
                            </m:r>
                          </m:e>
                        </m:d>
                        <m:r>
                          <a:rPr lang="tr-TR" sz="2800" i="1" dirty="0">
                            <a:solidFill>
                              <a:srgbClr val="0070C0"/>
                            </a:solidFill>
                            <a:latin typeface="Cambria Math" panose="02040503050406030204" pitchFamily="18" charset="0"/>
                          </a:rPr>
                          <m:t>𝑥</m:t>
                        </m:r>
                      </m:e>
                    </m:d>
                  </m:oMath>
                </a14:m>
                <a:endParaRPr lang="tr-TR" sz="2800" dirty="0">
                  <a:solidFill>
                    <a:srgbClr val="0070C0"/>
                  </a:solidFill>
                </a:endParaRPr>
              </a:p>
            </p:txBody>
          </p:sp>
        </mc:Choice>
        <mc:Fallback xmlns="">
          <p:sp>
            <p:nvSpPr>
              <p:cNvPr id="9" name="Metin kutusu 8">
                <a:extLst>
                  <a:ext uri="{FF2B5EF4-FFF2-40B4-BE49-F238E27FC236}">
                    <a16:creationId xmlns:a16="http://schemas.microsoft.com/office/drawing/2014/main" id="{70B89B05-41F9-BE14-B8F9-E4F92204F550}"/>
                  </a:ext>
                </a:extLst>
              </p:cNvPr>
              <p:cNvSpPr txBox="1">
                <a:spLocks noRot="1" noChangeAspect="1" noMove="1" noResize="1" noEditPoints="1" noAdjustHandles="1" noChangeArrowheads="1" noChangeShapeType="1" noTextEdit="1"/>
              </p:cNvSpPr>
              <p:nvPr/>
            </p:nvSpPr>
            <p:spPr>
              <a:xfrm>
                <a:off x="823422" y="4441167"/>
                <a:ext cx="5420350" cy="649986"/>
              </a:xfrm>
              <a:prstGeom prst="rect">
                <a:avLst/>
              </a:prstGeom>
              <a:blipFill>
                <a:blip r:embed="rId7"/>
                <a:stretch>
                  <a:fillRect b="-19811"/>
                </a:stretch>
              </a:blipFill>
            </p:spPr>
            <p:txBody>
              <a:bodyPr/>
              <a:lstStyle/>
              <a:p>
                <a:r>
                  <a:rPr lang="tr-TR">
                    <a:noFill/>
                  </a:rPr>
                  <a:t> </a:t>
                </a:r>
              </a:p>
            </p:txBody>
          </p:sp>
        </mc:Fallback>
      </mc:AlternateContent>
      <p:sp>
        <p:nvSpPr>
          <p:cNvPr id="10" name="Metin kutusu 9">
            <a:extLst>
              <a:ext uri="{FF2B5EF4-FFF2-40B4-BE49-F238E27FC236}">
                <a16:creationId xmlns:a16="http://schemas.microsoft.com/office/drawing/2014/main" id="{4498A6C0-BA42-9E9A-A6D1-30564A496D35}"/>
              </a:ext>
            </a:extLst>
          </p:cNvPr>
          <p:cNvSpPr txBox="1"/>
          <p:nvPr/>
        </p:nvSpPr>
        <p:spPr>
          <a:xfrm>
            <a:off x="769862" y="5128233"/>
            <a:ext cx="5527471" cy="400110"/>
          </a:xfrm>
          <a:prstGeom prst="rect">
            <a:avLst/>
          </a:prstGeom>
          <a:noFill/>
        </p:spPr>
        <p:txBody>
          <a:bodyPr wrap="square" rtlCol="0">
            <a:spAutoFit/>
          </a:bodyPr>
          <a:lstStyle/>
          <a:p>
            <a:r>
              <a:rPr lang="tr-TR" sz="2000" b="1" dirty="0" err="1"/>
              <a:t>Softmax</a:t>
            </a:r>
            <a:r>
              <a:rPr lang="tr-TR" sz="2000" b="1" dirty="0"/>
              <a:t> Regresyonunun Maliyet Fonksiyonu :</a:t>
            </a:r>
          </a:p>
        </p:txBody>
      </p:sp>
      <mc:AlternateContent xmlns:mc="http://schemas.openxmlformats.org/markup-compatibility/2006" xmlns:a14="http://schemas.microsoft.com/office/drawing/2010/main">
        <mc:Choice Requires="a14">
          <p:sp>
            <p:nvSpPr>
              <p:cNvPr id="11" name="Metin kutusu 10">
                <a:extLst>
                  <a:ext uri="{FF2B5EF4-FFF2-40B4-BE49-F238E27FC236}">
                    <a16:creationId xmlns:a16="http://schemas.microsoft.com/office/drawing/2014/main" id="{CA7A7DF3-B31F-308B-768F-C67C72D5C52D}"/>
                  </a:ext>
                </a:extLst>
              </p:cNvPr>
              <p:cNvSpPr txBox="1"/>
              <p:nvPr/>
            </p:nvSpPr>
            <p:spPr>
              <a:xfrm>
                <a:off x="744704" y="5448971"/>
                <a:ext cx="6011938" cy="1609993"/>
              </a:xfrm>
              <a:prstGeom prst="rect">
                <a:avLst/>
              </a:prstGeom>
              <a:noFill/>
            </p:spPr>
            <p:txBody>
              <a:bodyPr wrap="square" lIns="0" tIns="0" rIns="0" bIns="0" rtlCol="0">
                <a:spAutoFit/>
              </a:bodyPr>
              <a:lstStyle/>
              <a:p>
                <a14:m>
                  <m:oMath xmlns:m="http://schemas.openxmlformats.org/officeDocument/2006/math">
                    <m:r>
                      <a:rPr lang="tr-TR" sz="2400" b="0" i="1" smtClean="0">
                        <a:solidFill>
                          <a:srgbClr val="0070C0"/>
                        </a:solidFill>
                        <a:latin typeface="Cambria Math" panose="02040503050406030204" pitchFamily="18" charset="0"/>
                      </a:rPr>
                      <m:t>𝑙𝑜𝑠𝑠</m:t>
                    </m:r>
                    <m:d>
                      <m:dPr>
                        <m:ctrlPr>
                          <a:rPr lang="tr-TR" sz="2400" b="0" i="1" smtClean="0">
                            <a:solidFill>
                              <a:srgbClr val="0070C0"/>
                            </a:solidFill>
                            <a:latin typeface="Cambria Math" panose="02040503050406030204" pitchFamily="18" charset="0"/>
                          </a:rPr>
                        </m:ctrlPr>
                      </m:dPr>
                      <m:e>
                        <m:r>
                          <a:rPr lang="tr-TR" sz="2400" b="0" i="1" smtClean="0">
                            <a:solidFill>
                              <a:srgbClr val="0070C0"/>
                            </a:solidFill>
                            <a:latin typeface="Cambria Math" panose="02040503050406030204" pitchFamily="18" charset="0"/>
                          </a:rPr>
                          <m:t>𝑎</m:t>
                        </m:r>
                        <m:r>
                          <a:rPr lang="tr-TR" sz="2400" b="0" i="1" smtClean="0">
                            <a:solidFill>
                              <a:srgbClr val="0070C0"/>
                            </a:solidFill>
                            <a:latin typeface="Cambria Math" panose="02040503050406030204" pitchFamily="18" charset="0"/>
                          </a:rPr>
                          <m:t>1,…,</m:t>
                        </m:r>
                        <m:r>
                          <a:rPr lang="tr-TR" sz="2400" b="0" i="1" smtClean="0">
                            <a:solidFill>
                              <a:srgbClr val="0070C0"/>
                            </a:solidFill>
                            <a:latin typeface="Cambria Math" panose="02040503050406030204" pitchFamily="18" charset="0"/>
                          </a:rPr>
                          <m:t>𝑎𝑁</m:t>
                        </m:r>
                      </m:e>
                    </m:d>
                    <m:r>
                      <a:rPr lang="tr-TR" sz="2400" b="0" i="1" smtClean="0">
                        <a:solidFill>
                          <a:srgbClr val="0070C0"/>
                        </a:solidFill>
                        <a:latin typeface="Cambria Math" panose="02040503050406030204" pitchFamily="18" charset="0"/>
                      </a:rPr>
                      <m:t>=</m:t>
                    </m:r>
                    <m:d>
                      <m:dPr>
                        <m:begChr m:val="{"/>
                        <m:endChr m:val=""/>
                        <m:ctrlPr>
                          <a:rPr lang="tr-TR" sz="2400" i="1" dirty="0" smtClean="0">
                            <a:solidFill>
                              <a:srgbClr val="0070C0"/>
                            </a:solidFill>
                            <a:latin typeface="Cambria Math" panose="02040503050406030204" pitchFamily="18" charset="0"/>
                          </a:rPr>
                        </m:ctrlPr>
                      </m:dPr>
                      <m:e>
                        <m:m>
                          <m:mPr>
                            <m:plcHide m:val="on"/>
                            <m:mcs>
                              <m:mc>
                                <m:mcPr>
                                  <m:count m:val="1"/>
                                  <m:mcJc m:val="center"/>
                                </m:mcPr>
                              </m:mc>
                            </m:mcs>
                            <m:ctrlPr>
                              <a:rPr lang="tr-TR" sz="2400" i="1" dirty="0">
                                <a:solidFill>
                                  <a:srgbClr val="0070C0"/>
                                </a:solidFill>
                                <a:latin typeface="Cambria Math" panose="02040503050406030204" pitchFamily="18" charset="0"/>
                              </a:rPr>
                            </m:ctrlPr>
                          </m:mPr>
                          <m:mr>
                            <m:e>
                              <m:r>
                                <a:rPr lang="tr-TR" sz="2400" i="1" dirty="0">
                                  <a:solidFill>
                                    <a:srgbClr val="0070C0"/>
                                  </a:solidFill>
                                  <a:latin typeface="Cambria Math" panose="02040503050406030204" pitchFamily="18" charset="0"/>
                                </a:rPr>
                                <m:t>−</m:t>
                              </m:r>
                              <m:func>
                                <m:funcPr>
                                  <m:ctrlPr>
                                    <a:rPr lang="tr-TR" sz="2400" i="1" dirty="0">
                                      <a:solidFill>
                                        <a:srgbClr val="0070C0"/>
                                      </a:solidFill>
                                      <a:latin typeface="Cambria Math" panose="02040503050406030204" pitchFamily="18" charset="0"/>
                                    </a:rPr>
                                  </m:ctrlPr>
                                </m:funcPr>
                                <m:fName>
                                  <m:r>
                                    <m:rPr>
                                      <m:sty m:val="p"/>
                                    </m:rPr>
                                    <a:rPr lang="tr-TR" sz="2400" i="1" dirty="0">
                                      <a:solidFill>
                                        <a:srgbClr val="0070C0"/>
                                      </a:solidFill>
                                      <a:latin typeface="Cambria Math" panose="02040503050406030204" pitchFamily="18" charset="0"/>
                                    </a:rPr>
                                    <m:t>log</m:t>
                                  </m:r>
                                </m:fName>
                                <m:e>
                                  <m:d>
                                    <m:dPr>
                                      <m:ctrlPr>
                                        <a:rPr lang="tr-TR" sz="2400" i="1" dirty="0">
                                          <a:solidFill>
                                            <a:srgbClr val="0070C0"/>
                                          </a:solidFill>
                                          <a:latin typeface="Cambria Math" panose="02040503050406030204" pitchFamily="18" charset="0"/>
                                        </a:rPr>
                                      </m:ctrlPr>
                                    </m:dPr>
                                    <m:e>
                                      <m:sSub>
                                        <m:sSubPr>
                                          <m:ctrlPr>
                                            <a:rPr lang="tr-TR" sz="2400" i="1" dirty="0">
                                              <a:solidFill>
                                                <a:srgbClr val="0070C0"/>
                                              </a:solidFill>
                                              <a:latin typeface="Cambria Math" panose="02040503050406030204" pitchFamily="18" charset="0"/>
                                            </a:rPr>
                                          </m:ctrlPr>
                                        </m:sSubPr>
                                        <m:e>
                                          <m:r>
                                            <a:rPr lang="tr-TR" sz="2400" i="1" dirty="0">
                                              <a:solidFill>
                                                <a:srgbClr val="0070C0"/>
                                              </a:solidFill>
                                              <a:latin typeface="Cambria Math" panose="02040503050406030204" pitchFamily="18" charset="0"/>
                                            </a:rPr>
                                            <m:t>𝑎</m:t>
                                          </m:r>
                                        </m:e>
                                        <m:sub>
                                          <m:r>
                                            <a:rPr lang="tr-TR" sz="2400" i="1" dirty="0">
                                              <a:solidFill>
                                                <a:srgbClr val="0070C0"/>
                                              </a:solidFill>
                                              <a:latin typeface="Cambria Math" panose="02040503050406030204" pitchFamily="18" charset="0"/>
                                            </a:rPr>
                                            <m:t>1</m:t>
                                          </m:r>
                                        </m:sub>
                                      </m:sSub>
                                    </m:e>
                                  </m:d>
                                </m:e>
                              </m:func>
                            </m:e>
                          </m:mr>
                          <m:mr>
                            <m:e>
                              <m:r>
                                <a:rPr lang="tr-TR" sz="2400" b="0" i="1" dirty="0" smtClean="0">
                                  <a:solidFill>
                                    <a:srgbClr val="0070C0"/>
                                  </a:solidFill>
                                  <a:latin typeface="Cambria Math" panose="02040503050406030204" pitchFamily="18" charset="0"/>
                                </a:rPr>
                                <m:t>......</m:t>
                              </m:r>
                            </m:e>
                          </m:mr>
                          <m:mr>
                            <m:e>
                              <m:r>
                                <a:rPr lang="tr-TR" sz="2400" i="1" dirty="0">
                                  <a:solidFill>
                                    <a:srgbClr val="0070C0"/>
                                  </a:solidFill>
                                  <a:latin typeface="Cambria Math" panose="02040503050406030204" pitchFamily="18" charset="0"/>
                                </a:rPr>
                                <m:t>−</m:t>
                              </m:r>
                              <m:func>
                                <m:funcPr>
                                  <m:ctrlPr>
                                    <a:rPr lang="tr-TR" sz="2400" i="1" dirty="0">
                                      <a:solidFill>
                                        <a:srgbClr val="0070C0"/>
                                      </a:solidFill>
                                      <a:latin typeface="Cambria Math" panose="02040503050406030204" pitchFamily="18" charset="0"/>
                                    </a:rPr>
                                  </m:ctrlPr>
                                </m:funcPr>
                                <m:fName>
                                  <m:r>
                                    <m:rPr>
                                      <m:sty m:val="p"/>
                                    </m:rPr>
                                    <a:rPr lang="tr-TR" sz="2400" i="1" dirty="0">
                                      <a:solidFill>
                                        <a:srgbClr val="0070C0"/>
                                      </a:solidFill>
                                      <a:latin typeface="Cambria Math" panose="02040503050406030204" pitchFamily="18" charset="0"/>
                                    </a:rPr>
                                    <m:t>log</m:t>
                                  </m:r>
                                </m:fName>
                                <m:e>
                                  <m:d>
                                    <m:dPr>
                                      <m:ctrlPr>
                                        <a:rPr lang="tr-TR" sz="2400" i="1" dirty="0">
                                          <a:solidFill>
                                            <a:srgbClr val="0070C0"/>
                                          </a:solidFill>
                                          <a:latin typeface="Cambria Math" panose="02040503050406030204" pitchFamily="18" charset="0"/>
                                        </a:rPr>
                                      </m:ctrlPr>
                                    </m:dPr>
                                    <m:e>
                                      <m:sSub>
                                        <m:sSubPr>
                                          <m:ctrlPr>
                                            <a:rPr lang="tr-TR" sz="2400" i="1" dirty="0">
                                              <a:solidFill>
                                                <a:srgbClr val="0070C0"/>
                                              </a:solidFill>
                                              <a:latin typeface="Cambria Math" panose="02040503050406030204" pitchFamily="18" charset="0"/>
                                            </a:rPr>
                                          </m:ctrlPr>
                                        </m:sSubPr>
                                        <m:e>
                                          <m:r>
                                            <a:rPr lang="tr-TR" sz="2400" i="1" dirty="0">
                                              <a:solidFill>
                                                <a:srgbClr val="0070C0"/>
                                              </a:solidFill>
                                              <a:latin typeface="Cambria Math" panose="02040503050406030204" pitchFamily="18" charset="0"/>
                                            </a:rPr>
                                            <m:t>𝑎</m:t>
                                          </m:r>
                                        </m:e>
                                        <m:sub>
                                          <m:r>
                                            <a:rPr lang="tr-TR" sz="2400" i="1" dirty="0">
                                              <a:solidFill>
                                                <a:srgbClr val="0070C0"/>
                                              </a:solidFill>
                                              <a:latin typeface="Cambria Math" panose="02040503050406030204" pitchFamily="18" charset="0"/>
                                            </a:rPr>
                                            <m:t>𝑁</m:t>
                                          </m:r>
                                        </m:sub>
                                      </m:sSub>
                                    </m:e>
                                  </m:d>
                                </m:e>
                              </m:func>
                            </m:e>
                          </m:mr>
                        </m:m>
                      </m:e>
                    </m:d>
                  </m:oMath>
                </a14:m>
                <a:r>
                  <a:rPr lang="tr-TR" sz="2400" dirty="0">
                    <a:solidFill>
                      <a:srgbClr val="0070C0"/>
                    </a:solidFill>
                  </a:rPr>
                  <a:t>= -log</a:t>
                </a:r>
                <a14:m>
                  <m:oMath xmlns:m="http://schemas.openxmlformats.org/officeDocument/2006/math">
                    <m:d>
                      <m:dPr>
                        <m:ctrlPr>
                          <a:rPr lang="tr-TR" sz="2000" i="1" dirty="0" smtClean="0">
                            <a:solidFill>
                              <a:srgbClr val="0070C0"/>
                            </a:solidFill>
                            <a:latin typeface="Cambria Math" panose="02040503050406030204" pitchFamily="18" charset="0"/>
                          </a:rPr>
                        </m:ctrlPr>
                      </m:dPr>
                      <m:e>
                        <m:sSub>
                          <m:sSubPr>
                            <m:ctrlPr>
                              <a:rPr lang="tr-TR" sz="2000" i="1" dirty="0">
                                <a:solidFill>
                                  <a:srgbClr val="0070C0"/>
                                </a:solidFill>
                                <a:latin typeface="Cambria Math" panose="02040503050406030204" pitchFamily="18" charset="0"/>
                              </a:rPr>
                            </m:ctrlPr>
                          </m:sSubPr>
                          <m:e>
                            <m:r>
                              <a:rPr lang="tr-TR" sz="2000" i="1" dirty="0">
                                <a:solidFill>
                                  <a:srgbClr val="0070C0"/>
                                </a:solidFill>
                                <a:latin typeface="Cambria Math" panose="02040503050406030204" pitchFamily="18" charset="0"/>
                              </a:rPr>
                              <m:t>𝑎</m:t>
                            </m:r>
                          </m:e>
                          <m:sub>
                            <m:r>
                              <a:rPr lang="tr-TR" sz="2000" b="0" i="1" dirty="0" smtClean="0">
                                <a:solidFill>
                                  <a:srgbClr val="0070C0"/>
                                </a:solidFill>
                                <a:latin typeface="Cambria Math" panose="02040503050406030204" pitchFamily="18" charset="0"/>
                              </a:rPr>
                              <m:t>𝑗</m:t>
                            </m:r>
                          </m:sub>
                        </m:sSub>
                      </m:e>
                    </m:d>
                  </m:oMath>
                </a14:m>
                <a:r>
                  <a:rPr lang="tr-TR" sz="2000" dirty="0">
                    <a:solidFill>
                      <a:srgbClr val="0070C0"/>
                    </a:solidFill>
                  </a:rPr>
                  <a:t> </a:t>
                </a:r>
                <a:r>
                  <a:rPr lang="tr-TR" sz="2000" dirty="0" err="1">
                    <a:solidFill>
                      <a:srgbClr val="0070C0"/>
                    </a:solidFill>
                  </a:rPr>
                  <a:t>if</a:t>
                </a:r>
                <a:r>
                  <a:rPr lang="tr-TR" sz="2000" dirty="0">
                    <a:solidFill>
                      <a:srgbClr val="0070C0"/>
                    </a:solidFill>
                  </a:rPr>
                  <a:t> y = j</a:t>
                </a:r>
              </a:p>
              <a:p>
                <a:endParaRPr lang="tr-TR" sz="2800" dirty="0">
                  <a:solidFill>
                    <a:srgbClr val="0070C0"/>
                  </a:solidFill>
                </a:endParaRPr>
              </a:p>
            </p:txBody>
          </p:sp>
        </mc:Choice>
        <mc:Fallback xmlns="">
          <p:sp>
            <p:nvSpPr>
              <p:cNvPr id="11" name="Metin kutusu 10">
                <a:extLst>
                  <a:ext uri="{FF2B5EF4-FFF2-40B4-BE49-F238E27FC236}">
                    <a16:creationId xmlns:a16="http://schemas.microsoft.com/office/drawing/2014/main" id="{CA7A7DF3-B31F-308B-768F-C67C72D5C52D}"/>
                  </a:ext>
                </a:extLst>
              </p:cNvPr>
              <p:cNvSpPr txBox="1">
                <a:spLocks noRot="1" noChangeAspect="1" noMove="1" noResize="1" noEditPoints="1" noAdjustHandles="1" noChangeArrowheads="1" noChangeShapeType="1" noTextEdit="1"/>
              </p:cNvSpPr>
              <p:nvPr/>
            </p:nvSpPr>
            <p:spPr>
              <a:xfrm>
                <a:off x="744704" y="5448971"/>
                <a:ext cx="6011938" cy="1609993"/>
              </a:xfrm>
              <a:prstGeom prst="rect">
                <a:avLst/>
              </a:prstGeom>
              <a:blipFill>
                <a:blip r:embed="rId8"/>
                <a:stretch>
                  <a:fillRect/>
                </a:stretch>
              </a:blipFill>
            </p:spPr>
            <p:txBody>
              <a:bodyPr/>
              <a:lstStyle/>
              <a:p>
                <a:r>
                  <a:rPr lang="tr-TR">
                    <a:noFill/>
                  </a:rPr>
                  <a:t> </a:t>
                </a:r>
              </a:p>
            </p:txBody>
          </p:sp>
        </mc:Fallback>
      </mc:AlternateContent>
      <p:graphicFrame>
        <p:nvGraphicFramePr>
          <p:cNvPr id="12" name="Grafik 11">
            <a:extLst>
              <a:ext uri="{FF2B5EF4-FFF2-40B4-BE49-F238E27FC236}">
                <a16:creationId xmlns:a16="http://schemas.microsoft.com/office/drawing/2014/main" id="{2B55C874-12BD-7B99-D59B-71F784D4305C}"/>
              </a:ext>
            </a:extLst>
          </p:cNvPr>
          <p:cNvGraphicFramePr>
            <a:graphicFrameLocks/>
          </p:cNvGraphicFramePr>
          <p:nvPr>
            <p:extLst>
              <p:ext uri="{D42A27DB-BD31-4B8C-83A1-F6EECF244321}">
                <p14:modId xmlns:p14="http://schemas.microsoft.com/office/powerpoint/2010/main" val="171751748"/>
              </p:ext>
            </p:extLst>
          </p:nvPr>
        </p:nvGraphicFramePr>
        <p:xfrm>
          <a:off x="6937203" y="1957418"/>
          <a:ext cx="4515851" cy="2717079"/>
        </p:xfrm>
        <a:graphic>
          <a:graphicData uri="http://schemas.openxmlformats.org/drawingml/2006/chart">
            <c:chart xmlns:c="http://schemas.openxmlformats.org/drawingml/2006/chart" xmlns:r="http://schemas.openxmlformats.org/officeDocument/2006/relationships" r:id="rId9"/>
          </a:graphicData>
        </a:graphic>
      </p:graphicFrame>
      <mc:AlternateContent xmlns:mc="http://schemas.openxmlformats.org/markup-compatibility/2006" xmlns:a14="http://schemas.microsoft.com/office/drawing/2010/main">
        <mc:Choice Requires="a14">
          <p:sp>
            <p:nvSpPr>
              <p:cNvPr id="13" name="Metin kutusu 12">
                <a:extLst>
                  <a:ext uri="{FF2B5EF4-FFF2-40B4-BE49-F238E27FC236}">
                    <a16:creationId xmlns:a16="http://schemas.microsoft.com/office/drawing/2014/main" id="{7C86E2CC-D9E7-7B08-32B0-7D34D76506DC}"/>
                  </a:ext>
                </a:extLst>
              </p:cNvPr>
              <p:cNvSpPr txBox="1"/>
              <p:nvPr/>
            </p:nvSpPr>
            <p:spPr>
              <a:xfrm>
                <a:off x="6843933" y="4580662"/>
                <a:ext cx="5348067" cy="2462213"/>
              </a:xfrm>
              <a:prstGeom prst="rect">
                <a:avLst/>
              </a:prstGeom>
              <a:noFill/>
            </p:spPr>
            <p:txBody>
              <a:bodyPr wrap="square" lIns="0" tIns="0" rIns="0" bIns="0" rtlCol="0">
                <a:spAutoFit/>
              </a:bodyPr>
              <a:lstStyle/>
              <a:p>
                <a:pPr marL="342900" indent="-342900">
                  <a:buClr>
                    <a:srgbClr val="FF0000"/>
                  </a:buClr>
                  <a:buFont typeface="Arial" panose="020B0604020202020204" pitchFamily="34" charset="0"/>
                  <a:buChar char="•"/>
                </a:pPr>
                <a14:m>
                  <m:oMath xmlns:m="http://schemas.openxmlformats.org/officeDocument/2006/math">
                    <m:r>
                      <a:rPr lang="tr-TR" sz="2000" b="1" i="1" smtClean="0">
                        <a:solidFill>
                          <a:schemeClr val="tx1"/>
                        </a:solidFill>
                        <a:latin typeface="Cambria Math" panose="02040503050406030204" pitchFamily="18" charset="0"/>
                      </a:rPr>
                      <m:t>𝒂</m:t>
                    </m:r>
                    <m:r>
                      <a:rPr lang="tr-TR" sz="2000" b="1" i="1" smtClean="0">
                        <a:solidFill>
                          <a:schemeClr val="tx1"/>
                        </a:solidFill>
                        <a:latin typeface="Cambria Math" panose="02040503050406030204" pitchFamily="18" charset="0"/>
                      </a:rPr>
                      <m:t>𝟏</m:t>
                    </m:r>
                    <m:r>
                      <a:rPr lang="tr-TR" sz="2000" b="1" i="1" smtClean="0">
                        <a:solidFill>
                          <a:schemeClr val="tx1"/>
                        </a:solidFill>
                        <a:latin typeface="Cambria Math" panose="02040503050406030204" pitchFamily="18" charset="0"/>
                      </a:rPr>
                      <m:t>+</m:t>
                    </m:r>
                    <m:r>
                      <a:rPr lang="tr-TR" sz="2000" b="1" i="1" smtClean="0">
                        <a:solidFill>
                          <a:schemeClr val="tx1"/>
                        </a:solidFill>
                        <a:latin typeface="Cambria Math" panose="02040503050406030204" pitchFamily="18" charset="0"/>
                      </a:rPr>
                      <m:t>𝒂</m:t>
                    </m:r>
                    <m:r>
                      <a:rPr lang="tr-TR" sz="2000" b="1" i="1" smtClean="0">
                        <a:solidFill>
                          <a:schemeClr val="tx1"/>
                        </a:solidFill>
                        <a:latin typeface="Cambria Math" panose="02040503050406030204" pitchFamily="18" charset="0"/>
                      </a:rPr>
                      <m:t>𝟐</m:t>
                    </m:r>
                    <m:r>
                      <a:rPr lang="tr-TR" sz="2000" b="1" i="1" smtClean="0">
                        <a:solidFill>
                          <a:schemeClr val="tx1"/>
                        </a:solidFill>
                        <a:latin typeface="Cambria Math" panose="02040503050406030204" pitchFamily="18" charset="0"/>
                      </a:rPr>
                      <m:t>+ …+ </m:t>
                    </m:r>
                    <m:r>
                      <a:rPr lang="tr-TR" sz="2000" b="1" i="1" smtClean="0">
                        <a:solidFill>
                          <a:schemeClr val="tx1"/>
                        </a:solidFill>
                        <a:latin typeface="Cambria Math" panose="02040503050406030204" pitchFamily="18" charset="0"/>
                      </a:rPr>
                      <m:t>𝒂𝑵</m:t>
                    </m:r>
                  </m:oMath>
                </a14:m>
                <a:r>
                  <a:rPr lang="tr-TR" sz="2000" b="1" dirty="0">
                    <a:solidFill>
                      <a:schemeClr val="tx1"/>
                    </a:solidFill>
                  </a:rPr>
                  <a:t> = 1 </a:t>
                </a:r>
                <a:r>
                  <a:rPr lang="tr-TR" sz="2000" dirty="0">
                    <a:solidFill>
                      <a:schemeClr val="tx1"/>
                    </a:solidFill>
                  </a:rPr>
                  <a:t>olmak zorundadır.</a:t>
                </a:r>
              </a:p>
              <a:p>
                <a:pPr marL="342900" indent="-342900">
                  <a:buClr>
                    <a:srgbClr val="FF0000"/>
                  </a:buClr>
                  <a:buFont typeface="Arial" panose="020B0604020202020204" pitchFamily="34" charset="0"/>
                  <a:buChar char="•"/>
                </a:pPr>
                <a:r>
                  <a:rPr lang="tr-TR" sz="2000" dirty="0"/>
                  <a:t>Eğer tahminimiz 1’e yakınsa iyi bir tahmindir ve kaybı azdır, 0’a yaklaştıkça ise kaybımız katlanarak artar.</a:t>
                </a:r>
              </a:p>
              <a:p>
                <a:pPr marL="342900" indent="-342900">
                  <a:buClr>
                    <a:srgbClr val="FF0000"/>
                  </a:buClr>
                  <a:buFont typeface="Arial" panose="020B0604020202020204" pitchFamily="34" charset="0"/>
                  <a:buChar char="•"/>
                </a:pPr>
                <a:r>
                  <a:rPr lang="tr-TR" sz="2000" dirty="0">
                    <a:solidFill>
                      <a:schemeClr val="tx1"/>
                    </a:solidFill>
                  </a:rPr>
                  <a:t>Eğer kayı</a:t>
                </a:r>
                <a:r>
                  <a:rPr lang="tr-TR" sz="2000" dirty="0"/>
                  <a:t>p fonksiyonu olarak kareler yöntemini kullansaydık 0 ile 1 arasındaki kayıp çapraz-entropi kaybına göre çok daha az olurdu. </a:t>
                </a:r>
                <a:endParaRPr lang="tr-TR" sz="2000" dirty="0">
                  <a:solidFill>
                    <a:schemeClr val="tx1"/>
                  </a:solidFill>
                </a:endParaRPr>
              </a:p>
              <a:p>
                <a:pPr marL="342900" indent="-342900">
                  <a:buClr>
                    <a:srgbClr val="FF0000"/>
                  </a:buClr>
                  <a:buFont typeface="Arial" panose="020B0604020202020204" pitchFamily="34" charset="0"/>
                  <a:buChar char="•"/>
                </a:pPr>
                <a:endParaRPr lang="tr-TR" sz="2000" dirty="0">
                  <a:solidFill>
                    <a:schemeClr val="tx1"/>
                  </a:solidFill>
                </a:endParaRPr>
              </a:p>
            </p:txBody>
          </p:sp>
        </mc:Choice>
        <mc:Fallback xmlns="">
          <p:sp>
            <p:nvSpPr>
              <p:cNvPr id="13" name="Metin kutusu 12">
                <a:extLst>
                  <a:ext uri="{FF2B5EF4-FFF2-40B4-BE49-F238E27FC236}">
                    <a16:creationId xmlns:a16="http://schemas.microsoft.com/office/drawing/2014/main" id="{7C86E2CC-D9E7-7B08-32B0-7D34D76506DC}"/>
                  </a:ext>
                </a:extLst>
              </p:cNvPr>
              <p:cNvSpPr txBox="1">
                <a:spLocks noRot="1" noChangeAspect="1" noMove="1" noResize="1" noEditPoints="1" noAdjustHandles="1" noChangeArrowheads="1" noChangeShapeType="1" noTextEdit="1"/>
              </p:cNvSpPr>
              <p:nvPr/>
            </p:nvSpPr>
            <p:spPr>
              <a:xfrm>
                <a:off x="6843933" y="4580662"/>
                <a:ext cx="5348067" cy="2462213"/>
              </a:xfrm>
              <a:prstGeom prst="rect">
                <a:avLst/>
              </a:prstGeom>
              <a:blipFill>
                <a:blip r:embed="rId10"/>
                <a:stretch>
                  <a:fillRect l="-2737" t="-3218" r="-798"/>
                </a:stretch>
              </a:blipFill>
            </p:spPr>
            <p:txBody>
              <a:bodyPr/>
              <a:lstStyle/>
              <a:p>
                <a:r>
                  <a:rPr lang="tr-TR">
                    <a:noFill/>
                  </a:rPr>
                  <a:t> </a:t>
                </a:r>
              </a:p>
            </p:txBody>
          </p:sp>
        </mc:Fallback>
      </mc:AlternateContent>
    </p:spTree>
    <p:extLst>
      <p:ext uri="{BB962C8B-B14F-4D97-AF65-F5344CB8AC3E}">
        <p14:creationId xmlns:p14="http://schemas.microsoft.com/office/powerpoint/2010/main" val="2994226012"/>
      </p:ext>
    </p:extLst>
  </p:cSld>
  <p:clrMapOvr>
    <a:masterClrMapping/>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1115</TotalTime>
  <Words>795</Words>
  <Application>Microsoft Office PowerPoint</Application>
  <PresentationFormat>Geniş ekran</PresentationFormat>
  <Paragraphs>181</Paragraphs>
  <Slides>15</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15</vt:i4>
      </vt:variant>
    </vt:vector>
  </HeadingPairs>
  <TitlesOfParts>
    <vt:vector size="21" baseType="lpstr">
      <vt:lpstr>Arial</vt:lpstr>
      <vt:lpstr>Calibri</vt:lpstr>
      <vt:lpstr>Cambria Math</vt:lpstr>
      <vt:lpstr>Franklin Gothic Book</vt:lpstr>
      <vt:lpstr>Wingdings</vt:lpstr>
      <vt:lpstr>Kırpma</vt:lpstr>
      <vt:lpstr>İleri Öğrenme Algoritmaları (Course 2 Week 2)</vt:lpstr>
      <vt:lpstr>Tensorflow ile Model Eğitim Aşamaları</vt:lpstr>
      <vt:lpstr>Tensorflow ile Modelin Tanımlanması</vt:lpstr>
      <vt:lpstr>Tensorflow ile Kayıp Fonksiyonunun Tanımlanması</vt:lpstr>
      <vt:lpstr>Geriye Yayılım (Backpropagation)</vt:lpstr>
      <vt:lpstr>Aktivasyon Fonksiyonları</vt:lpstr>
      <vt:lpstr>Aktivasyon Fonksiyonunu Seçme</vt:lpstr>
      <vt:lpstr>Neden ReLU?</vt:lpstr>
      <vt:lpstr>Çoklu Sınıf Sınıflandırma</vt:lpstr>
      <vt:lpstr>Örnek</vt:lpstr>
      <vt:lpstr>Softmax Fonksiyonunun Kodlanması</vt:lpstr>
      <vt:lpstr>ADAM ALGORİTMASI  (ADAPTİVE MOMENT ESTİMATİON)</vt:lpstr>
      <vt:lpstr>ADAM ALGORİTMASI TANIMLAMA</vt:lpstr>
      <vt:lpstr>Convolutional Katman</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Burak SAVAŞÇI</dc:creator>
  <cp:lastModifiedBy>Burak SAVAŞÇI</cp:lastModifiedBy>
  <cp:revision>8</cp:revision>
  <dcterms:created xsi:type="dcterms:W3CDTF">2025-01-31T09:46:13Z</dcterms:created>
  <dcterms:modified xsi:type="dcterms:W3CDTF">2025-02-03T15:38:36Z</dcterms:modified>
</cp:coreProperties>
</file>