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3" r:id="rId1"/>
  </p:sldMasterIdLst>
  <p:notesMasterIdLst>
    <p:notesMasterId r:id="rId18"/>
  </p:notesMasterIdLst>
  <p:sldIdLst>
    <p:sldId id="256" r:id="rId2"/>
    <p:sldId id="257" r:id="rId3"/>
    <p:sldId id="258" r:id="rId4"/>
    <p:sldId id="272" r:id="rId5"/>
    <p:sldId id="270" r:id="rId6"/>
    <p:sldId id="259" r:id="rId7"/>
    <p:sldId id="260" r:id="rId8"/>
    <p:sldId id="261" r:id="rId9"/>
    <p:sldId id="262" r:id="rId10"/>
    <p:sldId id="263" r:id="rId11"/>
    <p:sldId id="264" r:id="rId12"/>
    <p:sldId id="265" r:id="rId13"/>
    <p:sldId id="266" r:id="rId14"/>
    <p:sldId id="267" r:id="rId15"/>
    <p:sldId id="268"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014"/>
    <p:restoredTop sz="92056"/>
  </p:normalViewPr>
  <p:slideViewPr>
    <p:cSldViewPr snapToGrid="0">
      <p:cViewPr varScale="1">
        <p:scale>
          <a:sx n="120" d="100"/>
          <a:sy n="120" d="100"/>
        </p:scale>
        <p:origin x="56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diagrams/_rels/drawing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7F19D3-51AC-4E37-A9E5-1E0A83A365CA}" type="doc">
      <dgm:prSet loTypeId="urn:microsoft.com/office/officeart/2005/8/layout/vList2" loCatId="list" qsTypeId="urn:microsoft.com/office/officeart/2005/8/quickstyle/simple5" qsCatId="simple" csTypeId="urn:microsoft.com/office/officeart/2005/8/colors/colorful5" csCatId="colorful" phldr="1"/>
      <dgm:spPr/>
      <dgm:t>
        <a:bodyPr/>
        <a:lstStyle/>
        <a:p>
          <a:endParaRPr lang="en-US"/>
        </a:p>
      </dgm:t>
    </dgm:pt>
    <dgm:pt modelId="{F3539E88-5618-4917-A60F-ED9D47D85846}">
      <dgm:prSet custT="1"/>
      <dgm:spPr/>
      <dgm:t>
        <a:bodyPr/>
        <a:lstStyle/>
        <a:p>
          <a:pPr algn="ctr"/>
          <a:r>
            <a:rPr lang="tr-TR" sz="1800" b="0" i="0" dirty="0">
              <a:solidFill>
                <a:schemeClr val="tx2"/>
              </a:solidFill>
              <a:latin typeface="Times New Roman" panose="02020603050405020304" pitchFamily="18" charset="0"/>
              <a:cs typeface="Times New Roman" panose="02020603050405020304" pitchFamily="18" charset="0"/>
            </a:rPr>
            <a:t>C yazılım dili, yeni programlama dilleri yazma imkanı sunan ve karmaşık programlama işlemlerinde kullanılan yapısal bir programlama dilidir.</a:t>
          </a:r>
          <a:endParaRPr lang="en-US" sz="1800" dirty="0">
            <a:solidFill>
              <a:schemeClr val="tx2"/>
            </a:solidFill>
            <a:latin typeface="Times New Roman" panose="02020603050405020304" pitchFamily="18" charset="0"/>
            <a:cs typeface="Times New Roman" panose="02020603050405020304" pitchFamily="18" charset="0"/>
          </a:endParaRPr>
        </a:p>
      </dgm:t>
    </dgm:pt>
    <dgm:pt modelId="{B416E980-014D-4FB7-8C71-02EDBC2C308E}" type="parTrans" cxnId="{2B49A671-A70D-4EF5-891E-1031E354F9E3}">
      <dgm:prSet/>
      <dgm:spPr/>
      <dgm:t>
        <a:bodyPr/>
        <a:lstStyle/>
        <a:p>
          <a:endParaRPr lang="en-US"/>
        </a:p>
      </dgm:t>
    </dgm:pt>
    <dgm:pt modelId="{01D9D5D4-CFE6-4B6A-BC79-38D90581A33F}" type="sibTrans" cxnId="{2B49A671-A70D-4EF5-891E-1031E354F9E3}">
      <dgm:prSet/>
      <dgm:spPr/>
      <dgm:t>
        <a:bodyPr/>
        <a:lstStyle/>
        <a:p>
          <a:endParaRPr lang="en-US"/>
        </a:p>
      </dgm:t>
    </dgm:pt>
    <dgm:pt modelId="{A936C005-D2FD-47F5-88A6-5A685EDCF782}">
      <dgm:prSet custT="1"/>
      <dgm:spPr>
        <a:gradFill rotWithShape="0">
          <a:gsLst>
            <a:gs pos="0">
              <a:schemeClr val="accent1"/>
            </a:gs>
            <a:gs pos="50000">
              <a:schemeClr val="accent5">
                <a:hueOff val="8913275"/>
                <a:satOff val="-23652"/>
                <a:lumOff val="-1275"/>
                <a:alphaOff val="0"/>
                <a:shade val="100000"/>
                <a:satMod val="110000"/>
                <a:lumMod val="100000"/>
              </a:schemeClr>
            </a:gs>
            <a:gs pos="100000">
              <a:schemeClr val="accent5">
                <a:hueOff val="8913275"/>
                <a:satOff val="-23652"/>
                <a:lumOff val="-1275"/>
                <a:alphaOff val="0"/>
                <a:shade val="78000"/>
                <a:satMod val="120000"/>
                <a:lumMod val="99000"/>
              </a:schemeClr>
            </a:gs>
          </a:gsLst>
        </a:gradFill>
      </dgm:spPr>
      <dgm:t>
        <a:bodyPr/>
        <a:lstStyle/>
        <a:p>
          <a:pPr algn="ctr"/>
          <a:r>
            <a:rPr lang="tr-TR" sz="1800" b="0" i="0" dirty="0">
              <a:solidFill>
                <a:schemeClr val="tx2"/>
              </a:solidFill>
              <a:latin typeface="Times New Roman" panose="02020603050405020304" pitchFamily="18" charset="0"/>
              <a:cs typeface="Times New Roman" panose="02020603050405020304" pitchFamily="18" charset="0"/>
            </a:rPr>
            <a:t>C yazılım dili; C++, Java ve C# gibi diğer programlama dillerinin temelini oluşturur. C yazılım dilinin yapısal bir programlama dili olması, karmaşık kodların bloklara bölünerek kolay bir şekilde yazılabilmesi anlamına gelmektedir.</a:t>
          </a:r>
          <a:endParaRPr lang="en-US" sz="1800" dirty="0">
            <a:solidFill>
              <a:schemeClr val="tx2"/>
            </a:solidFill>
            <a:latin typeface="Times New Roman" panose="02020603050405020304" pitchFamily="18" charset="0"/>
            <a:cs typeface="Times New Roman" panose="02020603050405020304" pitchFamily="18" charset="0"/>
          </a:endParaRPr>
        </a:p>
      </dgm:t>
    </dgm:pt>
    <dgm:pt modelId="{5926B539-5B7C-434F-B92A-1C403A42A178}" type="parTrans" cxnId="{954EA897-C95B-48A8-89D7-D4E6CFC45257}">
      <dgm:prSet/>
      <dgm:spPr/>
      <dgm:t>
        <a:bodyPr/>
        <a:lstStyle/>
        <a:p>
          <a:endParaRPr lang="en-US"/>
        </a:p>
      </dgm:t>
    </dgm:pt>
    <dgm:pt modelId="{6D8B404D-6570-42DE-9012-A5CAD013EA4F}" type="sibTrans" cxnId="{954EA897-C95B-48A8-89D7-D4E6CFC45257}">
      <dgm:prSet/>
      <dgm:spPr/>
      <dgm:t>
        <a:bodyPr/>
        <a:lstStyle/>
        <a:p>
          <a:endParaRPr lang="en-US"/>
        </a:p>
      </dgm:t>
    </dgm:pt>
    <dgm:pt modelId="{1C1C5B2D-1244-4957-96C7-38FEBB0F39D3}">
      <dgm:prSet custT="1"/>
      <dgm:spPr/>
      <dgm:t>
        <a:bodyPr/>
        <a:lstStyle/>
        <a:p>
          <a:pPr algn="ctr"/>
          <a:r>
            <a:rPr lang="tr-TR" sz="1800" dirty="0">
              <a:solidFill>
                <a:schemeClr val="tx2"/>
              </a:solidFill>
              <a:latin typeface="Times New Roman" panose="02020603050405020304" pitchFamily="18" charset="0"/>
              <a:cs typeface="Times New Roman" panose="02020603050405020304" pitchFamily="18" charset="0"/>
            </a:rPr>
            <a:t>C derlenmiş bir dildir. C kodu yazıldığında, derleyici tarafından doğrudan makine diline (işlemcinin anlayabileceği talimatlara) çevrilir ve bu da doğrudan donanım üzerinde çalışmayı sağlar. Bu, C'nin çok hızlı olmasını sağlar çünkü programın tamamı çalışmadan önce derlenir.</a:t>
          </a:r>
          <a:endParaRPr lang="en-US" sz="1800" dirty="0">
            <a:solidFill>
              <a:schemeClr val="tx2"/>
            </a:solidFill>
            <a:latin typeface="Times New Roman" panose="02020603050405020304" pitchFamily="18" charset="0"/>
            <a:cs typeface="Times New Roman" panose="02020603050405020304" pitchFamily="18" charset="0"/>
          </a:endParaRPr>
        </a:p>
      </dgm:t>
    </dgm:pt>
    <dgm:pt modelId="{87B46060-DBA9-4D16-9D16-CE25A273B167}" type="parTrans" cxnId="{B7B6176F-3762-4EC4-8413-96A623A9AD9B}">
      <dgm:prSet/>
      <dgm:spPr/>
      <dgm:t>
        <a:bodyPr/>
        <a:lstStyle/>
        <a:p>
          <a:endParaRPr lang="en-US"/>
        </a:p>
      </dgm:t>
    </dgm:pt>
    <dgm:pt modelId="{8C77C413-32B3-4F44-8DE4-75B38C0A3675}" type="sibTrans" cxnId="{B7B6176F-3762-4EC4-8413-96A623A9AD9B}">
      <dgm:prSet/>
      <dgm:spPr/>
      <dgm:t>
        <a:bodyPr/>
        <a:lstStyle/>
        <a:p>
          <a:endParaRPr lang="en-US"/>
        </a:p>
      </dgm:t>
    </dgm:pt>
    <dgm:pt modelId="{6F615AEB-114F-FD4C-96D5-BAEDA690F5B4}" type="pres">
      <dgm:prSet presAssocID="{E77F19D3-51AC-4E37-A9E5-1E0A83A365CA}" presName="linear" presStyleCnt="0">
        <dgm:presLayoutVars>
          <dgm:animLvl val="lvl"/>
          <dgm:resizeHandles val="exact"/>
        </dgm:presLayoutVars>
      </dgm:prSet>
      <dgm:spPr/>
    </dgm:pt>
    <dgm:pt modelId="{9DD8C031-7FFB-DD4A-B85A-E3E11611CC94}" type="pres">
      <dgm:prSet presAssocID="{F3539E88-5618-4917-A60F-ED9D47D85846}" presName="parentText" presStyleLbl="node1" presStyleIdx="0" presStyleCnt="3">
        <dgm:presLayoutVars>
          <dgm:chMax val="0"/>
          <dgm:bulletEnabled val="1"/>
        </dgm:presLayoutVars>
      </dgm:prSet>
      <dgm:spPr/>
    </dgm:pt>
    <dgm:pt modelId="{D0B59B61-3E36-CA40-8C73-BA7FE8C57124}" type="pres">
      <dgm:prSet presAssocID="{01D9D5D4-CFE6-4B6A-BC79-38D90581A33F}" presName="spacer" presStyleCnt="0"/>
      <dgm:spPr/>
    </dgm:pt>
    <dgm:pt modelId="{0E09A99D-233E-F149-8BD9-7CE751D1E92D}" type="pres">
      <dgm:prSet presAssocID="{A936C005-D2FD-47F5-88A6-5A685EDCF782}" presName="parentText" presStyleLbl="node1" presStyleIdx="1" presStyleCnt="3">
        <dgm:presLayoutVars>
          <dgm:chMax val="0"/>
          <dgm:bulletEnabled val="1"/>
        </dgm:presLayoutVars>
      </dgm:prSet>
      <dgm:spPr/>
    </dgm:pt>
    <dgm:pt modelId="{C30CBD2D-33B9-A843-83F9-79DFF0D468AE}" type="pres">
      <dgm:prSet presAssocID="{6D8B404D-6570-42DE-9012-A5CAD013EA4F}" presName="spacer" presStyleCnt="0"/>
      <dgm:spPr/>
    </dgm:pt>
    <dgm:pt modelId="{A363B5E9-75F2-9546-A20D-A04DEDBD6832}" type="pres">
      <dgm:prSet presAssocID="{1C1C5B2D-1244-4957-96C7-38FEBB0F39D3}" presName="parentText" presStyleLbl="node1" presStyleIdx="2" presStyleCnt="3">
        <dgm:presLayoutVars>
          <dgm:chMax val="0"/>
          <dgm:bulletEnabled val="1"/>
        </dgm:presLayoutVars>
      </dgm:prSet>
      <dgm:spPr/>
    </dgm:pt>
  </dgm:ptLst>
  <dgm:cxnLst>
    <dgm:cxn modelId="{4C244402-AF62-F24C-942D-61AC13438B8E}" type="presOf" srcId="{E77F19D3-51AC-4E37-A9E5-1E0A83A365CA}" destId="{6F615AEB-114F-FD4C-96D5-BAEDA690F5B4}" srcOrd="0" destOrd="0" presId="urn:microsoft.com/office/officeart/2005/8/layout/vList2"/>
    <dgm:cxn modelId="{EBB2501E-A04B-A74B-BDDD-7ED790EA88B7}" type="presOf" srcId="{1C1C5B2D-1244-4957-96C7-38FEBB0F39D3}" destId="{A363B5E9-75F2-9546-A20D-A04DEDBD6832}" srcOrd="0" destOrd="0" presId="urn:microsoft.com/office/officeart/2005/8/layout/vList2"/>
    <dgm:cxn modelId="{B263B04C-800E-9A43-825C-A49A756A39B5}" type="presOf" srcId="{F3539E88-5618-4917-A60F-ED9D47D85846}" destId="{9DD8C031-7FFB-DD4A-B85A-E3E11611CC94}" srcOrd="0" destOrd="0" presId="urn:microsoft.com/office/officeart/2005/8/layout/vList2"/>
    <dgm:cxn modelId="{B7B6176F-3762-4EC4-8413-96A623A9AD9B}" srcId="{E77F19D3-51AC-4E37-A9E5-1E0A83A365CA}" destId="{1C1C5B2D-1244-4957-96C7-38FEBB0F39D3}" srcOrd="2" destOrd="0" parTransId="{87B46060-DBA9-4D16-9D16-CE25A273B167}" sibTransId="{8C77C413-32B3-4F44-8DE4-75B38C0A3675}"/>
    <dgm:cxn modelId="{2B49A671-A70D-4EF5-891E-1031E354F9E3}" srcId="{E77F19D3-51AC-4E37-A9E5-1E0A83A365CA}" destId="{F3539E88-5618-4917-A60F-ED9D47D85846}" srcOrd="0" destOrd="0" parTransId="{B416E980-014D-4FB7-8C71-02EDBC2C308E}" sibTransId="{01D9D5D4-CFE6-4B6A-BC79-38D90581A33F}"/>
    <dgm:cxn modelId="{954EA897-C95B-48A8-89D7-D4E6CFC45257}" srcId="{E77F19D3-51AC-4E37-A9E5-1E0A83A365CA}" destId="{A936C005-D2FD-47F5-88A6-5A685EDCF782}" srcOrd="1" destOrd="0" parTransId="{5926B539-5B7C-434F-B92A-1C403A42A178}" sibTransId="{6D8B404D-6570-42DE-9012-A5CAD013EA4F}"/>
    <dgm:cxn modelId="{740ADBF6-4994-3A49-94B7-36328A40C0C5}" type="presOf" srcId="{A936C005-D2FD-47F5-88A6-5A685EDCF782}" destId="{0E09A99D-233E-F149-8BD9-7CE751D1E92D}" srcOrd="0" destOrd="0" presId="urn:microsoft.com/office/officeart/2005/8/layout/vList2"/>
    <dgm:cxn modelId="{85B07414-13C2-6346-9398-A4069467AAE1}" type="presParOf" srcId="{6F615AEB-114F-FD4C-96D5-BAEDA690F5B4}" destId="{9DD8C031-7FFB-DD4A-B85A-E3E11611CC94}" srcOrd="0" destOrd="0" presId="urn:microsoft.com/office/officeart/2005/8/layout/vList2"/>
    <dgm:cxn modelId="{4120785C-D488-5547-A4CC-5E373973022D}" type="presParOf" srcId="{6F615AEB-114F-FD4C-96D5-BAEDA690F5B4}" destId="{D0B59B61-3E36-CA40-8C73-BA7FE8C57124}" srcOrd="1" destOrd="0" presId="urn:microsoft.com/office/officeart/2005/8/layout/vList2"/>
    <dgm:cxn modelId="{43698B64-C77F-AA4A-8C07-BF2B44FB2D31}" type="presParOf" srcId="{6F615AEB-114F-FD4C-96D5-BAEDA690F5B4}" destId="{0E09A99D-233E-F149-8BD9-7CE751D1E92D}" srcOrd="2" destOrd="0" presId="urn:microsoft.com/office/officeart/2005/8/layout/vList2"/>
    <dgm:cxn modelId="{31D5D130-60C7-F04E-AB56-4818C65BA249}" type="presParOf" srcId="{6F615AEB-114F-FD4C-96D5-BAEDA690F5B4}" destId="{C30CBD2D-33B9-A843-83F9-79DFF0D468AE}" srcOrd="3" destOrd="0" presId="urn:microsoft.com/office/officeart/2005/8/layout/vList2"/>
    <dgm:cxn modelId="{614FF6B5-99E4-E842-9D4C-5695C8F939A0}" type="presParOf" srcId="{6F615AEB-114F-FD4C-96D5-BAEDA690F5B4}" destId="{A363B5E9-75F2-9546-A20D-A04DEDBD6832}"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BCB61AA-FBEE-429D-A043-17A1C9B9296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13838EA-50E1-4B1D-AB16-1A1963E1B91E}">
      <dgm:prSet custT="1"/>
      <dgm:spPr/>
      <dgm:t>
        <a:bodyPr/>
        <a:lstStyle/>
        <a:p>
          <a:pPr algn="ctr">
            <a:lnSpc>
              <a:spcPct val="100000"/>
            </a:lnSpc>
          </a:pPr>
          <a:r>
            <a:rPr lang="tr-TR" sz="1450" baseline="0" dirty="0">
              <a:latin typeface="Times New Roman" panose="02020603050405020304" pitchFamily="18" charset="0"/>
              <a:cs typeface="Times New Roman" panose="02020603050405020304" pitchFamily="18" charset="0"/>
            </a:rPr>
            <a:t>C, bellek yönetimini geliştiriciye bırakır. Programcı, hafızayı manuel olarak ayırır ve serbest bırakır (</a:t>
          </a:r>
          <a:r>
            <a:rPr lang="tr-TR" sz="1450" baseline="0" dirty="0" err="1">
              <a:latin typeface="Times New Roman" panose="02020603050405020304" pitchFamily="18" charset="0"/>
              <a:cs typeface="Times New Roman" panose="02020603050405020304" pitchFamily="18" charset="0"/>
            </a:rPr>
            <a:t>malloc</a:t>
          </a:r>
          <a:r>
            <a:rPr lang="tr-TR" sz="1450" baseline="0" dirty="0">
              <a:latin typeface="Times New Roman" panose="02020603050405020304" pitchFamily="18" charset="0"/>
              <a:cs typeface="Times New Roman" panose="02020603050405020304" pitchFamily="18" charset="0"/>
            </a:rPr>
            <a:t>, </a:t>
          </a:r>
          <a:r>
            <a:rPr lang="tr-TR" sz="1450" baseline="0" dirty="0" err="1">
              <a:latin typeface="Times New Roman" panose="02020603050405020304" pitchFamily="18" charset="0"/>
              <a:cs typeface="Times New Roman" panose="02020603050405020304" pitchFamily="18" charset="0"/>
            </a:rPr>
            <a:t>free</a:t>
          </a:r>
          <a:r>
            <a:rPr lang="tr-TR" sz="1450" baseline="0" dirty="0">
              <a:latin typeface="Times New Roman" panose="02020603050405020304" pitchFamily="18" charset="0"/>
              <a:cs typeface="Times New Roman" panose="02020603050405020304" pitchFamily="18" charset="0"/>
            </a:rPr>
            <a:t> gibi fonksiyonlar kullanılarak). Bu, düşük seviyeli bellek yönetimi sağlar ve daha iyi optimizasyon imkanı verir, ancak aynı zamanda daha fazla hata yapma olasılığı da doğar.</a:t>
          </a:r>
          <a:endParaRPr lang="en-US" sz="1450" dirty="0">
            <a:latin typeface="Times New Roman" panose="02020603050405020304" pitchFamily="18" charset="0"/>
            <a:cs typeface="Times New Roman" panose="02020603050405020304" pitchFamily="18" charset="0"/>
          </a:endParaRPr>
        </a:p>
      </dgm:t>
    </dgm:pt>
    <dgm:pt modelId="{F886A37A-8B88-414D-B165-4EAE38292E37}" type="parTrans" cxnId="{FAEEBA79-0A67-41EA-929A-1116635BA20F}">
      <dgm:prSet/>
      <dgm:spPr/>
      <dgm:t>
        <a:bodyPr/>
        <a:lstStyle/>
        <a:p>
          <a:endParaRPr lang="en-US"/>
        </a:p>
      </dgm:t>
    </dgm:pt>
    <dgm:pt modelId="{C44A5674-8836-4437-81C4-D07828E32842}" type="sibTrans" cxnId="{FAEEBA79-0A67-41EA-929A-1116635BA20F}">
      <dgm:prSet/>
      <dgm:spPr/>
      <dgm:t>
        <a:bodyPr/>
        <a:lstStyle/>
        <a:p>
          <a:endParaRPr lang="en-US"/>
        </a:p>
      </dgm:t>
    </dgm:pt>
    <dgm:pt modelId="{68905C4E-541A-4D73-95BC-4B4A53E58712}">
      <dgm:prSet custT="1"/>
      <dgm:spPr/>
      <dgm:t>
        <a:bodyPr/>
        <a:lstStyle/>
        <a:p>
          <a:pPr algn="ctr">
            <a:lnSpc>
              <a:spcPct val="100000"/>
            </a:lnSpc>
          </a:pPr>
          <a:r>
            <a:rPr lang="tr-TR" sz="1450" baseline="0" dirty="0">
              <a:latin typeface="Times New Roman" panose="02020603050405020304" pitchFamily="18" charset="0"/>
              <a:cs typeface="Times New Roman" panose="02020603050405020304" pitchFamily="18" charset="0"/>
            </a:rPr>
            <a:t>C, statik olarak </a:t>
          </a:r>
          <a:r>
            <a:rPr lang="tr-TR" sz="1450" baseline="0" dirty="0" err="1">
              <a:latin typeface="Times New Roman" panose="02020603050405020304" pitchFamily="18" charset="0"/>
              <a:cs typeface="Times New Roman" panose="02020603050405020304" pitchFamily="18" charset="0"/>
            </a:rPr>
            <a:t>tiplenmiş</a:t>
          </a:r>
          <a:r>
            <a:rPr lang="tr-TR" sz="1450" baseline="0" dirty="0">
              <a:latin typeface="Times New Roman" panose="02020603050405020304" pitchFamily="18" charset="0"/>
              <a:cs typeface="Times New Roman" panose="02020603050405020304" pitchFamily="18" charset="0"/>
            </a:rPr>
            <a:t> bir dildir. Bu, değişkenlerin veri tiplerinin derleme zamanında belirlendiği anlamına gelir. Derleyici, verimli bellek yönetimi ve işlem optimizasyonları yapabilir.</a:t>
          </a:r>
          <a:endParaRPr lang="en-US" sz="1450" dirty="0">
            <a:latin typeface="Times New Roman" panose="02020603050405020304" pitchFamily="18" charset="0"/>
            <a:cs typeface="Times New Roman" panose="02020603050405020304" pitchFamily="18" charset="0"/>
          </a:endParaRPr>
        </a:p>
      </dgm:t>
    </dgm:pt>
    <dgm:pt modelId="{BE316803-228E-405D-AD62-9CFCCE2C8AEE}" type="parTrans" cxnId="{74DEC4BD-85FC-4232-BB9C-2A49066798B9}">
      <dgm:prSet/>
      <dgm:spPr/>
      <dgm:t>
        <a:bodyPr/>
        <a:lstStyle/>
        <a:p>
          <a:endParaRPr lang="en-US"/>
        </a:p>
      </dgm:t>
    </dgm:pt>
    <dgm:pt modelId="{57A534DB-12C2-4D3F-9038-DBDFECC7C8D1}" type="sibTrans" cxnId="{74DEC4BD-85FC-4232-BB9C-2A49066798B9}">
      <dgm:prSet/>
      <dgm:spPr/>
      <dgm:t>
        <a:bodyPr/>
        <a:lstStyle/>
        <a:p>
          <a:endParaRPr lang="en-US"/>
        </a:p>
      </dgm:t>
    </dgm:pt>
    <dgm:pt modelId="{75DD7DC3-AFA9-4990-B46F-0713F9EFBFF1}">
      <dgm:prSet custT="1"/>
      <dgm:spPr/>
      <dgm:t>
        <a:bodyPr/>
        <a:lstStyle/>
        <a:p>
          <a:pPr algn="ctr">
            <a:lnSpc>
              <a:spcPct val="100000"/>
            </a:lnSpc>
          </a:pPr>
          <a:r>
            <a:rPr lang="tr-TR" sz="1450" baseline="0" dirty="0">
              <a:latin typeface="Times New Roman" panose="02020603050405020304" pitchFamily="18" charset="0"/>
              <a:cs typeface="Times New Roman" panose="02020603050405020304" pitchFamily="18" charset="0"/>
            </a:rPr>
            <a:t>C'de çalışma zamanı kontrolleri sınırlıdır. Eğer bir programcı yanlış bellek erişimi veya bellek taşması yaparsa, bu derleyici tarafından genellikle yakalanmaz ve programın davranışı tanımsız olabilir. Bu, C'yi hız açısından avantajlı hale getirir ancak güvenlik ve hata tespiti açısından risklidir.</a:t>
          </a:r>
          <a:endParaRPr lang="en-US" sz="1450" dirty="0">
            <a:latin typeface="Times New Roman" panose="02020603050405020304" pitchFamily="18" charset="0"/>
            <a:cs typeface="Times New Roman" panose="02020603050405020304" pitchFamily="18" charset="0"/>
          </a:endParaRPr>
        </a:p>
      </dgm:t>
    </dgm:pt>
    <dgm:pt modelId="{1507CC70-D363-4D00-BDB6-6B999F82BF99}" type="parTrans" cxnId="{FA9FD5B8-7B54-4C9A-99CC-7AF87DD63C22}">
      <dgm:prSet/>
      <dgm:spPr/>
      <dgm:t>
        <a:bodyPr/>
        <a:lstStyle/>
        <a:p>
          <a:endParaRPr lang="en-US"/>
        </a:p>
      </dgm:t>
    </dgm:pt>
    <dgm:pt modelId="{757439DE-8053-442C-B663-43FD52923608}" type="sibTrans" cxnId="{FA9FD5B8-7B54-4C9A-99CC-7AF87DD63C22}">
      <dgm:prSet/>
      <dgm:spPr/>
      <dgm:t>
        <a:bodyPr/>
        <a:lstStyle/>
        <a:p>
          <a:endParaRPr lang="en-US"/>
        </a:p>
      </dgm:t>
    </dgm:pt>
    <dgm:pt modelId="{76B2BA17-84C5-426F-9169-6BDC638065D6}" type="pres">
      <dgm:prSet presAssocID="{CBCB61AA-FBEE-429D-A043-17A1C9B9296B}" presName="root" presStyleCnt="0">
        <dgm:presLayoutVars>
          <dgm:dir/>
          <dgm:resizeHandles val="exact"/>
        </dgm:presLayoutVars>
      </dgm:prSet>
      <dgm:spPr/>
    </dgm:pt>
    <dgm:pt modelId="{D89CEFF3-4991-4C62-A265-31CB8495DA03}" type="pres">
      <dgm:prSet presAssocID="{413838EA-50E1-4B1D-AB16-1A1963E1B91E}" presName="compNode" presStyleCnt="0"/>
      <dgm:spPr/>
    </dgm:pt>
    <dgm:pt modelId="{0FFA88AA-6D05-4AA7-84E7-8771ABD25D6A}" type="pres">
      <dgm:prSet presAssocID="{413838EA-50E1-4B1D-AB16-1A1963E1B91E}" presName="bgRect" presStyleLbl="bgShp" presStyleIdx="0" presStyleCnt="3"/>
      <dgm:spPr/>
    </dgm:pt>
    <dgm:pt modelId="{B67EE10A-4735-4730-88DC-A953BCA92C79}" type="pres">
      <dgm:prSet presAssocID="{413838EA-50E1-4B1D-AB16-1A1963E1B91E}" presName="iconRect" presStyleLbl="node1" presStyleIdx="0" presStyleCnt="3"/>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Sanatçı"/>
        </a:ext>
      </dgm:extLst>
    </dgm:pt>
    <dgm:pt modelId="{F1C826AA-BB21-467A-A771-5E69DC2CA908}" type="pres">
      <dgm:prSet presAssocID="{413838EA-50E1-4B1D-AB16-1A1963E1B91E}" presName="spaceRect" presStyleCnt="0"/>
      <dgm:spPr/>
    </dgm:pt>
    <dgm:pt modelId="{7DCF5EB8-324E-47CF-A573-B46A983F7B29}" type="pres">
      <dgm:prSet presAssocID="{413838EA-50E1-4B1D-AB16-1A1963E1B91E}" presName="parTx" presStyleLbl="revTx" presStyleIdx="0" presStyleCnt="3">
        <dgm:presLayoutVars>
          <dgm:chMax val="0"/>
          <dgm:chPref val="0"/>
        </dgm:presLayoutVars>
      </dgm:prSet>
      <dgm:spPr/>
    </dgm:pt>
    <dgm:pt modelId="{0203D196-E917-4065-BA0C-E99EAF684B8E}" type="pres">
      <dgm:prSet presAssocID="{C44A5674-8836-4437-81C4-D07828E32842}" presName="sibTrans" presStyleCnt="0"/>
      <dgm:spPr/>
    </dgm:pt>
    <dgm:pt modelId="{8806D8A1-7F93-4415-8FA4-570A020B9712}" type="pres">
      <dgm:prSet presAssocID="{68905C4E-541A-4D73-95BC-4B4A53E58712}" presName="compNode" presStyleCnt="0"/>
      <dgm:spPr/>
    </dgm:pt>
    <dgm:pt modelId="{9B330F7C-F6F7-4526-A3DD-29C9B7B42511}" type="pres">
      <dgm:prSet presAssocID="{68905C4E-541A-4D73-95BC-4B4A53E58712}" presName="bgRect" presStyleLbl="bgShp" presStyleIdx="1" presStyleCnt="3"/>
      <dgm:spPr/>
    </dgm:pt>
    <dgm:pt modelId="{D944F67D-1D9E-4F10-BF70-0B41FDE72894}" type="pres">
      <dgm:prSet presAssocID="{68905C4E-541A-4D73-95BC-4B4A53E5871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şlemci"/>
        </a:ext>
      </dgm:extLst>
    </dgm:pt>
    <dgm:pt modelId="{1BA5C6F8-BCDC-463A-A302-37A9D886C00A}" type="pres">
      <dgm:prSet presAssocID="{68905C4E-541A-4D73-95BC-4B4A53E58712}" presName="spaceRect" presStyleCnt="0"/>
      <dgm:spPr/>
    </dgm:pt>
    <dgm:pt modelId="{F58372CB-D956-4AC3-A753-B74BAA1F89FB}" type="pres">
      <dgm:prSet presAssocID="{68905C4E-541A-4D73-95BC-4B4A53E58712}" presName="parTx" presStyleLbl="revTx" presStyleIdx="1" presStyleCnt="3">
        <dgm:presLayoutVars>
          <dgm:chMax val="0"/>
          <dgm:chPref val="0"/>
        </dgm:presLayoutVars>
      </dgm:prSet>
      <dgm:spPr/>
    </dgm:pt>
    <dgm:pt modelId="{D87BCBA3-C028-45AF-A129-09865D769084}" type="pres">
      <dgm:prSet presAssocID="{57A534DB-12C2-4D3F-9038-DBDFECC7C8D1}" presName="sibTrans" presStyleCnt="0"/>
      <dgm:spPr/>
    </dgm:pt>
    <dgm:pt modelId="{4E6B1CBB-214F-4C8F-8B68-BB3DFA6EA095}" type="pres">
      <dgm:prSet presAssocID="{75DD7DC3-AFA9-4990-B46F-0713F9EFBFF1}" presName="compNode" presStyleCnt="0"/>
      <dgm:spPr/>
    </dgm:pt>
    <dgm:pt modelId="{8FF0B106-0CBF-47E4-A730-F85ED76359F6}" type="pres">
      <dgm:prSet presAssocID="{75DD7DC3-AFA9-4990-B46F-0713F9EFBFF1}" presName="bgRect" presStyleLbl="bgShp" presStyleIdx="2" presStyleCnt="3"/>
      <dgm:spPr/>
    </dgm:pt>
    <dgm:pt modelId="{2705046D-98C3-401E-BC20-D48D550FE662}" type="pres">
      <dgm:prSet presAssocID="{75DD7DC3-AFA9-4990-B46F-0713F9EFBFF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Veri tabanı"/>
        </a:ext>
      </dgm:extLst>
    </dgm:pt>
    <dgm:pt modelId="{D6860CC5-C769-46D8-A87A-0E9F59588F40}" type="pres">
      <dgm:prSet presAssocID="{75DD7DC3-AFA9-4990-B46F-0713F9EFBFF1}" presName="spaceRect" presStyleCnt="0"/>
      <dgm:spPr/>
    </dgm:pt>
    <dgm:pt modelId="{92912776-D4CA-4034-B356-53CB42D371C9}" type="pres">
      <dgm:prSet presAssocID="{75DD7DC3-AFA9-4990-B46F-0713F9EFBFF1}" presName="parTx" presStyleLbl="revTx" presStyleIdx="2" presStyleCnt="3">
        <dgm:presLayoutVars>
          <dgm:chMax val="0"/>
          <dgm:chPref val="0"/>
        </dgm:presLayoutVars>
      </dgm:prSet>
      <dgm:spPr/>
    </dgm:pt>
  </dgm:ptLst>
  <dgm:cxnLst>
    <dgm:cxn modelId="{951C3A28-3B85-4D49-9BA9-E565E6BF545C}" type="presOf" srcId="{68905C4E-541A-4D73-95BC-4B4A53E58712}" destId="{F58372CB-D956-4AC3-A753-B74BAA1F89FB}" srcOrd="0" destOrd="0" presId="urn:microsoft.com/office/officeart/2018/2/layout/IconVerticalSolidList"/>
    <dgm:cxn modelId="{2BB2CA46-EE0F-2744-B87C-1B3C2DCF097E}" type="presOf" srcId="{413838EA-50E1-4B1D-AB16-1A1963E1B91E}" destId="{7DCF5EB8-324E-47CF-A573-B46A983F7B29}" srcOrd="0" destOrd="0" presId="urn:microsoft.com/office/officeart/2018/2/layout/IconVerticalSolidList"/>
    <dgm:cxn modelId="{FAEEBA79-0A67-41EA-929A-1116635BA20F}" srcId="{CBCB61AA-FBEE-429D-A043-17A1C9B9296B}" destId="{413838EA-50E1-4B1D-AB16-1A1963E1B91E}" srcOrd="0" destOrd="0" parTransId="{F886A37A-8B88-414D-B165-4EAE38292E37}" sibTransId="{C44A5674-8836-4437-81C4-D07828E32842}"/>
    <dgm:cxn modelId="{A8946180-77BB-884D-AA79-91CD845864AD}" type="presOf" srcId="{CBCB61AA-FBEE-429D-A043-17A1C9B9296B}" destId="{76B2BA17-84C5-426F-9169-6BDC638065D6}" srcOrd="0" destOrd="0" presId="urn:microsoft.com/office/officeart/2018/2/layout/IconVerticalSolidList"/>
    <dgm:cxn modelId="{7AE8DE89-8716-5E4E-BBA0-2E11F757F362}" type="presOf" srcId="{75DD7DC3-AFA9-4990-B46F-0713F9EFBFF1}" destId="{92912776-D4CA-4034-B356-53CB42D371C9}" srcOrd="0" destOrd="0" presId="urn:microsoft.com/office/officeart/2018/2/layout/IconVerticalSolidList"/>
    <dgm:cxn modelId="{FA9FD5B8-7B54-4C9A-99CC-7AF87DD63C22}" srcId="{CBCB61AA-FBEE-429D-A043-17A1C9B9296B}" destId="{75DD7DC3-AFA9-4990-B46F-0713F9EFBFF1}" srcOrd="2" destOrd="0" parTransId="{1507CC70-D363-4D00-BDB6-6B999F82BF99}" sibTransId="{757439DE-8053-442C-B663-43FD52923608}"/>
    <dgm:cxn modelId="{74DEC4BD-85FC-4232-BB9C-2A49066798B9}" srcId="{CBCB61AA-FBEE-429D-A043-17A1C9B9296B}" destId="{68905C4E-541A-4D73-95BC-4B4A53E58712}" srcOrd="1" destOrd="0" parTransId="{BE316803-228E-405D-AD62-9CFCCE2C8AEE}" sibTransId="{57A534DB-12C2-4D3F-9038-DBDFECC7C8D1}"/>
    <dgm:cxn modelId="{0981348E-BEA4-9246-BF11-30C5AD33C19F}" type="presParOf" srcId="{76B2BA17-84C5-426F-9169-6BDC638065D6}" destId="{D89CEFF3-4991-4C62-A265-31CB8495DA03}" srcOrd="0" destOrd="0" presId="urn:microsoft.com/office/officeart/2018/2/layout/IconVerticalSolidList"/>
    <dgm:cxn modelId="{CDB285E0-647A-BE4F-93CF-CEF8D900DA9D}" type="presParOf" srcId="{D89CEFF3-4991-4C62-A265-31CB8495DA03}" destId="{0FFA88AA-6D05-4AA7-84E7-8771ABD25D6A}" srcOrd="0" destOrd="0" presId="urn:microsoft.com/office/officeart/2018/2/layout/IconVerticalSolidList"/>
    <dgm:cxn modelId="{C286052D-0938-EE45-B6BB-ECE27045AD4C}" type="presParOf" srcId="{D89CEFF3-4991-4C62-A265-31CB8495DA03}" destId="{B67EE10A-4735-4730-88DC-A953BCA92C79}" srcOrd="1" destOrd="0" presId="urn:microsoft.com/office/officeart/2018/2/layout/IconVerticalSolidList"/>
    <dgm:cxn modelId="{50C797E6-601B-8745-A878-37139DDE46C1}" type="presParOf" srcId="{D89CEFF3-4991-4C62-A265-31CB8495DA03}" destId="{F1C826AA-BB21-467A-A771-5E69DC2CA908}" srcOrd="2" destOrd="0" presId="urn:microsoft.com/office/officeart/2018/2/layout/IconVerticalSolidList"/>
    <dgm:cxn modelId="{D1FA37FB-4624-8E4D-A5AC-374355A59E14}" type="presParOf" srcId="{D89CEFF3-4991-4C62-A265-31CB8495DA03}" destId="{7DCF5EB8-324E-47CF-A573-B46A983F7B29}" srcOrd="3" destOrd="0" presId="urn:microsoft.com/office/officeart/2018/2/layout/IconVerticalSolidList"/>
    <dgm:cxn modelId="{F57054C6-4EF1-3741-9B0C-0CEB916FCD62}" type="presParOf" srcId="{76B2BA17-84C5-426F-9169-6BDC638065D6}" destId="{0203D196-E917-4065-BA0C-E99EAF684B8E}" srcOrd="1" destOrd="0" presId="urn:microsoft.com/office/officeart/2018/2/layout/IconVerticalSolidList"/>
    <dgm:cxn modelId="{032A6454-FDDE-E44B-A8D9-6D96651CADF8}" type="presParOf" srcId="{76B2BA17-84C5-426F-9169-6BDC638065D6}" destId="{8806D8A1-7F93-4415-8FA4-570A020B9712}" srcOrd="2" destOrd="0" presId="urn:microsoft.com/office/officeart/2018/2/layout/IconVerticalSolidList"/>
    <dgm:cxn modelId="{3226614D-7BA5-BB47-9A1E-EAB3CB697B0D}" type="presParOf" srcId="{8806D8A1-7F93-4415-8FA4-570A020B9712}" destId="{9B330F7C-F6F7-4526-A3DD-29C9B7B42511}" srcOrd="0" destOrd="0" presId="urn:microsoft.com/office/officeart/2018/2/layout/IconVerticalSolidList"/>
    <dgm:cxn modelId="{F920F4F7-A41C-8E4F-8348-A74223CABDC3}" type="presParOf" srcId="{8806D8A1-7F93-4415-8FA4-570A020B9712}" destId="{D944F67D-1D9E-4F10-BF70-0B41FDE72894}" srcOrd="1" destOrd="0" presId="urn:microsoft.com/office/officeart/2018/2/layout/IconVerticalSolidList"/>
    <dgm:cxn modelId="{4E89EC92-29DF-F745-A14C-99D74A343563}" type="presParOf" srcId="{8806D8A1-7F93-4415-8FA4-570A020B9712}" destId="{1BA5C6F8-BCDC-463A-A302-37A9D886C00A}" srcOrd="2" destOrd="0" presId="urn:microsoft.com/office/officeart/2018/2/layout/IconVerticalSolidList"/>
    <dgm:cxn modelId="{69AEE75C-64F3-7F4B-BCFB-3701330EA306}" type="presParOf" srcId="{8806D8A1-7F93-4415-8FA4-570A020B9712}" destId="{F58372CB-D956-4AC3-A753-B74BAA1F89FB}" srcOrd="3" destOrd="0" presId="urn:microsoft.com/office/officeart/2018/2/layout/IconVerticalSolidList"/>
    <dgm:cxn modelId="{D50AC281-9208-874C-B700-BCBDA8A037A5}" type="presParOf" srcId="{76B2BA17-84C5-426F-9169-6BDC638065D6}" destId="{D87BCBA3-C028-45AF-A129-09865D769084}" srcOrd="3" destOrd="0" presId="urn:microsoft.com/office/officeart/2018/2/layout/IconVerticalSolidList"/>
    <dgm:cxn modelId="{809DEC9E-C985-D840-93C4-01E10A84233A}" type="presParOf" srcId="{76B2BA17-84C5-426F-9169-6BDC638065D6}" destId="{4E6B1CBB-214F-4C8F-8B68-BB3DFA6EA095}" srcOrd="4" destOrd="0" presId="urn:microsoft.com/office/officeart/2018/2/layout/IconVerticalSolidList"/>
    <dgm:cxn modelId="{B6961C39-BF69-5349-B2E2-4968C361057D}" type="presParOf" srcId="{4E6B1CBB-214F-4C8F-8B68-BB3DFA6EA095}" destId="{8FF0B106-0CBF-47E4-A730-F85ED76359F6}" srcOrd="0" destOrd="0" presId="urn:microsoft.com/office/officeart/2018/2/layout/IconVerticalSolidList"/>
    <dgm:cxn modelId="{B8FE9A09-2A94-E541-8026-910E13205486}" type="presParOf" srcId="{4E6B1CBB-214F-4C8F-8B68-BB3DFA6EA095}" destId="{2705046D-98C3-401E-BC20-D48D550FE662}" srcOrd="1" destOrd="0" presId="urn:microsoft.com/office/officeart/2018/2/layout/IconVerticalSolidList"/>
    <dgm:cxn modelId="{9838C3C5-84A6-8D4C-972A-BE0B4826E8A5}" type="presParOf" srcId="{4E6B1CBB-214F-4C8F-8B68-BB3DFA6EA095}" destId="{D6860CC5-C769-46D8-A87A-0E9F59588F40}" srcOrd="2" destOrd="0" presId="urn:microsoft.com/office/officeart/2018/2/layout/IconVerticalSolidList"/>
    <dgm:cxn modelId="{917F3A5B-2158-D04A-8A2E-DB9EAAD8D719}" type="presParOf" srcId="{4E6B1CBB-214F-4C8F-8B68-BB3DFA6EA095}" destId="{92912776-D4CA-4034-B356-53CB42D371C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1F7FACC-25DF-4018-B13A-85F511EDA270}" type="doc">
      <dgm:prSet loTypeId="urn:microsoft.com/office/officeart/2005/8/layout/default" loCatId="list" qsTypeId="urn:microsoft.com/office/officeart/2005/8/quickstyle/simple5" qsCatId="simple" csTypeId="urn:microsoft.com/office/officeart/2005/8/colors/colorful2" csCatId="colorful" phldr="1"/>
      <dgm:spPr/>
      <dgm:t>
        <a:bodyPr/>
        <a:lstStyle/>
        <a:p>
          <a:endParaRPr lang="en-US"/>
        </a:p>
      </dgm:t>
    </dgm:pt>
    <dgm:pt modelId="{BF252F02-4FFB-4903-A34B-FF35F53588F7}">
      <dgm:prSet custT="1"/>
      <dgm:spPr>
        <a:gradFill rotWithShape="0">
          <a:gsLst>
            <a:gs pos="0">
              <a:schemeClr val="accent1"/>
            </a:gs>
            <a:gs pos="50000">
              <a:schemeClr val="accent1"/>
            </a:gs>
            <a:gs pos="100000">
              <a:schemeClr val="accent1"/>
            </a:gs>
          </a:gsLst>
        </a:gradFill>
      </dgm:spPr>
      <dgm:t>
        <a:bodyPr/>
        <a:lstStyle/>
        <a:p>
          <a:r>
            <a:rPr lang="tr-TR" sz="1800" dirty="0">
              <a:solidFill>
                <a:schemeClr val="tx2"/>
              </a:solidFill>
              <a:latin typeface="Times New Roman" panose="02020603050405020304" pitchFamily="18" charset="0"/>
              <a:cs typeface="Times New Roman" panose="02020603050405020304" pitchFamily="18" charset="0"/>
            </a:rPr>
            <a:t>C kütüphaneleri genellikle çok düşük seviyede ve optimize edilmiş halde yazılır. Bu kütüphaneler işlemciye doğrudan talimat verebilir ve bellek yönetimini sıkı kontrol altında tutar.</a:t>
          </a:r>
          <a:endParaRPr lang="en-US" sz="1800" dirty="0">
            <a:solidFill>
              <a:schemeClr val="tx2"/>
            </a:solidFill>
            <a:latin typeface="Times New Roman" panose="02020603050405020304" pitchFamily="18" charset="0"/>
            <a:cs typeface="Times New Roman" panose="02020603050405020304" pitchFamily="18" charset="0"/>
          </a:endParaRPr>
        </a:p>
      </dgm:t>
    </dgm:pt>
    <dgm:pt modelId="{76E9328A-C4F8-4E16-AB08-6871DA9F0291}" type="parTrans" cxnId="{90637DD5-C9FE-4830-A228-A430E6C89195}">
      <dgm:prSet/>
      <dgm:spPr/>
      <dgm:t>
        <a:bodyPr/>
        <a:lstStyle/>
        <a:p>
          <a:endParaRPr lang="en-US"/>
        </a:p>
      </dgm:t>
    </dgm:pt>
    <dgm:pt modelId="{5EB1923C-9F24-4D8A-8DE2-D9DE04950E93}" type="sibTrans" cxnId="{90637DD5-C9FE-4830-A228-A430E6C89195}">
      <dgm:prSet/>
      <dgm:spPr/>
      <dgm:t>
        <a:bodyPr/>
        <a:lstStyle/>
        <a:p>
          <a:endParaRPr lang="en-US"/>
        </a:p>
      </dgm:t>
    </dgm:pt>
    <dgm:pt modelId="{CF839FAF-0C9B-4048-85C2-702902C60922}">
      <dgm:prSet custT="1"/>
      <dgm:spPr>
        <a:gradFill rotWithShape="0">
          <a:gsLst>
            <a:gs pos="0">
              <a:schemeClr val="accent6"/>
            </a:gs>
            <a:gs pos="50000">
              <a:schemeClr val="accent6"/>
            </a:gs>
            <a:gs pos="98000">
              <a:schemeClr val="accent6"/>
            </a:gs>
          </a:gsLst>
        </a:gradFill>
      </dgm:spPr>
      <dgm:t>
        <a:bodyPr/>
        <a:lstStyle/>
        <a:p>
          <a:r>
            <a:rPr lang="tr-TR" sz="1800" dirty="0">
              <a:solidFill>
                <a:schemeClr val="tx2"/>
              </a:solidFill>
              <a:latin typeface="Times New Roman" panose="02020603050405020304" pitchFamily="18" charset="0"/>
              <a:cs typeface="Times New Roman" panose="02020603050405020304" pitchFamily="18" charset="0"/>
            </a:rPr>
            <a:t>C dili, paralel işlem yapma (multi-threading) ve CPU kaynaklarını daha verimli kullanma konusunda daha esnektir. İş parçacığı (thread) yönetimi ve senkronizasyon gibi işlemler C'de doğrudan yapılabilir.</a:t>
          </a:r>
          <a:endParaRPr lang="en-US" sz="1800" dirty="0">
            <a:solidFill>
              <a:schemeClr val="tx2"/>
            </a:solidFill>
            <a:latin typeface="Times New Roman" panose="02020603050405020304" pitchFamily="18" charset="0"/>
            <a:cs typeface="Times New Roman" panose="02020603050405020304" pitchFamily="18" charset="0"/>
          </a:endParaRPr>
        </a:p>
      </dgm:t>
    </dgm:pt>
    <dgm:pt modelId="{265F140F-AFCE-4DE0-9560-A1721170E756}" type="parTrans" cxnId="{CA963F38-89B3-4E5A-9081-D4391F9406A4}">
      <dgm:prSet/>
      <dgm:spPr/>
      <dgm:t>
        <a:bodyPr/>
        <a:lstStyle/>
        <a:p>
          <a:endParaRPr lang="en-US"/>
        </a:p>
      </dgm:t>
    </dgm:pt>
    <dgm:pt modelId="{EF57C11B-B8C0-46E1-9804-829A87982528}" type="sibTrans" cxnId="{CA963F38-89B3-4E5A-9081-D4391F9406A4}">
      <dgm:prSet/>
      <dgm:spPr/>
      <dgm:t>
        <a:bodyPr/>
        <a:lstStyle/>
        <a:p>
          <a:endParaRPr lang="en-US"/>
        </a:p>
      </dgm:t>
    </dgm:pt>
    <dgm:pt modelId="{E549AAF3-FA07-4B2E-BD45-1CBC02913ED7}">
      <dgm:prSet custT="1"/>
      <dgm:spPr>
        <a:gradFill rotWithShape="0">
          <a:gsLst>
            <a:gs pos="0">
              <a:schemeClr val="accent2"/>
            </a:gs>
            <a:gs pos="50000">
              <a:schemeClr val="accent2"/>
            </a:gs>
            <a:gs pos="100000">
              <a:schemeClr val="accent5"/>
            </a:gs>
          </a:gsLst>
        </a:gradFill>
      </dgm:spPr>
      <dgm:t>
        <a:bodyPr/>
        <a:lstStyle/>
        <a:p>
          <a:r>
            <a:rPr lang="tr-TR" sz="1800" dirty="0">
              <a:solidFill>
                <a:schemeClr val="tx2"/>
              </a:solidFill>
              <a:latin typeface="Times New Roman" panose="02020603050405020304" pitchFamily="18" charset="0"/>
              <a:cs typeface="Times New Roman" panose="02020603050405020304" pitchFamily="18" charset="0"/>
            </a:rPr>
            <a:t>C, çok düşük seviyeli işlemler (örneğin, bit düzeyinde işlem veya donanım erişimi) yapmaya izin verir. Bu işlemler genellikle çok hızlıdır ve donanımla doğrudan çalışır.</a:t>
          </a:r>
          <a:endParaRPr lang="en-US" sz="1800" dirty="0">
            <a:solidFill>
              <a:schemeClr val="tx2"/>
            </a:solidFill>
            <a:latin typeface="Times New Roman" panose="02020603050405020304" pitchFamily="18" charset="0"/>
            <a:cs typeface="Times New Roman" panose="02020603050405020304" pitchFamily="18" charset="0"/>
          </a:endParaRPr>
        </a:p>
      </dgm:t>
    </dgm:pt>
    <dgm:pt modelId="{1136DCE3-54C2-4296-BD20-B629EE657C19}" type="parTrans" cxnId="{EDCB1C05-967A-43E9-A9E6-9735741F2758}">
      <dgm:prSet/>
      <dgm:spPr/>
      <dgm:t>
        <a:bodyPr/>
        <a:lstStyle/>
        <a:p>
          <a:endParaRPr lang="en-US"/>
        </a:p>
      </dgm:t>
    </dgm:pt>
    <dgm:pt modelId="{50D17C0D-9FF1-4C33-83C0-A7A10CF043DF}" type="sibTrans" cxnId="{EDCB1C05-967A-43E9-A9E6-9735741F2758}">
      <dgm:prSet/>
      <dgm:spPr/>
      <dgm:t>
        <a:bodyPr/>
        <a:lstStyle/>
        <a:p>
          <a:endParaRPr lang="en-US"/>
        </a:p>
      </dgm:t>
    </dgm:pt>
    <dgm:pt modelId="{9D647DD3-70E5-0A4C-85C0-5499FB1F7A21}" type="pres">
      <dgm:prSet presAssocID="{01F7FACC-25DF-4018-B13A-85F511EDA270}" presName="diagram" presStyleCnt="0">
        <dgm:presLayoutVars>
          <dgm:dir/>
          <dgm:resizeHandles val="exact"/>
        </dgm:presLayoutVars>
      </dgm:prSet>
      <dgm:spPr/>
    </dgm:pt>
    <dgm:pt modelId="{CEFEB83D-E45E-A54B-862D-E8E3627455CB}" type="pres">
      <dgm:prSet presAssocID="{BF252F02-4FFB-4903-A34B-FF35F53588F7}" presName="node" presStyleLbl="node1" presStyleIdx="0" presStyleCnt="3" custLinFactNeighborX="-38867" custLinFactNeighborY="-557">
        <dgm:presLayoutVars>
          <dgm:bulletEnabled val="1"/>
        </dgm:presLayoutVars>
      </dgm:prSet>
      <dgm:spPr/>
    </dgm:pt>
    <dgm:pt modelId="{DCB57135-69C6-954F-A253-48C8563ACA2D}" type="pres">
      <dgm:prSet presAssocID="{5EB1923C-9F24-4D8A-8DE2-D9DE04950E93}" presName="sibTrans" presStyleCnt="0"/>
      <dgm:spPr/>
    </dgm:pt>
    <dgm:pt modelId="{02B5766C-E861-9C4B-9D00-FC8DA5C9DC8A}" type="pres">
      <dgm:prSet presAssocID="{CF839FAF-0C9B-4048-85C2-702902C60922}" presName="node" presStyleLbl="node1" presStyleIdx="1" presStyleCnt="3" custLinFactNeighborX="-55824" custLinFactNeighborY="88390">
        <dgm:presLayoutVars>
          <dgm:bulletEnabled val="1"/>
        </dgm:presLayoutVars>
      </dgm:prSet>
      <dgm:spPr/>
    </dgm:pt>
    <dgm:pt modelId="{ED2701E6-CB3D-6C4B-B18D-D7471E94A2D7}" type="pres">
      <dgm:prSet presAssocID="{EF57C11B-B8C0-46E1-9804-829A87982528}" presName="sibTrans" presStyleCnt="0"/>
      <dgm:spPr/>
    </dgm:pt>
    <dgm:pt modelId="{47D6C971-5F3C-E34F-A329-A29F23CAD320}" type="pres">
      <dgm:prSet presAssocID="{E549AAF3-FA07-4B2E-BD45-1CBC02913ED7}" presName="node" presStyleLbl="node1" presStyleIdx="2" presStyleCnt="3" custLinFactY="-17650" custLinFactNeighborX="93282" custLinFactNeighborY="-100000">
        <dgm:presLayoutVars>
          <dgm:bulletEnabled val="1"/>
        </dgm:presLayoutVars>
      </dgm:prSet>
      <dgm:spPr/>
    </dgm:pt>
  </dgm:ptLst>
  <dgm:cxnLst>
    <dgm:cxn modelId="{EDCB1C05-967A-43E9-A9E6-9735741F2758}" srcId="{01F7FACC-25DF-4018-B13A-85F511EDA270}" destId="{E549AAF3-FA07-4B2E-BD45-1CBC02913ED7}" srcOrd="2" destOrd="0" parTransId="{1136DCE3-54C2-4296-BD20-B629EE657C19}" sibTransId="{50D17C0D-9FF1-4C33-83C0-A7A10CF043DF}"/>
    <dgm:cxn modelId="{CA963F38-89B3-4E5A-9081-D4391F9406A4}" srcId="{01F7FACC-25DF-4018-B13A-85F511EDA270}" destId="{CF839FAF-0C9B-4048-85C2-702902C60922}" srcOrd="1" destOrd="0" parTransId="{265F140F-AFCE-4DE0-9560-A1721170E756}" sibTransId="{EF57C11B-B8C0-46E1-9804-829A87982528}"/>
    <dgm:cxn modelId="{0D316E53-915B-D744-8A65-275E611BFA6A}" type="presOf" srcId="{E549AAF3-FA07-4B2E-BD45-1CBC02913ED7}" destId="{47D6C971-5F3C-E34F-A329-A29F23CAD320}" srcOrd="0" destOrd="0" presId="urn:microsoft.com/office/officeart/2005/8/layout/default"/>
    <dgm:cxn modelId="{90637DD5-C9FE-4830-A228-A430E6C89195}" srcId="{01F7FACC-25DF-4018-B13A-85F511EDA270}" destId="{BF252F02-4FFB-4903-A34B-FF35F53588F7}" srcOrd="0" destOrd="0" parTransId="{76E9328A-C4F8-4E16-AB08-6871DA9F0291}" sibTransId="{5EB1923C-9F24-4D8A-8DE2-D9DE04950E93}"/>
    <dgm:cxn modelId="{BDEB4EE3-E9AF-894A-A079-1B4EE4200642}" type="presOf" srcId="{CF839FAF-0C9B-4048-85C2-702902C60922}" destId="{02B5766C-E861-9C4B-9D00-FC8DA5C9DC8A}" srcOrd="0" destOrd="0" presId="urn:microsoft.com/office/officeart/2005/8/layout/default"/>
    <dgm:cxn modelId="{9B2533EC-E67B-CB4A-B07B-BA670AD84B47}" type="presOf" srcId="{BF252F02-4FFB-4903-A34B-FF35F53588F7}" destId="{CEFEB83D-E45E-A54B-862D-E8E3627455CB}" srcOrd="0" destOrd="0" presId="urn:microsoft.com/office/officeart/2005/8/layout/default"/>
    <dgm:cxn modelId="{EB384CFE-6623-4A49-9850-6AF5F327B4AF}" type="presOf" srcId="{01F7FACC-25DF-4018-B13A-85F511EDA270}" destId="{9D647DD3-70E5-0A4C-85C0-5499FB1F7A21}" srcOrd="0" destOrd="0" presId="urn:microsoft.com/office/officeart/2005/8/layout/default"/>
    <dgm:cxn modelId="{288E3E14-EE58-C047-B0C0-695083949A8D}" type="presParOf" srcId="{9D647DD3-70E5-0A4C-85C0-5499FB1F7A21}" destId="{CEFEB83D-E45E-A54B-862D-E8E3627455CB}" srcOrd="0" destOrd="0" presId="urn:microsoft.com/office/officeart/2005/8/layout/default"/>
    <dgm:cxn modelId="{4D4C1CAD-CB9C-8249-B62D-3B8BD662C8FF}" type="presParOf" srcId="{9D647DD3-70E5-0A4C-85C0-5499FB1F7A21}" destId="{DCB57135-69C6-954F-A253-48C8563ACA2D}" srcOrd="1" destOrd="0" presId="urn:microsoft.com/office/officeart/2005/8/layout/default"/>
    <dgm:cxn modelId="{64A99605-DC17-FE4F-ADB9-C51E5258E4F2}" type="presParOf" srcId="{9D647DD3-70E5-0A4C-85C0-5499FB1F7A21}" destId="{02B5766C-E861-9C4B-9D00-FC8DA5C9DC8A}" srcOrd="2" destOrd="0" presId="urn:microsoft.com/office/officeart/2005/8/layout/default"/>
    <dgm:cxn modelId="{FB5296B0-9E21-6142-8814-B34F2AFCD7FF}" type="presParOf" srcId="{9D647DD3-70E5-0A4C-85C0-5499FB1F7A21}" destId="{ED2701E6-CB3D-6C4B-B18D-D7471E94A2D7}" srcOrd="3" destOrd="0" presId="urn:microsoft.com/office/officeart/2005/8/layout/default"/>
    <dgm:cxn modelId="{DAB1ED1F-F355-C449-A680-5CF1B728BB07}" type="presParOf" srcId="{9D647DD3-70E5-0A4C-85C0-5499FB1F7A21}" destId="{47D6C971-5F3C-E34F-A329-A29F23CAD320}"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48BF802-7A3E-43AF-A7EF-A740A35D72FA}" type="doc">
      <dgm:prSet loTypeId="urn:microsoft.com/office/officeart/2005/8/layout/hierarchy1" loCatId="hierarchy" qsTypeId="urn:microsoft.com/office/officeart/2005/8/quickstyle/simple5" qsCatId="simple" csTypeId="urn:microsoft.com/office/officeart/2005/8/colors/colorful5" csCatId="colorful" phldr="1"/>
      <dgm:spPr/>
      <dgm:t>
        <a:bodyPr/>
        <a:lstStyle/>
        <a:p>
          <a:endParaRPr lang="en-US"/>
        </a:p>
      </dgm:t>
    </dgm:pt>
    <dgm:pt modelId="{98277951-6C34-45AF-BA28-99EBC4AD9E74}">
      <dgm:prSet custT="1"/>
      <dgm:spPr/>
      <dgm:t>
        <a:bodyPr/>
        <a:lstStyle/>
        <a:p>
          <a:r>
            <a:rPr lang="tr-TR" sz="1800" b="1" dirty="0">
              <a:latin typeface="Times New Roman" panose="02020603050405020304" pitchFamily="18" charset="0"/>
              <a:cs typeface="Times New Roman" panose="02020603050405020304" pitchFamily="18" charset="0"/>
            </a:rPr>
            <a:t>stdio.h</a:t>
          </a:r>
          <a:r>
            <a:rPr lang="tr-TR" sz="1800" dirty="0">
              <a:latin typeface="Times New Roman" panose="02020603050405020304" pitchFamily="18" charset="0"/>
              <a:cs typeface="Times New Roman" panose="02020603050405020304" pitchFamily="18" charset="0"/>
            </a:rPr>
            <a:t>, standart giriş ve çıkış fonksiyonlarını tanımlayan bir başlık dosyasıdır. Bu başlık dosyasında, ekrana veri yazdırmak (printf), kullanıcıdan veri almak (scanf) gibi işlemler için kullanılan fonksiyonlar bulunur. stdio.h, ayrıca dosya işlemleri (dosya açma, kapatma, okuma, yazma) için de gerekli fonksiyonları sağlar.</a:t>
          </a:r>
          <a:endParaRPr lang="en-US" sz="1800" dirty="0">
            <a:latin typeface="Times New Roman" panose="02020603050405020304" pitchFamily="18" charset="0"/>
            <a:cs typeface="Times New Roman" panose="02020603050405020304" pitchFamily="18" charset="0"/>
          </a:endParaRPr>
        </a:p>
      </dgm:t>
    </dgm:pt>
    <dgm:pt modelId="{0ECD716B-70D5-4F78-BC4A-69482622006B}" type="parTrans" cxnId="{4442E1A6-C3EA-4A6E-A82A-2CA6204FF718}">
      <dgm:prSet/>
      <dgm:spPr/>
      <dgm:t>
        <a:bodyPr/>
        <a:lstStyle/>
        <a:p>
          <a:endParaRPr lang="en-US"/>
        </a:p>
      </dgm:t>
    </dgm:pt>
    <dgm:pt modelId="{8EF1E86D-C090-4677-91A8-563A22DB197A}" type="sibTrans" cxnId="{4442E1A6-C3EA-4A6E-A82A-2CA6204FF718}">
      <dgm:prSet/>
      <dgm:spPr/>
      <dgm:t>
        <a:bodyPr/>
        <a:lstStyle/>
        <a:p>
          <a:endParaRPr lang="en-US"/>
        </a:p>
      </dgm:t>
    </dgm:pt>
    <dgm:pt modelId="{584F0E6D-DC17-40E6-8965-C6F425F0DEBF}">
      <dgm:prSet custT="1"/>
      <dgm:spPr/>
      <dgm:t>
        <a:bodyPr/>
        <a:lstStyle/>
        <a:p>
          <a:r>
            <a:rPr lang="tr-TR" sz="1800" b="1" dirty="0">
              <a:latin typeface="Times New Roman" panose="02020603050405020304" pitchFamily="18" charset="0"/>
              <a:cs typeface="Times New Roman" panose="02020603050405020304" pitchFamily="18" charset="0"/>
            </a:rPr>
            <a:t>stdlib.h</a:t>
          </a:r>
          <a:r>
            <a:rPr lang="tr-TR" sz="1800" dirty="0">
              <a:latin typeface="Times New Roman" panose="02020603050405020304" pitchFamily="18" charset="0"/>
              <a:cs typeface="Times New Roman" panose="02020603050405020304" pitchFamily="18" charset="0"/>
            </a:rPr>
            <a:t>, C programlarında kullanılan genel amaçlı yardımcı fonksiyonları tanımlayan bir başlık dosyasıdır. Bu başlık dosyası, bellek yönetimi, sayısal dönüşümler, rasgele sayı üretimi ve programın sonlandırılması gibi işlemler için kullanılan fonksiyonları içerir. stdlib.h, standart C kütüphanesi (standart library) fonksiyonlarının büyük bir kısmını sağlar.</a:t>
          </a:r>
          <a:endParaRPr lang="en-US" sz="1800" dirty="0">
            <a:latin typeface="Times New Roman" panose="02020603050405020304" pitchFamily="18" charset="0"/>
            <a:cs typeface="Times New Roman" panose="02020603050405020304" pitchFamily="18" charset="0"/>
          </a:endParaRPr>
        </a:p>
      </dgm:t>
    </dgm:pt>
    <dgm:pt modelId="{7D11D591-EDCA-4C41-8725-0AF47917325C}" type="parTrans" cxnId="{8FCA0034-5A3F-4834-9F35-9EC2D0BAD3B1}">
      <dgm:prSet/>
      <dgm:spPr/>
      <dgm:t>
        <a:bodyPr/>
        <a:lstStyle/>
        <a:p>
          <a:endParaRPr lang="en-US"/>
        </a:p>
      </dgm:t>
    </dgm:pt>
    <dgm:pt modelId="{53FD8936-78B9-4A5A-AE9B-85AAF33D23EF}" type="sibTrans" cxnId="{8FCA0034-5A3F-4834-9F35-9EC2D0BAD3B1}">
      <dgm:prSet/>
      <dgm:spPr/>
      <dgm:t>
        <a:bodyPr/>
        <a:lstStyle/>
        <a:p>
          <a:endParaRPr lang="en-US"/>
        </a:p>
      </dgm:t>
    </dgm:pt>
    <dgm:pt modelId="{E3ED5F9F-57FC-E84E-B1B2-26D3CB603B6D}" type="pres">
      <dgm:prSet presAssocID="{748BF802-7A3E-43AF-A7EF-A740A35D72FA}" presName="hierChild1" presStyleCnt="0">
        <dgm:presLayoutVars>
          <dgm:chPref val="1"/>
          <dgm:dir/>
          <dgm:animOne val="branch"/>
          <dgm:animLvl val="lvl"/>
          <dgm:resizeHandles/>
        </dgm:presLayoutVars>
      </dgm:prSet>
      <dgm:spPr/>
    </dgm:pt>
    <dgm:pt modelId="{C6FC6F80-61ED-FC45-A66F-B6343601A5E0}" type="pres">
      <dgm:prSet presAssocID="{98277951-6C34-45AF-BA28-99EBC4AD9E74}" presName="hierRoot1" presStyleCnt="0"/>
      <dgm:spPr/>
    </dgm:pt>
    <dgm:pt modelId="{81A992DE-41DE-F042-8BE4-5B5A703AB093}" type="pres">
      <dgm:prSet presAssocID="{98277951-6C34-45AF-BA28-99EBC4AD9E74}" presName="composite" presStyleCnt="0"/>
      <dgm:spPr/>
    </dgm:pt>
    <dgm:pt modelId="{12604666-4245-3944-81D6-98A22100ECD9}" type="pres">
      <dgm:prSet presAssocID="{98277951-6C34-45AF-BA28-99EBC4AD9E74}" presName="background" presStyleLbl="node0" presStyleIdx="0" presStyleCnt="2"/>
      <dgm:spPr>
        <a:gradFill rotWithShape="0">
          <a:gsLst>
            <a:gs pos="0">
              <a:srgbClr val="002060"/>
            </a:gs>
            <a:gs pos="50000">
              <a:schemeClr val="accent1"/>
            </a:gs>
            <a:gs pos="100000">
              <a:schemeClr val="accent1"/>
            </a:gs>
          </a:gsLst>
        </a:gradFill>
      </dgm:spPr>
    </dgm:pt>
    <dgm:pt modelId="{C9E06D10-6BC4-FF47-BDFC-95276FA3CD36}" type="pres">
      <dgm:prSet presAssocID="{98277951-6C34-45AF-BA28-99EBC4AD9E74}" presName="text" presStyleLbl="fgAcc0" presStyleIdx="0" presStyleCnt="2">
        <dgm:presLayoutVars>
          <dgm:chPref val="3"/>
        </dgm:presLayoutVars>
      </dgm:prSet>
      <dgm:spPr/>
    </dgm:pt>
    <dgm:pt modelId="{7DEDDA06-D023-1948-A4C0-587D1A550451}" type="pres">
      <dgm:prSet presAssocID="{98277951-6C34-45AF-BA28-99EBC4AD9E74}" presName="hierChild2" presStyleCnt="0"/>
      <dgm:spPr/>
    </dgm:pt>
    <dgm:pt modelId="{A34D4EF3-7290-804E-B828-75C25CC16F85}" type="pres">
      <dgm:prSet presAssocID="{584F0E6D-DC17-40E6-8965-C6F425F0DEBF}" presName="hierRoot1" presStyleCnt="0"/>
      <dgm:spPr/>
    </dgm:pt>
    <dgm:pt modelId="{4C5C79E6-CE26-8047-BC71-57DBA90A525B}" type="pres">
      <dgm:prSet presAssocID="{584F0E6D-DC17-40E6-8965-C6F425F0DEBF}" presName="composite" presStyleCnt="0"/>
      <dgm:spPr/>
    </dgm:pt>
    <dgm:pt modelId="{629F8653-A4E9-384A-8671-D0D1AE7D3A6E}" type="pres">
      <dgm:prSet presAssocID="{584F0E6D-DC17-40E6-8965-C6F425F0DEBF}" presName="background" presStyleLbl="node0" presStyleIdx="1" presStyleCnt="2"/>
      <dgm:spPr>
        <a:gradFill rotWithShape="0">
          <a:gsLst>
            <a:gs pos="11996">
              <a:srgbClr val="002060"/>
            </a:gs>
            <a:gs pos="13000">
              <a:srgbClr val="002060"/>
            </a:gs>
            <a:gs pos="38000">
              <a:schemeClr val="accent1"/>
            </a:gs>
            <a:gs pos="55000">
              <a:schemeClr val="accent1"/>
            </a:gs>
            <a:gs pos="0">
              <a:srgbClr val="002060"/>
            </a:gs>
            <a:gs pos="49000">
              <a:schemeClr val="accent1"/>
            </a:gs>
            <a:gs pos="100000">
              <a:schemeClr val="accent1"/>
            </a:gs>
          </a:gsLst>
        </a:gradFill>
      </dgm:spPr>
    </dgm:pt>
    <dgm:pt modelId="{2DDC0AD2-ADBA-4C45-8CB1-AC5CEF16DC5F}" type="pres">
      <dgm:prSet presAssocID="{584F0E6D-DC17-40E6-8965-C6F425F0DEBF}" presName="text" presStyleLbl="fgAcc0" presStyleIdx="1" presStyleCnt="2">
        <dgm:presLayoutVars>
          <dgm:chPref val="3"/>
        </dgm:presLayoutVars>
      </dgm:prSet>
      <dgm:spPr/>
    </dgm:pt>
    <dgm:pt modelId="{9743A93C-8B5D-894C-A74F-5499E6ED7550}" type="pres">
      <dgm:prSet presAssocID="{584F0E6D-DC17-40E6-8965-C6F425F0DEBF}" presName="hierChild2" presStyleCnt="0"/>
      <dgm:spPr/>
    </dgm:pt>
  </dgm:ptLst>
  <dgm:cxnLst>
    <dgm:cxn modelId="{8FCA0034-5A3F-4834-9F35-9EC2D0BAD3B1}" srcId="{748BF802-7A3E-43AF-A7EF-A740A35D72FA}" destId="{584F0E6D-DC17-40E6-8965-C6F425F0DEBF}" srcOrd="1" destOrd="0" parTransId="{7D11D591-EDCA-4C41-8725-0AF47917325C}" sibTransId="{53FD8936-78B9-4A5A-AE9B-85AAF33D23EF}"/>
    <dgm:cxn modelId="{07919D7C-7CDA-2943-AF71-584B0F617AC9}" type="presOf" srcId="{584F0E6D-DC17-40E6-8965-C6F425F0DEBF}" destId="{2DDC0AD2-ADBA-4C45-8CB1-AC5CEF16DC5F}" srcOrd="0" destOrd="0" presId="urn:microsoft.com/office/officeart/2005/8/layout/hierarchy1"/>
    <dgm:cxn modelId="{925B849C-3FD5-5043-A1FD-86A768B59A70}" type="presOf" srcId="{98277951-6C34-45AF-BA28-99EBC4AD9E74}" destId="{C9E06D10-6BC4-FF47-BDFC-95276FA3CD36}" srcOrd="0" destOrd="0" presId="urn:microsoft.com/office/officeart/2005/8/layout/hierarchy1"/>
    <dgm:cxn modelId="{4442E1A6-C3EA-4A6E-A82A-2CA6204FF718}" srcId="{748BF802-7A3E-43AF-A7EF-A740A35D72FA}" destId="{98277951-6C34-45AF-BA28-99EBC4AD9E74}" srcOrd="0" destOrd="0" parTransId="{0ECD716B-70D5-4F78-BC4A-69482622006B}" sibTransId="{8EF1E86D-C090-4677-91A8-563A22DB197A}"/>
    <dgm:cxn modelId="{2C4D32FF-A915-CC49-A404-033CD8771413}" type="presOf" srcId="{748BF802-7A3E-43AF-A7EF-A740A35D72FA}" destId="{E3ED5F9F-57FC-E84E-B1B2-26D3CB603B6D}" srcOrd="0" destOrd="0" presId="urn:microsoft.com/office/officeart/2005/8/layout/hierarchy1"/>
    <dgm:cxn modelId="{FEE46DE5-5A20-9045-91FC-57B8034FA621}" type="presParOf" srcId="{E3ED5F9F-57FC-E84E-B1B2-26D3CB603B6D}" destId="{C6FC6F80-61ED-FC45-A66F-B6343601A5E0}" srcOrd="0" destOrd="0" presId="urn:microsoft.com/office/officeart/2005/8/layout/hierarchy1"/>
    <dgm:cxn modelId="{BE486C23-E968-0F4A-8391-8D2898FED169}" type="presParOf" srcId="{C6FC6F80-61ED-FC45-A66F-B6343601A5E0}" destId="{81A992DE-41DE-F042-8BE4-5B5A703AB093}" srcOrd="0" destOrd="0" presId="urn:microsoft.com/office/officeart/2005/8/layout/hierarchy1"/>
    <dgm:cxn modelId="{DDA5E0FB-CB4D-9241-B25C-DA6EA69C7DE9}" type="presParOf" srcId="{81A992DE-41DE-F042-8BE4-5B5A703AB093}" destId="{12604666-4245-3944-81D6-98A22100ECD9}" srcOrd="0" destOrd="0" presId="urn:microsoft.com/office/officeart/2005/8/layout/hierarchy1"/>
    <dgm:cxn modelId="{5367327E-5403-1247-AE6F-B2401EC081AD}" type="presParOf" srcId="{81A992DE-41DE-F042-8BE4-5B5A703AB093}" destId="{C9E06D10-6BC4-FF47-BDFC-95276FA3CD36}" srcOrd="1" destOrd="0" presId="urn:microsoft.com/office/officeart/2005/8/layout/hierarchy1"/>
    <dgm:cxn modelId="{77CEF7EE-04A8-5845-8244-0F59D712A5C8}" type="presParOf" srcId="{C6FC6F80-61ED-FC45-A66F-B6343601A5E0}" destId="{7DEDDA06-D023-1948-A4C0-587D1A550451}" srcOrd="1" destOrd="0" presId="urn:microsoft.com/office/officeart/2005/8/layout/hierarchy1"/>
    <dgm:cxn modelId="{A6B45343-7741-B448-91A9-FC361F047654}" type="presParOf" srcId="{E3ED5F9F-57FC-E84E-B1B2-26D3CB603B6D}" destId="{A34D4EF3-7290-804E-B828-75C25CC16F85}" srcOrd="1" destOrd="0" presId="urn:microsoft.com/office/officeart/2005/8/layout/hierarchy1"/>
    <dgm:cxn modelId="{003C0A08-20C6-B341-91EB-E01FFC1E6C61}" type="presParOf" srcId="{A34D4EF3-7290-804E-B828-75C25CC16F85}" destId="{4C5C79E6-CE26-8047-BC71-57DBA90A525B}" srcOrd="0" destOrd="0" presId="urn:microsoft.com/office/officeart/2005/8/layout/hierarchy1"/>
    <dgm:cxn modelId="{CA4BB5BD-676F-7548-8EC7-0940D21AE1D2}" type="presParOf" srcId="{4C5C79E6-CE26-8047-BC71-57DBA90A525B}" destId="{629F8653-A4E9-384A-8671-D0D1AE7D3A6E}" srcOrd="0" destOrd="0" presId="urn:microsoft.com/office/officeart/2005/8/layout/hierarchy1"/>
    <dgm:cxn modelId="{3EF3339B-F7F2-6848-B635-D6059FA62619}" type="presParOf" srcId="{4C5C79E6-CE26-8047-BC71-57DBA90A525B}" destId="{2DDC0AD2-ADBA-4C45-8CB1-AC5CEF16DC5F}" srcOrd="1" destOrd="0" presId="urn:microsoft.com/office/officeart/2005/8/layout/hierarchy1"/>
    <dgm:cxn modelId="{45523D0F-A780-F643-BE1B-2D21230C4A24}" type="presParOf" srcId="{A34D4EF3-7290-804E-B828-75C25CC16F85}" destId="{9743A93C-8B5D-894C-A74F-5499E6ED755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3E71C8A-6395-4C1E-BFC2-A37EC926DD14}" type="doc">
      <dgm:prSet loTypeId="urn:microsoft.com/office/officeart/2008/layout/LinedList" loCatId="list" qsTypeId="urn:microsoft.com/office/officeart/2005/8/quickstyle/simple5" qsCatId="simple" csTypeId="urn:microsoft.com/office/officeart/2005/8/colors/colorful2" csCatId="colorful" phldr="1"/>
      <dgm:spPr/>
      <dgm:t>
        <a:bodyPr/>
        <a:lstStyle/>
        <a:p>
          <a:endParaRPr lang="en-US"/>
        </a:p>
      </dgm:t>
    </dgm:pt>
    <dgm:pt modelId="{E4F0663B-E7D8-4771-BDB8-450A04A27C82}">
      <dgm:prSet custT="1"/>
      <dgm:spPr/>
      <dgm:t>
        <a:bodyPr/>
        <a:lstStyle/>
        <a:p>
          <a:pPr algn="ctr"/>
          <a:endParaRPr lang="tr-TR" sz="2200" dirty="0">
            <a:latin typeface="Times New Roman" panose="02020603050405020304" pitchFamily="18" charset="0"/>
            <a:cs typeface="Times New Roman" panose="02020603050405020304" pitchFamily="18" charset="0"/>
          </a:endParaRPr>
        </a:p>
        <a:p>
          <a:pPr algn="ctr"/>
          <a:r>
            <a:rPr lang="tr-TR" sz="2200" dirty="0">
              <a:latin typeface="Times New Roman" panose="02020603050405020304" pitchFamily="18" charset="0"/>
              <a:cs typeface="Times New Roman" panose="02020603050405020304" pitchFamily="18" charset="0"/>
            </a:rPr>
            <a:t>Eğer bir yapı inşa etmek istiyorsak bunun için yapı taşlarına ve malzemelerine ihtiyacımız olur. Ve her malzemenin kendine has özellikleri ve kullanım alanları olur.</a:t>
          </a:r>
          <a:endParaRPr lang="en-US" sz="2200" dirty="0">
            <a:latin typeface="Times New Roman" panose="02020603050405020304" pitchFamily="18" charset="0"/>
            <a:cs typeface="Times New Roman" panose="02020603050405020304" pitchFamily="18" charset="0"/>
          </a:endParaRPr>
        </a:p>
      </dgm:t>
    </dgm:pt>
    <dgm:pt modelId="{DC60BF2D-502A-4171-B799-889A8D2D8ECE}" type="parTrans" cxnId="{0B8B383E-EC7C-4459-9626-A5899D5BBD77}">
      <dgm:prSet/>
      <dgm:spPr/>
      <dgm:t>
        <a:bodyPr/>
        <a:lstStyle/>
        <a:p>
          <a:endParaRPr lang="en-US"/>
        </a:p>
      </dgm:t>
    </dgm:pt>
    <dgm:pt modelId="{ACF99B67-E700-409B-B991-2AD01160D0CA}" type="sibTrans" cxnId="{0B8B383E-EC7C-4459-9626-A5899D5BBD77}">
      <dgm:prSet/>
      <dgm:spPr/>
      <dgm:t>
        <a:bodyPr/>
        <a:lstStyle/>
        <a:p>
          <a:endParaRPr lang="en-US"/>
        </a:p>
      </dgm:t>
    </dgm:pt>
    <dgm:pt modelId="{1823FB0C-A780-4338-9B88-1454738B5358}">
      <dgm:prSet custT="1"/>
      <dgm:spPr/>
      <dgm:t>
        <a:bodyPr/>
        <a:lstStyle/>
        <a:p>
          <a:pPr algn="ctr"/>
          <a:endParaRPr lang="tr-TR" sz="2200" dirty="0">
            <a:latin typeface="Times New Roman" panose="02020603050405020304" pitchFamily="18" charset="0"/>
            <a:cs typeface="Times New Roman" panose="02020603050405020304" pitchFamily="18" charset="0"/>
          </a:endParaRPr>
        </a:p>
        <a:p>
          <a:pPr algn="ctr"/>
          <a:r>
            <a:rPr lang="tr-TR" sz="2200" dirty="0">
              <a:latin typeface="Times New Roman" panose="02020603050405020304" pitchFamily="18" charset="0"/>
              <a:cs typeface="Times New Roman" panose="02020603050405020304" pitchFamily="18" charset="0"/>
            </a:rPr>
            <a:t>C programlamada her işlem bilgisayarın belleğinde tutulur. Oluşturulacak programda  değişken tanımlarken çeşitli veri tipleri kullanırız. Bu veri tiplerinin kendine has özellikleri vardır.</a:t>
          </a:r>
          <a:endParaRPr lang="en-US" sz="2200" dirty="0">
            <a:latin typeface="Times New Roman" panose="02020603050405020304" pitchFamily="18" charset="0"/>
            <a:cs typeface="Times New Roman" panose="02020603050405020304" pitchFamily="18" charset="0"/>
          </a:endParaRPr>
        </a:p>
      </dgm:t>
    </dgm:pt>
    <dgm:pt modelId="{35FE8008-23A3-4A79-B26D-5D9EDDE8E2E2}" type="parTrans" cxnId="{9CA061C3-AC8D-4C02-8C13-B06BFAF1AF63}">
      <dgm:prSet/>
      <dgm:spPr/>
      <dgm:t>
        <a:bodyPr/>
        <a:lstStyle/>
        <a:p>
          <a:endParaRPr lang="en-US"/>
        </a:p>
      </dgm:t>
    </dgm:pt>
    <dgm:pt modelId="{61E5E581-9C8C-4552-8FC9-435D9F410860}" type="sibTrans" cxnId="{9CA061C3-AC8D-4C02-8C13-B06BFAF1AF63}">
      <dgm:prSet/>
      <dgm:spPr/>
      <dgm:t>
        <a:bodyPr/>
        <a:lstStyle/>
        <a:p>
          <a:endParaRPr lang="en-US"/>
        </a:p>
      </dgm:t>
    </dgm:pt>
    <dgm:pt modelId="{972EEAC1-AC9A-48AB-990B-B11DA31696BE}">
      <dgm:prSet custT="1"/>
      <dgm:spPr/>
      <dgm:t>
        <a:bodyPr/>
        <a:lstStyle/>
        <a:p>
          <a:pPr algn="ctr"/>
          <a:endParaRPr lang="tr-TR" sz="2200" dirty="0">
            <a:latin typeface="Times New Roman" panose="02020603050405020304" pitchFamily="18" charset="0"/>
            <a:cs typeface="Times New Roman" panose="02020603050405020304" pitchFamily="18" charset="0"/>
          </a:endParaRPr>
        </a:p>
        <a:p>
          <a:pPr algn="ctr"/>
          <a:endParaRPr lang="tr-TR" sz="2200" dirty="0">
            <a:latin typeface="Times New Roman" panose="02020603050405020304" pitchFamily="18" charset="0"/>
            <a:cs typeface="Times New Roman" panose="02020603050405020304" pitchFamily="18" charset="0"/>
          </a:endParaRPr>
        </a:p>
        <a:p>
          <a:pPr algn="ctr"/>
          <a:r>
            <a:rPr lang="tr-TR" sz="2200" dirty="0">
              <a:latin typeface="Times New Roman" panose="02020603050405020304" pitchFamily="18" charset="0"/>
              <a:cs typeface="Times New Roman" panose="02020603050405020304" pitchFamily="18" charset="0"/>
            </a:rPr>
            <a:t>Int , Float , Double ,Char gibi yapıları inceleyelim.</a:t>
          </a:r>
          <a:endParaRPr lang="en-US" sz="2200" dirty="0">
            <a:latin typeface="Times New Roman" panose="02020603050405020304" pitchFamily="18" charset="0"/>
            <a:cs typeface="Times New Roman" panose="02020603050405020304" pitchFamily="18" charset="0"/>
          </a:endParaRPr>
        </a:p>
      </dgm:t>
    </dgm:pt>
    <dgm:pt modelId="{39ACC9B3-1543-43D2-A995-EBFAE45DF7AA}" type="parTrans" cxnId="{A5431236-5926-4A23-925A-49707CBC36A3}">
      <dgm:prSet/>
      <dgm:spPr/>
      <dgm:t>
        <a:bodyPr/>
        <a:lstStyle/>
        <a:p>
          <a:endParaRPr lang="en-US"/>
        </a:p>
      </dgm:t>
    </dgm:pt>
    <dgm:pt modelId="{3B269638-E56D-46CE-A385-D8BCA0C88500}" type="sibTrans" cxnId="{A5431236-5926-4A23-925A-49707CBC36A3}">
      <dgm:prSet/>
      <dgm:spPr/>
      <dgm:t>
        <a:bodyPr/>
        <a:lstStyle/>
        <a:p>
          <a:endParaRPr lang="en-US"/>
        </a:p>
      </dgm:t>
    </dgm:pt>
    <dgm:pt modelId="{E4A14C92-5315-F245-A1D6-7DCF570D8771}" type="pres">
      <dgm:prSet presAssocID="{63E71C8A-6395-4C1E-BFC2-A37EC926DD14}" presName="vert0" presStyleCnt="0">
        <dgm:presLayoutVars>
          <dgm:dir/>
          <dgm:animOne val="branch"/>
          <dgm:animLvl val="lvl"/>
        </dgm:presLayoutVars>
      </dgm:prSet>
      <dgm:spPr/>
    </dgm:pt>
    <dgm:pt modelId="{4FA1434B-008D-5B48-A62B-9374452E30D7}" type="pres">
      <dgm:prSet presAssocID="{E4F0663B-E7D8-4771-BDB8-450A04A27C82}" presName="thickLine" presStyleLbl="alignNode1" presStyleIdx="0" presStyleCnt="3"/>
      <dgm:spPr/>
    </dgm:pt>
    <dgm:pt modelId="{80ED5331-971A-9D44-9628-D59AFB42E208}" type="pres">
      <dgm:prSet presAssocID="{E4F0663B-E7D8-4771-BDB8-450A04A27C82}" presName="horz1" presStyleCnt="0"/>
      <dgm:spPr/>
    </dgm:pt>
    <dgm:pt modelId="{507239FB-3961-1D40-89D9-4E1299C59774}" type="pres">
      <dgm:prSet presAssocID="{E4F0663B-E7D8-4771-BDB8-450A04A27C82}" presName="tx1" presStyleLbl="revTx" presStyleIdx="0" presStyleCnt="3"/>
      <dgm:spPr/>
    </dgm:pt>
    <dgm:pt modelId="{23ABE425-9061-D341-B6EF-4EA9F8FDC8A0}" type="pres">
      <dgm:prSet presAssocID="{E4F0663B-E7D8-4771-BDB8-450A04A27C82}" presName="vert1" presStyleCnt="0"/>
      <dgm:spPr/>
    </dgm:pt>
    <dgm:pt modelId="{AE2AC9E6-0040-864D-A2C0-E9572CED40BB}" type="pres">
      <dgm:prSet presAssocID="{1823FB0C-A780-4338-9B88-1454738B5358}" presName="thickLine" presStyleLbl="alignNode1" presStyleIdx="1" presStyleCnt="3"/>
      <dgm:spPr/>
    </dgm:pt>
    <dgm:pt modelId="{A46177E0-1565-DC47-8729-C169413D0331}" type="pres">
      <dgm:prSet presAssocID="{1823FB0C-A780-4338-9B88-1454738B5358}" presName="horz1" presStyleCnt="0"/>
      <dgm:spPr/>
    </dgm:pt>
    <dgm:pt modelId="{D378E44E-C7E1-6341-BBAF-F43297DB7341}" type="pres">
      <dgm:prSet presAssocID="{1823FB0C-A780-4338-9B88-1454738B5358}" presName="tx1" presStyleLbl="revTx" presStyleIdx="1" presStyleCnt="3"/>
      <dgm:spPr/>
    </dgm:pt>
    <dgm:pt modelId="{52B68C5B-D6AC-5043-8F5E-B811852782F4}" type="pres">
      <dgm:prSet presAssocID="{1823FB0C-A780-4338-9B88-1454738B5358}" presName="vert1" presStyleCnt="0"/>
      <dgm:spPr/>
    </dgm:pt>
    <dgm:pt modelId="{65BCB0C4-2E4A-D34F-AFE0-BAE17BDD1774}" type="pres">
      <dgm:prSet presAssocID="{972EEAC1-AC9A-48AB-990B-B11DA31696BE}" presName="thickLine" presStyleLbl="alignNode1" presStyleIdx="2" presStyleCnt="3"/>
      <dgm:spPr/>
    </dgm:pt>
    <dgm:pt modelId="{6C807125-ACD5-2448-8A49-957F393F6C9D}" type="pres">
      <dgm:prSet presAssocID="{972EEAC1-AC9A-48AB-990B-B11DA31696BE}" presName="horz1" presStyleCnt="0"/>
      <dgm:spPr/>
    </dgm:pt>
    <dgm:pt modelId="{C556512D-9EE4-9A4D-9297-593C515A2983}" type="pres">
      <dgm:prSet presAssocID="{972EEAC1-AC9A-48AB-990B-B11DA31696BE}" presName="tx1" presStyleLbl="revTx" presStyleIdx="2" presStyleCnt="3"/>
      <dgm:spPr/>
    </dgm:pt>
    <dgm:pt modelId="{1F2DD70F-94B2-C848-B157-A57BFC577913}" type="pres">
      <dgm:prSet presAssocID="{972EEAC1-AC9A-48AB-990B-B11DA31696BE}" presName="vert1" presStyleCnt="0"/>
      <dgm:spPr/>
    </dgm:pt>
  </dgm:ptLst>
  <dgm:cxnLst>
    <dgm:cxn modelId="{A5431236-5926-4A23-925A-49707CBC36A3}" srcId="{63E71C8A-6395-4C1E-BFC2-A37EC926DD14}" destId="{972EEAC1-AC9A-48AB-990B-B11DA31696BE}" srcOrd="2" destOrd="0" parTransId="{39ACC9B3-1543-43D2-A995-EBFAE45DF7AA}" sibTransId="{3B269638-E56D-46CE-A385-D8BCA0C88500}"/>
    <dgm:cxn modelId="{0B8B383E-EC7C-4459-9626-A5899D5BBD77}" srcId="{63E71C8A-6395-4C1E-BFC2-A37EC926DD14}" destId="{E4F0663B-E7D8-4771-BDB8-450A04A27C82}" srcOrd="0" destOrd="0" parTransId="{DC60BF2D-502A-4171-B799-889A8D2D8ECE}" sibTransId="{ACF99B67-E700-409B-B991-2AD01160D0CA}"/>
    <dgm:cxn modelId="{43EBC67D-3310-374E-8BAF-3CB901728A20}" type="presOf" srcId="{972EEAC1-AC9A-48AB-990B-B11DA31696BE}" destId="{C556512D-9EE4-9A4D-9297-593C515A2983}" srcOrd="0" destOrd="0" presId="urn:microsoft.com/office/officeart/2008/layout/LinedList"/>
    <dgm:cxn modelId="{55916D9B-E3F9-DE4B-8863-C72D51162D5C}" type="presOf" srcId="{63E71C8A-6395-4C1E-BFC2-A37EC926DD14}" destId="{E4A14C92-5315-F245-A1D6-7DCF570D8771}" srcOrd="0" destOrd="0" presId="urn:microsoft.com/office/officeart/2008/layout/LinedList"/>
    <dgm:cxn modelId="{4784DFAF-DC03-6D4D-B365-EAD2E37AA49E}" type="presOf" srcId="{E4F0663B-E7D8-4771-BDB8-450A04A27C82}" destId="{507239FB-3961-1D40-89D9-4E1299C59774}" srcOrd="0" destOrd="0" presId="urn:microsoft.com/office/officeart/2008/layout/LinedList"/>
    <dgm:cxn modelId="{9CA061C3-AC8D-4C02-8C13-B06BFAF1AF63}" srcId="{63E71C8A-6395-4C1E-BFC2-A37EC926DD14}" destId="{1823FB0C-A780-4338-9B88-1454738B5358}" srcOrd="1" destOrd="0" parTransId="{35FE8008-23A3-4A79-B26D-5D9EDDE8E2E2}" sibTransId="{61E5E581-9C8C-4552-8FC9-435D9F410860}"/>
    <dgm:cxn modelId="{321E86E7-747F-D64F-8D62-DF5EF5ED97C0}" type="presOf" srcId="{1823FB0C-A780-4338-9B88-1454738B5358}" destId="{D378E44E-C7E1-6341-BBAF-F43297DB7341}" srcOrd="0" destOrd="0" presId="urn:microsoft.com/office/officeart/2008/layout/LinedList"/>
    <dgm:cxn modelId="{5D7DD947-CDA4-C64E-B0AA-DA5D17EDD56F}" type="presParOf" srcId="{E4A14C92-5315-F245-A1D6-7DCF570D8771}" destId="{4FA1434B-008D-5B48-A62B-9374452E30D7}" srcOrd="0" destOrd="0" presId="urn:microsoft.com/office/officeart/2008/layout/LinedList"/>
    <dgm:cxn modelId="{D9FE051F-81DB-FC45-AB00-DF51B3F967F4}" type="presParOf" srcId="{E4A14C92-5315-F245-A1D6-7DCF570D8771}" destId="{80ED5331-971A-9D44-9628-D59AFB42E208}" srcOrd="1" destOrd="0" presId="urn:microsoft.com/office/officeart/2008/layout/LinedList"/>
    <dgm:cxn modelId="{AC9A8950-EED1-A749-A288-81C8A04EA816}" type="presParOf" srcId="{80ED5331-971A-9D44-9628-D59AFB42E208}" destId="{507239FB-3961-1D40-89D9-4E1299C59774}" srcOrd="0" destOrd="0" presId="urn:microsoft.com/office/officeart/2008/layout/LinedList"/>
    <dgm:cxn modelId="{EA9FCA98-6259-F342-A825-B0882B25FA7D}" type="presParOf" srcId="{80ED5331-971A-9D44-9628-D59AFB42E208}" destId="{23ABE425-9061-D341-B6EF-4EA9F8FDC8A0}" srcOrd="1" destOrd="0" presId="urn:microsoft.com/office/officeart/2008/layout/LinedList"/>
    <dgm:cxn modelId="{2B31F571-D65D-F841-ABB3-DA860E5FC15C}" type="presParOf" srcId="{E4A14C92-5315-F245-A1D6-7DCF570D8771}" destId="{AE2AC9E6-0040-864D-A2C0-E9572CED40BB}" srcOrd="2" destOrd="0" presId="urn:microsoft.com/office/officeart/2008/layout/LinedList"/>
    <dgm:cxn modelId="{62B7AF2B-9833-7848-A761-52ECE1B47867}" type="presParOf" srcId="{E4A14C92-5315-F245-A1D6-7DCF570D8771}" destId="{A46177E0-1565-DC47-8729-C169413D0331}" srcOrd="3" destOrd="0" presId="urn:microsoft.com/office/officeart/2008/layout/LinedList"/>
    <dgm:cxn modelId="{6A81D321-8017-6243-A538-E51331FAB49A}" type="presParOf" srcId="{A46177E0-1565-DC47-8729-C169413D0331}" destId="{D378E44E-C7E1-6341-BBAF-F43297DB7341}" srcOrd="0" destOrd="0" presId="urn:microsoft.com/office/officeart/2008/layout/LinedList"/>
    <dgm:cxn modelId="{86871834-DD56-A544-A0F9-66FACC630030}" type="presParOf" srcId="{A46177E0-1565-DC47-8729-C169413D0331}" destId="{52B68C5B-D6AC-5043-8F5E-B811852782F4}" srcOrd="1" destOrd="0" presId="urn:microsoft.com/office/officeart/2008/layout/LinedList"/>
    <dgm:cxn modelId="{526005AE-AD9E-4349-B534-6553FD50C8A4}" type="presParOf" srcId="{E4A14C92-5315-F245-A1D6-7DCF570D8771}" destId="{65BCB0C4-2E4A-D34F-AFE0-BAE17BDD1774}" srcOrd="4" destOrd="0" presId="urn:microsoft.com/office/officeart/2008/layout/LinedList"/>
    <dgm:cxn modelId="{5BEEC89B-1F30-4F47-8D71-F5279338BDA5}" type="presParOf" srcId="{E4A14C92-5315-F245-A1D6-7DCF570D8771}" destId="{6C807125-ACD5-2448-8A49-957F393F6C9D}" srcOrd="5" destOrd="0" presId="urn:microsoft.com/office/officeart/2008/layout/LinedList"/>
    <dgm:cxn modelId="{6EA1056F-95AA-3646-B095-FF51C3DEBA76}" type="presParOf" srcId="{6C807125-ACD5-2448-8A49-957F393F6C9D}" destId="{C556512D-9EE4-9A4D-9297-593C515A2983}" srcOrd="0" destOrd="0" presId="urn:microsoft.com/office/officeart/2008/layout/LinedList"/>
    <dgm:cxn modelId="{B4F120DB-8BD2-A648-BED1-A439E02BED11}" type="presParOf" srcId="{6C807125-ACD5-2448-8A49-957F393F6C9D}" destId="{1F2DD70F-94B2-C848-B157-A57BFC57791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A68B80D-E453-424C-9789-C094CD6CC6CF}" type="doc">
      <dgm:prSet loTypeId="urn:microsoft.com/office/officeart/2005/8/layout/vProcess5" loCatId="process" qsTypeId="urn:microsoft.com/office/officeart/2005/8/quickstyle/simple1" qsCatId="simple" csTypeId="urn:microsoft.com/office/officeart/2018/5/colors/Iconchunking_neutralbg_colorful1" csCatId="colorful" phldr="1"/>
      <dgm:spPr/>
      <dgm:t>
        <a:bodyPr/>
        <a:lstStyle/>
        <a:p>
          <a:endParaRPr lang="en-US"/>
        </a:p>
      </dgm:t>
    </dgm:pt>
    <dgm:pt modelId="{5F4C449F-BAC5-4C43-9359-E5DD601C6DED}">
      <dgm:prSet custT="1"/>
      <dgm:spPr/>
      <dgm:t>
        <a:bodyPr/>
        <a:lstStyle/>
        <a:p>
          <a:pPr algn="ctr"/>
          <a:r>
            <a:rPr lang="tr-TR" sz="2200" baseline="0" dirty="0">
              <a:solidFill>
                <a:schemeClr val="tx2"/>
              </a:solidFill>
              <a:latin typeface="Times New Roman" panose="02020603050405020304" pitchFamily="18" charset="0"/>
              <a:cs typeface="Times New Roman" panose="02020603050405020304" pitchFamily="18" charset="0"/>
            </a:rPr>
            <a:t>Int, C dilinde tamsayıları (pozitif ve negatif tam sayılar) saklamak için kullanılır.</a:t>
          </a:r>
          <a:endParaRPr lang="en-US" sz="2200" dirty="0">
            <a:solidFill>
              <a:schemeClr val="tx2"/>
            </a:solidFill>
            <a:latin typeface="Times New Roman" panose="02020603050405020304" pitchFamily="18" charset="0"/>
            <a:cs typeface="Times New Roman" panose="02020603050405020304" pitchFamily="18" charset="0"/>
          </a:endParaRPr>
        </a:p>
      </dgm:t>
    </dgm:pt>
    <dgm:pt modelId="{0DD23DC8-EF50-4A76-A6FF-03A048F66D65}" type="parTrans" cxnId="{45200547-1CDE-49FE-A599-C7ACA20E7371}">
      <dgm:prSet/>
      <dgm:spPr/>
      <dgm:t>
        <a:bodyPr/>
        <a:lstStyle/>
        <a:p>
          <a:endParaRPr lang="en-US"/>
        </a:p>
      </dgm:t>
    </dgm:pt>
    <dgm:pt modelId="{638C6987-3361-4972-8BF6-7215B365FF1A}" type="sibTrans" cxnId="{45200547-1CDE-49FE-A599-C7ACA20E7371}">
      <dgm:prSet/>
      <dgm:spPr/>
      <dgm:t>
        <a:bodyPr/>
        <a:lstStyle/>
        <a:p>
          <a:endParaRPr lang="en-US"/>
        </a:p>
      </dgm:t>
    </dgm:pt>
    <dgm:pt modelId="{074CD1CA-34E6-4296-B8B1-EAF992AD9F66}">
      <dgm:prSet custT="1"/>
      <dgm:spPr>
        <a:solidFill>
          <a:schemeClr val="accent1"/>
        </a:solidFill>
      </dgm:spPr>
      <dgm:t>
        <a:bodyPr/>
        <a:lstStyle/>
        <a:p>
          <a:pPr algn="ctr"/>
          <a:r>
            <a:rPr lang="tr-TR" sz="2200" baseline="0" dirty="0">
              <a:solidFill>
                <a:schemeClr val="tx2"/>
              </a:solidFill>
              <a:latin typeface="Times New Roman" panose="02020603050405020304" pitchFamily="18" charset="0"/>
              <a:cs typeface="Times New Roman" panose="02020603050405020304" pitchFamily="18" charset="0"/>
            </a:rPr>
            <a:t>Genellikle 4 byte (32-bit). Bu, sistemden sisteme değişebilir ancak çoğu modern sistemde int veri tipi 4 bayttır.</a:t>
          </a:r>
          <a:endParaRPr lang="en-US" sz="2200" dirty="0">
            <a:solidFill>
              <a:schemeClr val="tx2"/>
            </a:solidFill>
            <a:latin typeface="Times New Roman" panose="02020603050405020304" pitchFamily="18" charset="0"/>
            <a:cs typeface="Times New Roman" panose="02020603050405020304" pitchFamily="18" charset="0"/>
          </a:endParaRPr>
        </a:p>
      </dgm:t>
    </dgm:pt>
    <dgm:pt modelId="{56D388A6-56E0-4638-B9B6-FE99D7987413}" type="parTrans" cxnId="{F0AF57A6-ACA0-4F56-9178-31C6EF9B8394}">
      <dgm:prSet/>
      <dgm:spPr/>
      <dgm:t>
        <a:bodyPr/>
        <a:lstStyle/>
        <a:p>
          <a:endParaRPr lang="en-US"/>
        </a:p>
      </dgm:t>
    </dgm:pt>
    <dgm:pt modelId="{6925297B-43FC-4757-B4FC-42590174172E}" type="sibTrans" cxnId="{F0AF57A6-ACA0-4F56-9178-31C6EF9B8394}">
      <dgm:prSet/>
      <dgm:spPr/>
      <dgm:t>
        <a:bodyPr/>
        <a:lstStyle/>
        <a:p>
          <a:endParaRPr lang="en-US"/>
        </a:p>
      </dgm:t>
    </dgm:pt>
    <dgm:pt modelId="{30EF65B4-777E-4038-93A8-DDEAB52F7D01}">
      <dgm:prSet custT="1"/>
      <dgm:spPr>
        <a:solidFill>
          <a:schemeClr val="accent6"/>
        </a:solidFill>
      </dgm:spPr>
      <dgm:t>
        <a:bodyPr/>
        <a:lstStyle/>
        <a:p>
          <a:pPr algn="ctr"/>
          <a:r>
            <a:rPr lang="tr-TR" sz="2200" baseline="0" dirty="0">
              <a:solidFill>
                <a:schemeClr val="tx2"/>
              </a:solidFill>
              <a:latin typeface="Times New Roman" panose="02020603050405020304" pitchFamily="18" charset="0"/>
              <a:cs typeface="Times New Roman" panose="02020603050405020304" pitchFamily="18" charset="0"/>
            </a:rPr>
            <a:t>-2,147,483,648  ile  2,147,483,647 arasında değer alabilir.</a:t>
          </a:r>
          <a:endParaRPr lang="en-US" sz="2200" dirty="0">
            <a:solidFill>
              <a:schemeClr val="tx2"/>
            </a:solidFill>
            <a:latin typeface="Times New Roman" panose="02020603050405020304" pitchFamily="18" charset="0"/>
            <a:cs typeface="Times New Roman" panose="02020603050405020304" pitchFamily="18" charset="0"/>
          </a:endParaRPr>
        </a:p>
      </dgm:t>
    </dgm:pt>
    <dgm:pt modelId="{CED83B4D-D9B4-442C-99BC-5795A5805901}" type="parTrans" cxnId="{E1C7AAE1-79F3-439C-82F1-D1CAC306117C}">
      <dgm:prSet/>
      <dgm:spPr/>
      <dgm:t>
        <a:bodyPr/>
        <a:lstStyle/>
        <a:p>
          <a:endParaRPr lang="en-US"/>
        </a:p>
      </dgm:t>
    </dgm:pt>
    <dgm:pt modelId="{C67AF054-4BDE-443A-A731-A7FBFE9149BE}" type="sibTrans" cxnId="{E1C7AAE1-79F3-439C-82F1-D1CAC306117C}">
      <dgm:prSet/>
      <dgm:spPr/>
      <dgm:t>
        <a:bodyPr/>
        <a:lstStyle/>
        <a:p>
          <a:endParaRPr lang="en-US"/>
        </a:p>
      </dgm:t>
    </dgm:pt>
    <dgm:pt modelId="{CC3DAD63-3FDA-B745-9A3B-2E91B96C557C}" type="pres">
      <dgm:prSet presAssocID="{1A68B80D-E453-424C-9789-C094CD6CC6CF}" presName="outerComposite" presStyleCnt="0">
        <dgm:presLayoutVars>
          <dgm:chMax val="5"/>
          <dgm:dir/>
          <dgm:resizeHandles val="exact"/>
        </dgm:presLayoutVars>
      </dgm:prSet>
      <dgm:spPr/>
    </dgm:pt>
    <dgm:pt modelId="{BDA1DD6D-930B-FF4F-9B02-34FF74788E7D}" type="pres">
      <dgm:prSet presAssocID="{1A68B80D-E453-424C-9789-C094CD6CC6CF}" presName="dummyMaxCanvas" presStyleCnt="0">
        <dgm:presLayoutVars/>
      </dgm:prSet>
      <dgm:spPr/>
    </dgm:pt>
    <dgm:pt modelId="{E6D32381-E7BF-C74B-8B3B-5CCEDBC6D47B}" type="pres">
      <dgm:prSet presAssocID="{1A68B80D-E453-424C-9789-C094CD6CC6CF}" presName="ThreeNodes_1" presStyleLbl="node1" presStyleIdx="0" presStyleCnt="3" custLinFactNeighborX="0">
        <dgm:presLayoutVars>
          <dgm:bulletEnabled val="1"/>
        </dgm:presLayoutVars>
      </dgm:prSet>
      <dgm:spPr/>
    </dgm:pt>
    <dgm:pt modelId="{53305648-4E32-C649-9AE4-7832C1DF3D49}" type="pres">
      <dgm:prSet presAssocID="{1A68B80D-E453-424C-9789-C094CD6CC6CF}" presName="ThreeNodes_2" presStyleLbl="node1" presStyleIdx="1" presStyleCnt="3">
        <dgm:presLayoutVars>
          <dgm:bulletEnabled val="1"/>
        </dgm:presLayoutVars>
      </dgm:prSet>
      <dgm:spPr/>
    </dgm:pt>
    <dgm:pt modelId="{09428048-3F19-4C48-BA29-31B53C0DE0D9}" type="pres">
      <dgm:prSet presAssocID="{1A68B80D-E453-424C-9789-C094CD6CC6CF}" presName="ThreeNodes_3" presStyleLbl="node1" presStyleIdx="2" presStyleCnt="3">
        <dgm:presLayoutVars>
          <dgm:bulletEnabled val="1"/>
        </dgm:presLayoutVars>
      </dgm:prSet>
      <dgm:spPr/>
    </dgm:pt>
    <dgm:pt modelId="{3AB4252F-4EAA-EF40-8CE0-DE6D46B8CEEA}" type="pres">
      <dgm:prSet presAssocID="{1A68B80D-E453-424C-9789-C094CD6CC6CF}" presName="ThreeConn_1-2" presStyleLbl="fgAccFollowNode1" presStyleIdx="0" presStyleCnt="2">
        <dgm:presLayoutVars>
          <dgm:bulletEnabled val="1"/>
        </dgm:presLayoutVars>
      </dgm:prSet>
      <dgm:spPr/>
    </dgm:pt>
    <dgm:pt modelId="{6B934D0B-65DE-F94A-9497-8222513285B1}" type="pres">
      <dgm:prSet presAssocID="{1A68B80D-E453-424C-9789-C094CD6CC6CF}" presName="ThreeConn_2-3" presStyleLbl="fgAccFollowNode1" presStyleIdx="1" presStyleCnt="2">
        <dgm:presLayoutVars>
          <dgm:bulletEnabled val="1"/>
        </dgm:presLayoutVars>
      </dgm:prSet>
      <dgm:spPr/>
    </dgm:pt>
    <dgm:pt modelId="{2116F173-7D54-BF4D-89B4-1B9DB256A814}" type="pres">
      <dgm:prSet presAssocID="{1A68B80D-E453-424C-9789-C094CD6CC6CF}" presName="ThreeNodes_1_text" presStyleLbl="node1" presStyleIdx="2" presStyleCnt="3">
        <dgm:presLayoutVars>
          <dgm:bulletEnabled val="1"/>
        </dgm:presLayoutVars>
      </dgm:prSet>
      <dgm:spPr/>
    </dgm:pt>
    <dgm:pt modelId="{EA3848AD-2967-4B4A-AAF9-5191E6A9EF49}" type="pres">
      <dgm:prSet presAssocID="{1A68B80D-E453-424C-9789-C094CD6CC6CF}" presName="ThreeNodes_2_text" presStyleLbl="node1" presStyleIdx="2" presStyleCnt="3">
        <dgm:presLayoutVars>
          <dgm:bulletEnabled val="1"/>
        </dgm:presLayoutVars>
      </dgm:prSet>
      <dgm:spPr/>
    </dgm:pt>
    <dgm:pt modelId="{B3157582-4A98-0048-9499-ED49FD16AFF7}" type="pres">
      <dgm:prSet presAssocID="{1A68B80D-E453-424C-9789-C094CD6CC6CF}" presName="ThreeNodes_3_text" presStyleLbl="node1" presStyleIdx="2" presStyleCnt="3">
        <dgm:presLayoutVars>
          <dgm:bulletEnabled val="1"/>
        </dgm:presLayoutVars>
      </dgm:prSet>
      <dgm:spPr/>
    </dgm:pt>
  </dgm:ptLst>
  <dgm:cxnLst>
    <dgm:cxn modelId="{DA49EB1D-82B3-814F-8BCA-C51F54081D9B}" type="presOf" srcId="{074CD1CA-34E6-4296-B8B1-EAF992AD9F66}" destId="{EA3848AD-2967-4B4A-AAF9-5191E6A9EF49}" srcOrd="1" destOrd="0" presId="urn:microsoft.com/office/officeart/2005/8/layout/vProcess5"/>
    <dgm:cxn modelId="{45200547-1CDE-49FE-A599-C7ACA20E7371}" srcId="{1A68B80D-E453-424C-9789-C094CD6CC6CF}" destId="{5F4C449F-BAC5-4C43-9359-E5DD601C6DED}" srcOrd="0" destOrd="0" parTransId="{0DD23DC8-EF50-4A76-A6FF-03A048F66D65}" sibTransId="{638C6987-3361-4972-8BF6-7215B365FF1A}"/>
    <dgm:cxn modelId="{941BCA47-F582-134A-A5EF-08C7E4DD2573}" type="presOf" srcId="{6925297B-43FC-4757-B4FC-42590174172E}" destId="{6B934D0B-65DE-F94A-9497-8222513285B1}" srcOrd="0" destOrd="0" presId="urn:microsoft.com/office/officeart/2005/8/layout/vProcess5"/>
    <dgm:cxn modelId="{EF1DC149-9C2C-C74C-B604-3C7713DA88D0}" type="presOf" srcId="{30EF65B4-777E-4038-93A8-DDEAB52F7D01}" destId="{09428048-3F19-4C48-BA29-31B53C0DE0D9}" srcOrd="0" destOrd="0" presId="urn:microsoft.com/office/officeart/2005/8/layout/vProcess5"/>
    <dgm:cxn modelId="{4F84E952-F473-254A-9BE9-776F85C7AB66}" type="presOf" srcId="{5F4C449F-BAC5-4C43-9359-E5DD601C6DED}" destId="{2116F173-7D54-BF4D-89B4-1B9DB256A814}" srcOrd="1" destOrd="0" presId="urn:microsoft.com/office/officeart/2005/8/layout/vProcess5"/>
    <dgm:cxn modelId="{2C361454-26B8-C84D-9593-B4469F486855}" type="presOf" srcId="{30EF65B4-777E-4038-93A8-DDEAB52F7D01}" destId="{B3157582-4A98-0048-9499-ED49FD16AFF7}" srcOrd="1" destOrd="0" presId="urn:microsoft.com/office/officeart/2005/8/layout/vProcess5"/>
    <dgm:cxn modelId="{DC8CD662-29B4-6846-A076-6E753781745B}" type="presOf" srcId="{638C6987-3361-4972-8BF6-7215B365FF1A}" destId="{3AB4252F-4EAA-EF40-8CE0-DE6D46B8CEEA}" srcOrd="0" destOrd="0" presId="urn:microsoft.com/office/officeart/2005/8/layout/vProcess5"/>
    <dgm:cxn modelId="{1EC4A895-7AF5-D645-A274-4161FFBA9B7D}" type="presOf" srcId="{5F4C449F-BAC5-4C43-9359-E5DD601C6DED}" destId="{E6D32381-E7BF-C74B-8B3B-5CCEDBC6D47B}" srcOrd="0" destOrd="0" presId="urn:microsoft.com/office/officeart/2005/8/layout/vProcess5"/>
    <dgm:cxn modelId="{F0AF57A6-ACA0-4F56-9178-31C6EF9B8394}" srcId="{1A68B80D-E453-424C-9789-C094CD6CC6CF}" destId="{074CD1CA-34E6-4296-B8B1-EAF992AD9F66}" srcOrd="1" destOrd="0" parTransId="{56D388A6-56E0-4638-B9B6-FE99D7987413}" sibTransId="{6925297B-43FC-4757-B4FC-42590174172E}"/>
    <dgm:cxn modelId="{72C41AAA-65AE-D044-882A-3EB1DCEFE5D3}" type="presOf" srcId="{074CD1CA-34E6-4296-B8B1-EAF992AD9F66}" destId="{53305648-4E32-C649-9AE4-7832C1DF3D49}" srcOrd="0" destOrd="0" presId="urn:microsoft.com/office/officeart/2005/8/layout/vProcess5"/>
    <dgm:cxn modelId="{AC6177C0-9B9B-654C-921C-943EA2000AE5}" type="presOf" srcId="{1A68B80D-E453-424C-9789-C094CD6CC6CF}" destId="{CC3DAD63-3FDA-B745-9A3B-2E91B96C557C}" srcOrd="0" destOrd="0" presId="urn:microsoft.com/office/officeart/2005/8/layout/vProcess5"/>
    <dgm:cxn modelId="{E1C7AAE1-79F3-439C-82F1-D1CAC306117C}" srcId="{1A68B80D-E453-424C-9789-C094CD6CC6CF}" destId="{30EF65B4-777E-4038-93A8-DDEAB52F7D01}" srcOrd="2" destOrd="0" parTransId="{CED83B4D-D9B4-442C-99BC-5795A5805901}" sibTransId="{C67AF054-4BDE-443A-A731-A7FBFE9149BE}"/>
    <dgm:cxn modelId="{C5782019-86F6-DC4A-9DF5-337B54B09E29}" type="presParOf" srcId="{CC3DAD63-3FDA-B745-9A3B-2E91B96C557C}" destId="{BDA1DD6D-930B-FF4F-9B02-34FF74788E7D}" srcOrd="0" destOrd="0" presId="urn:microsoft.com/office/officeart/2005/8/layout/vProcess5"/>
    <dgm:cxn modelId="{5AA7B9CC-8796-DD4C-B07B-F0833ACE6FC8}" type="presParOf" srcId="{CC3DAD63-3FDA-B745-9A3B-2E91B96C557C}" destId="{E6D32381-E7BF-C74B-8B3B-5CCEDBC6D47B}" srcOrd="1" destOrd="0" presId="urn:microsoft.com/office/officeart/2005/8/layout/vProcess5"/>
    <dgm:cxn modelId="{7CA9D7BC-B3E3-5040-96A4-97F7F4783079}" type="presParOf" srcId="{CC3DAD63-3FDA-B745-9A3B-2E91B96C557C}" destId="{53305648-4E32-C649-9AE4-7832C1DF3D49}" srcOrd="2" destOrd="0" presId="urn:microsoft.com/office/officeart/2005/8/layout/vProcess5"/>
    <dgm:cxn modelId="{9B387940-5D2E-6441-BD91-31D3B2547E58}" type="presParOf" srcId="{CC3DAD63-3FDA-B745-9A3B-2E91B96C557C}" destId="{09428048-3F19-4C48-BA29-31B53C0DE0D9}" srcOrd="3" destOrd="0" presId="urn:microsoft.com/office/officeart/2005/8/layout/vProcess5"/>
    <dgm:cxn modelId="{B4483E85-6D84-9648-8772-1DDB445C1B1E}" type="presParOf" srcId="{CC3DAD63-3FDA-B745-9A3B-2E91B96C557C}" destId="{3AB4252F-4EAA-EF40-8CE0-DE6D46B8CEEA}" srcOrd="4" destOrd="0" presId="urn:microsoft.com/office/officeart/2005/8/layout/vProcess5"/>
    <dgm:cxn modelId="{BFB1F039-C0B1-C442-8AFB-CBD020829AB2}" type="presParOf" srcId="{CC3DAD63-3FDA-B745-9A3B-2E91B96C557C}" destId="{6B934D0B-65DE-F94A-9497-8222513285B1}" srcOrd="5" destOrd="0" presId="urn:microsoft.com/office/officeart/2005/8/layout/vProcess5"/>
    <dgm:cxn modelId="{7BCAA4A4-34B0-C246-89CF-9DFB0DBD8C31}" type="presParOf" srcId="{CC3DAD63-3FDA-B745-9A3B-2E91B96C557C}" destId="{2116F173-7D54-BF4D-89B4-1B9DB256A814}" srcOrd="6" destOrd="0" presId="urn:microsoft.com/office/officeart/2005/8/layout/vProcess5"/>
    <dgm:cxn modelId="{7F3FC5C9-6AD0-3449-BB56-183532E7FF71}" type="presParOf" srcId="{CC3DAD63-3FDA-B745-9A3B-2E91B96C557C}" destId="{EA3848AD-2967-4B4A-AAF9-5191E6A9EF49}" srcOrd="7" destOrd="0" presId="urn:microsoft.com/office/officeart/2005/8/layout/vProcess5"/>
    <dgm:cxn modelId="{7BC0028C-6037-614C-B61D-2A7FFE94A630}" type="presParOf" srcId="{CC3DAD63-3FDA-B745-9A3B-2E91B96C557C}" destId="{B3157582-4A98-0048-9499-ED49FD16AFF7}"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6F2D063-A454-44B8-8D66-668C6FD1CBD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8770AC7-33C1-463D-A576-02A4F753D4D2}">
      <dgm:prSet custT="1"/>
      <dgm:spPr/>
      <dgm:t>
        <a:bodyPr/>
        <a:lstStyle/>
        <a:p>
          <a:pPr algn="ctr"/>
          <a:r>
            <a:rPr lang="tr-TR" sz="2200" dirty="0">
              <a:solidFill>
                <a:schemeClr val="tx2"/>
              </a:solidFill>
              <a:latin typeface="Times New Roman" panose="02020603050405020304" pitchFamily="18" charset="0"/>
              <a:cs typeface="Times New Roman" panose="02020603050405020304" pitchFamily="18" charset="0"/>
            </a:rPr>
            <a:t>Float, ondalıklı (kayan noktalı) sayıları saklamak için kullanılır. Kısmen düşük hassasiyet gerektiren durumlar için uygundur.</a:t>
          </a:r>
          <a:endParaRPr lang="en-US" sz="2200" dirty="0">
            <a:solidFill>
              <a:schemeClr val="tx2"/>
            </a:solidFill>
            <a:latin typeface="Times New Roman" panose="02020603050405020304" pitchFamily="18" charset="0"/>
            <a:cs typeface="Times New Roman" panose="02020603050405020304" pitchFamily="18" charset="0"/>
          </a:endParaRPr>
        </a:p>
      </dgm:t>
    </dgm:pt>
    <dgm:pt modelId="{44AAC5F1-C7B7-4DE5-90D1-AC8B7D7178BE}" type="parTrans" cxnId="{F4A615BC-ADC3-4F69-99B2-FAF524829B8B}">
      <dgm:prSet/>
      <dgm:spPr/>
      <dgm:t>
        <a:bodyPr/>
        <a:lstStyle/>
        <a:p>
          <a:endParaRPr lang="en-US"/>
        </a:p>
      </dgm:t>
    </dgm:pt>
    <dgm:pt modelId="{3CD4B397-48B2-40DB-9BF4-5C80778B4485}" type="sibTrans" cxnId="{F4A615BC-ADC3-4F69-99B2-FAF524829B8B}">
      <dgm:prSet/>
      <dgm:spPr/>
      <dgm:t>
        <a:bodyPr/>
        <a:lstStyle/>
        <a:p>
          <a:endParaRPr lang="en-US"/>
        </a:p>
      </dgm:t>
    </dgm:pt>
    <dgm:pt modelId="{7DA33A14-616F-4759-A18B-EA88AB1BAA68}">
      <dgm:prSet custT="1"/>
      <dgm:spPr/>
      <dgm:t>
        <a:bodyPr/>
        <a:lstStyle/>
        <a:p>
          <a:pPr algn="ctr"/>
          <a:r>
            <a:rPr lang="tr-TR" sz="2200" dirty="0">
              <a:solidFill>
                <a:schemeClr val="tx2"/>
              </a:solidFill>
              <a:latin typeface="Times New Roman" panose="02020603050405020304" pitchFamily="18" charset="0"/>
              <a:cs typeface="Times New Roman" panose="02020603050405020304" pitchFamily="18" charset="0"/>
            </a:rPr>
            <a:t>Boyutu 4 byte ‘tır.</a:t>
          </a:r>
          <a:endParaRPr lang="en-US" sz="2200" dirty="0">
            <a:solidFill>
              <a:schemeClr val="tx2"/>
            </a:solidFill>
            <a:latin typeface="Times New Roman" panose="02020603050405020304" pitchFamily="18" charset="0"/>
            <a:cs typeface="Times New Roman" panose="02020603050405020304" pitchFamily="18" charset="0"/>
          </a:endParaRPr>
        </a:p>
      </dgm:t>
    </dgm:pt>
    <dgm:pt modelId="{DCDC35BD-E049-4C8B-9B39-34930AFE6FD7}" type="parTrans" cxnId="{F76DCD8E-4384-4F39-A671-2CAC44279F63}">
      <dgm:prSet/>
      <dgm:spPr/>
      <dgm:t>
        <a:bodyPr/>
        <a:lstStyle/>
        <a:p>
          <a:endParaRPr lang="en-US"/>
        </a:p>
      </dgm:t>
    </dgm:pt>
    <dgm:pt modelId="{DE193BF0-F273-45AA-8A7A-EB4D466B6712}" type="sibTrans" cxnId="{F76DCD8E-4384-4F39-A671-2CAC44279F63}">
      <dgm:prSet/>
      <dgm:spPr/>
      <dgm:t>
        <a:bodyPr/>
        <a:lstStyle/>
        <a:p>
          <a:endParaRPr lang="en-US"/>
        </a:p>
      </dgm:t>
    </dgm:pt>
    <dgm:pt modelId="{CE95ABDA-CC40-42F4-B205-4F8941E5C55F}">
      <dgm:prSet custT="1"/>
      <dgm:spPr/>
      <dgm:t>
        <a:bodyPr/>
        <a:lstStyle/>
        <a:p>
          <a:pPr algn="ctr"/>
          <a:r>
            <a:rPr lang="tr-TR" sz="2200" dirty="0">
              <a:solidFill>
                <a:schemeClr val="tx2"/>
              </a:solidFill>
              <a:latin typeface="Times New Roman" panose="02020603050405020304" pitchFamily="18" charset="0"/>
              <a:cs typeface="Times New Roman" panose="02020603050405020304" pitchFamily="18" charset="0"/>
            </a:rPr>
            <a:t>Virgülden sonra 7 basamak hassasiyete duyarlıdır.</a:t>
          </a:r>
          <a:endParaRPr lang="en-US" sz="2200" dirty="0">
            <a:solidFill>
              <a:schemeClr val="tx2"/>
            </a:solidFill>
            <a:latin typeface="Times New Roman" panose="02020603050405020304" pitchFamily="18" charset="0"/>
            <a:cs typeface="Times New Roman" panose="02020603050405020304" pitchFamily="18" charset="0"/>
          </a:endParaRPr>
        </a:p>
      </dgm:t>
    </dgm:pt>
    <dgm:pt modelId="{0B4A0864-6F3A-467F-9FA1-569017F350C2}" type="parTrans" cxnId="{25A5095B-09EC-4633-8082-1966CC347A17}">
      <dgm:prSet/>
      <dgm:spPr/>
      <dgm:t>
        <a:bodyPr/>
        <a:lstStyle/>
        <a:p>
          <a:endParaRPr lang="en-US"/>
        </a:p>
      </dgm:t>
    </dgm:pt>
    <dgm:pt modelId="{3C1DDC42-133C-4BE8-BEA8-C44157711F5C}" type="sibTrans" cxnId="{25A5095B-09EC-4633-8082-1966CC347A17}">
      <dgm:prSet/>
      <dgm:spPr/>
      <dgm:t>
        <a:bodyPr/>
        <a:lstStyle/>
        <a:p>
          <a:endParaRPr lang="en-US"/>
        </a:p>
      </dgm:t>
    </dgm:pt>
    <dgm:pt modelId="{7827D874-B2A0-4E45-AF20-ED37CDF35B4D}" type="pres">
      <dgm:prSet presAssocID="{46F2D063-A454-44B8-8D66-668C6FD1CBDD}" presName="linear" presStyleCnt="0">
        <dgm:presLayoutVars>
          <dgm:animLvl val="lvl"/>
          <dgm:resizeHandles val="exact"/>
        </dgm:presLayoutVars>
      </dgm:prSet>
      <dgm:spPr/>
    </dgm:pt>
    <dgm:pt modelId="{33D3BD28-FA07-8145-862C-C5E4420FA368}" type="pres">
      <dgm:prSet presAssocID="{A8770AC7-33C1-463D-A576-02A4F753D4D2}" presName="parentText" presStyleLbl="node1" presStyleIdx="0" presStyleCnt="3">
        <dgm:presLayoutVars>
          <dgm:chMax val="0"/>
          <dgm:bulletEnabled val="1"/>
        </dgm:presLayoutVars>
      </dgm:prSet>
      <dgm:spPr/>
    </dgm:pt>
    <dgm:pt modelId="{EE3F09A3-92A8-CF44-92EE-1AE0849A81B0}" type="pres">
      <dgm:prSet presAssocID="{3CD4B397-48B2-40DB-9BF4-5C80778B4485}" presName="spacer" presStyleCnt="0"/>
      <dgm:spPr/>
    </dgm:pt>
    <dgm:pt modelId="{4B2FEBED-4F3D-4E41-B87D-2EEB2DDCC5CE}" type="pres">
      <dgm:prSet presAssocID="{7DA33A14-616F-4759-A18B-EA88AB1BAA68}" presName="parentText" presStyleLbl="node1" presStyleIdx="1" presStyleCnt="3">
        <dgm:presLayoutVars>
          <dgm:chMax val="0"/>
          <dgm:bulletEnabled val="1"/>
        </dgm:presLayoutVars>
      </dgm:prSet>
      <dgm:spPr/>
    </dgm:pt>
    <dgm:pt modelId="{BCA18E25-E190-0643-9085-2F418AC5B915}" type="pres">
      <dgm:prSet presAssocID="{DE193BF0-F273-45AA-8A7A-EB4D466B6712}" presName="spacer" presStyleCnt="0"/>
      <dgm:spPr/>
    </dgm:pt>
    <dgm:pt modelId="{29334F11-A134-5844-AEB2-19EF524BBADE}" type="pres">
      <dgm:prSet presAssocID="{CE95ABDA-CC40-42F4-B205-4F8941E5C55F}" presName="parentText" presStyleLbl="node1" presStyleIdx="2" presStyleCnt="3">
        <dgm:presLayoutVars>
          <dgm:chMax val="0"/>
          <dgm:bulletEnabled val="1"/>
        </dgm:presLayoutVars>
      </dgm:prSet>
      <dgm:spPr/>
    </dgm:pt>
  </dgm:ptLst>
  <dgm:cxnLst>
    <dgm:cxn modelId="{4327E538-C696-6B42-9AE3-EC79FC1665CB}" type="presOf" srcId="{A8770AC7-33C1-463D-A576-02A4F753D4D2}" destId="{33D3BD28-FA07-8145-862C-C5E4420FA368}" srcOrd="0" destOrd="0" presId="urn:microsoft.com/office/officeart/2005/8/layout/vList2"/>
    <dgm:cxn modelId="{25A5095B-09EC-4633-8082-1966CC347A17}" srcId="{46F2D063-A454-44B8-8D66-668C6FD1CBDD}" destId="{CE95ABDA-CC40-42F4-B205-4F8941E5C55F}" srcOrd="2" destOrd="0" parTransId="{0B4A0864-6F3A-467F-9FA1-569017F350C2}" sibTransId="{3C1DDC42-133C-4BE8-BEA8-C44157711F5C}"/>
    <dgm:cxn modelId="{55BB2773-C8B7-E649-A4A7-F3D299BC165E}" type="presOf" srcId="{7DA33A14-616F-4759-A18B-EA88AB1BAA68}" destId="{4B2FEBED-4F3D-4E41-B87D-2EEB2DDCC5CE}" srcOrd="0" destOrd="0" presId="urn:microsoft.com/office/officeart/2005/8/layout/vList2"/>
    <dgm:cxn modelId="{0EBBAB85-7557-8244-8F25-6CF9A1E67C2B}" type="presOf" srcId="{46F2D063-A454-44B8-8D66-668C6FD1CBDD}" destId="{7827D874-B2A0-4E45-AF20-ED37CDF35B4D}" srcOrd="0" destOrd="0" presId="urn:microsoft.com/office/officeart/2005/8/layout/vList2"/>
    <dgm:cxn modelId="{F76DCD8E-4384-4F39-A671-2CAC44279F63}" srcId="{46F2D063-A454-44B8-8D66-668C6FD1CBDD}" destId="{7DA33A14-616F-4759-A18B-EA88AB1BAA68}" srcOrd="1" destOrd="0" parTransId="{DCDC35BD-E049-4C8B-9B39-34930AFE6FD7}" sibTransId="{DE193BF0-F273-45AA-8A7A-EB4D466B6712}"/>
    <dgm:cxn modelId="{002D25A6-1DF6-EC4C-9E21-073509F9B375}" type="presOf" srcId="{CE95ABDA-CC40-42F4-B205-4F8941E5C55F}" destId="{29334F11-A134-5844-AEB2-19EF524BBADE}" srcOrd="0" destOrd="0" presId="urn:microsoft.com/office/officeart/2005/8/layout/vList2"/>
    <dgm:cxn modelId="{F4A615BC-ADC3-4F69-99B2-FAF524829B8B}" srcId="{46F2D063-A454-44B8-8D66-668C6FD1CBDD}" destId="{A8770AC7-33C1-463D-A576-02A4F753D4D2}" srcOrd="0" destOrd="0" parTransId="{44AAC5F1-C7B7-4DE5-90D1-AC8B7D7178BE}" sibTransId="{3CD4B397-48B2-40DB-9BF4-5C80778B4485}"/>
    <dgm:cxn modelId="{35B3F9EB-E123-FE44-B79D-D6A9BE4C6777}" type="presParOf" srcId="{7827D874-B2A0-4E45-AF20-ED37CDF35B4D}" destId="{33D3BD28-FA07-8145-862C-C5E4420FA368}" srcOrd="0" destOrd="0" presId="urn:microsoft.com/office/officeart/2005/8/layout/vList2"/>
    <dgm:cxn modelId="{58E034EE-B76A-DD46-AA1E-49DADCC38E60}" type="presParOf" srcId="{7827D874-B2A0-4E45-AF20-ED37CDF35B4D}" destId="{EE3F09A3-92A8-CF44-92EE-1AE0849A81B0}" srcOrd="1" destOrd="0" presId="urn:microsoft.com/office/officeart/2005/8/layout/vList2"/>
    <dgm:cxn modelId="{34F75798-0BB4-3744-8312-3320EE8B8862}" type="presParOf" srcId="{7827D874-B2A0-4E45-AF20-ED37CDF35B4D}" destId="{4B2FEBED-4F3D-4E41-B87D-2EEB2DDCC5CE}" srcOrd="2" destOrd="0" presId="urn:microsoft.com/office/officeart/2005/8/layout/vList2"/>
    <dgm:cxn modelId="{F98D3B66-EA89-E44D-80DA-A1D82F916299}" type="presParOf" srcId="{7827D874-B2A0-4E45-AF20-ED37CDF35B4D}" destId="{BCA18E25-E190-0643-9085-2F418AC5B915}" srcOrd="3" destOrd="0" presId="urn:microsoft.com/office/officeart/2005/8/layout/vList2"/>
    <dgm:cxn modelId="{0C2E02C2-F4F1-A148-BA2A-E76ADB9A6E76}" type="presParOf" srcId="{7827D874-B2A0-4E45-AF20-ED37CDF35B4D}" destId="{29334F11-A134-5844-AEB2-19EF524BBADE}"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3C69C37-2435-41FA-852B-30D87A4889AF}"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A1030BB8-3803-4264-B343-95EADE1B04B5}">
      <dgm:prSet custT="1"/>
      <dgm:spPr/>
      <dgm:t>
        <a:bodyPr/>
        <a:lstStyle/>
        <a:p>
          <a:r>
            <a:rPr lang="tr-TR" sz="1800" dirty="0">
              <a:solidFill>
                <a:schemeClr val="tx2"/>
              </a:solidFill>
              <a:latin typeface="Times New Roman" panose="02020603050405020304" pitchFamily="18" charset="0"/>
              <a:cs typeface="Times New Roman" panose="02020603050405020304" pitchFamily="18" charset="0"/>
            </a:rPr>
            <a:t>Double, float veri tipine göre daha yüksek hassasiyetle kayan noktalı sayıları saklar. Bilimsel ve mühendislik hesaplamalarında, yüksek hassasiyet gerektiren işlemler için kullanılır.</a:t>
          </a:r>
          <a:endParaRPr lang="en-US" sz="1800" dirty="0">
            <a:solidFill>
              <a:schemeClr val="tx2"/>
            </a:solidFill>
            <a:latin typeface="Times New Roman" panose="02020603050405020304" pitchFamily="18" charset="0"/>
            <a:cs typeface="Times New Roman" panose="02020603050405020304" pitchFamily="18" charset="0"/>
          </a:endParaRPr>
        </a:p>
      </dgm:t>
    </dgm:pt>
    <dgm:pt modelId="{CCF42821-184D-43AB-815D-9550C15F2B9A}" type="parTrans" cxnId="{2A5CC4D6-F811-42AC-B19F-9A618DEF8A06}">
      <dgm:prSet/>
      <dgm:spPr/>
      <dgm:t>
        <a:bodyPr/>
        <a:lstStyle/>
        <a:p>
          <a:endParaRPr lang="en-US"/>
        </a:p>
      </dgm:t>
    </dgm:pt>
    <dgm:pt modelId="{6BC532F9-167E-4E6D-B1CF-03D2E3F73F84}" type="sibTrans" cxnId="{2A5CC4D6-F811-42AC-B19F-9A618DEF8A06}">
      <dgm:prSet/>
      <dgm:spPr/>
      <dgm:t>
        <a:bodyPr/>
        <a:lstStyle/>
        <a:p>
          <a:endParaRPr lang="en-US"/>
        </a:p>
      </dgm:t>
    </dgm:pt>
    <dgm:pt modelId="{B4D2BB7A-129B-4355-85C3-A46C3EA984A6}">
      <dgm:prSet custT="1"/>
      <dgm:spPr/>
      <dgm:t>
        <a:bodyPr/>
        <a:lstStyle/>
        <a:p>
          <a:r>
            <a:rPr lang="tr-TR" sz="1800" dirty="0">
              <a:solidFill>
                <a:schemeClr val="tx2"/>
              </a:solidFill>
              <a:latin typeface="Times New Roman" panose="02020603050405020304" pitchFamily="18" charset="0"/>
              <a:cs typeface="Times New Roman" panose="02020603050405020304" pitchFamily="18" charset="0"/>
            </a:rPr>
            <a:t>8 byte yer kaplar.</a:t>
          </a:r>
          <a:endParaRPr lang="en-US" sz="1800" dirty="0">
            <a:solidFill>
              <a:schemeClr val="tx2"/>
            </a:solidFill>
            <a:latin typeface="Times New Roman" panose="02020603050405020304" pitchFamily="18" charset="0"/>
            <a:cs typeface="Times New Roman" panose="02020603050405020304" pitchFamily="18" charset="0"/>
          </a:endParaRPr>
        </a:p>
      </dgm:t>
    </dgm:pt>
    <dgm:pt modelId="{89500490-005B-4B5C-8C9C-3A636CCD2376}" type="parTrans" cxnId="{7B0FDB73-9A71-4768-B107-0A5ACC1BB8E8}">
      <dgm:prSet/>
      <dgm:spPr/>
      <dgm:t>
        <a:bodyPr/>
        <a:lstStyle/>
        <a:p>
          <a:endParaRPr lang="en-US"/>
        </a:p>
      </dgm:t>
    </dgm:pt>
    <dgm:pt modelId="{50108534-4089-4CB0-8727-A55650EF8662}" type="sibTrans" cxnId="{7B0FDB73-9A71-4768-B107-0A5ACC1BB8E8}">
      <dgm:prSet/>
      <dgm:spPr/>
      <dgm:t>
        <a:bodyPr/>
        <a:lstStyle/>
        <a:p>
          <a:endParaRPr lang="en-US"/>
        </a:p>
      </dgm:t>
    </dgm:pt>
    <dgm:pt modelId="{14EDBB35-D8A0-4FC1-8ABA-5C59925899DE}">
      <dgm:prSet custT="1"/>
      <dgm:spPr/>
      <dgm:t>
        <a:bodyPr/>
        <a:lstStyle/>
        <a:p>
          <a:r>
            <a:rPr lang="tr-TR" sz="1800" dirty="0">
              <a:solidFill>
                <a:schemeClr val="tx2"/>
              </a:solidFill>
              <a:latin typeface="Times New Roman" panose="02020603050405020304" pitchFamily="18" charset="0"/>
              <a:cs typeface="Times New Roman" panose="02020603050405020304" pitchFamily="18" charset="0"/>
            </a:rPr>
            <a:t>Virgülden sonra 15 basamak hassasiyete duyarlıdır.</a:t>
          </a:r>
          <a:endParaRPr lang="en-US" sz="1800" dirty="0">
            <a:solidFill>
              <a:schemeClr val="tx2"/>
            </a:solidFill>
            <a:latin typeface="Times New Roman" panose="02020603050405020304" pitchFamily="18" charset="0"/>
            <a:cs typeface="Times New Roman" panose="02020603050405020304" pitchFamily="18" charset="0"/>
          </a:endParaRPr>
        </a:p>
      </dgm:t>
    </dgm:pt>
    <dgm:pt modelId="{2C6F599B-C4C1-473F-829E-9018892A5B32}" type="parTrans" cxnId="{A0DCB61E-5A88-4569-BA2C-0E150403D379}">
      <dgm:prSet/>
      <dgm:spPr/>
      <dgm:t>
        <a:bodyPr/>
        <a:lstStyle/>
        <a:p>
          <a:endParaRPr lang="en-US"/>
        </a:p>
      </dgm:t>
    </dgm:pt>
    <dgm:pt modelId="{CAF73108-F4F4-4118-87A1-52A1E6BFEF43}" type="sibTrans" cxnId="{A0DCB61E-5A88-4569-BA2C-0E150403D379}">
      <dgm:prSet/>
      <dgm:spPr/>
      <dgm:t>
        <a:bodyPr/>
        <a:lstStyle/>
        <a:p>
          <a:endParaRPr lang="en-US"/>
        </a:p>
      </dgm:t>
    </dgm:pt>
    <dgm:pt modelId="{8625848B-CD3A-495F-82D0-CEDF365EFAAF}" type="pres">
      <dgm:prSet presAssocID="{53C69C37-2435-41FA-852B-30D87A4889AF}" presName="root" presStyleCnt="0">
        <dgm:presLayoutVars>
          <dgm:dir/>
          <dgm:resizeHandles val="exact"/>
        </dgm:presLayoutVars>
      </dgm:prSet>
      <dgm:spPr/>
    </dgm:pt>
    <dgm:pt modelId="{DF47D17C-62C9-4D38-93F0-6928C841353E}" type="pres">
      <dgm:prSet presAssocID="{A1030BB8-3803-4264-B343-95EADE1B04B5}" presName="compNode" presStyleCnt="0"/>
      <dgm:spPr/>
    </dgm:pt>
    <dgm:pt modelId="{E2397E2C-B239-4BD0-BBF6-B0EC321179CA}" type="pres">
      <dgm:prSet presAssocID="{A1030BB8-3803-4264-B343-95EADE1B04B5}" presName="bgRect" presStyleLbl="bgShp" presStyleIdx="0" presStyleCnt="3"/>
      <dgm:spPr>
        <a:solidFill>
          <a:schemeClr val="accent2"/>
        </a:solidFill>
      </dgm:spPr>
    </dgm:pt>
    <dgm:pt modelId="{80EC0EA4-A1FF-4C5F-A607-3DECFDE08023}" type="pres">
      <dgm:prSet presAssocID="{A1030BB8-3803-4264-B343-95EADE1B04B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est tubes"/>
        </a:ext>
      </dgm:extLst>
    </dgm:pt>
    <dgm:pt modelId="{5134A365-0F7C-4A13-98DA-95A23EB2DCFB}" type="pres">
      <dgm:prSet presAssocID="{A1030BB8-3803-4264-B343-95EADE1B04B5}" presName="spaceRect" presStyleCnt="0"/>
      <dgm:spPr/>
    </dgm:pt>
    <dgm:pt modelId="{0ACEF8B9-FD92-451A-A590-1F1DE7B4A174}" type="pres">
      <dgm:prSet presAssocID="{A1030BB8-3803-4264-B343-95EADE1B04B5}" presName="parTx" presStyleLbl="revTx" presStyleIdx="0" presStyleCnt="3">
        <dgm:presLayoutVars>
          <dgm:chMax val="0"/>
          <dgm:chPref val="0"/>
        </dgm:presLayoutVars>
      </dgm:prSet>
      <dgm:spPr/>
    </dgm:pt>
    <dgm:pt modelId="{37073FCB-C1C5-402F-B2BD-D713242C2C5D}" type="pres">
      <dgm:prSet presAssocID="{6BC532F9-167E-4E6D-B1CF-03D2E3F73F84}" presName="sibTrans" presStyleCnt="0"/>
      <dgm:spPr/>
    </dgm:pt>
    <dgm:pt modelId="{F5A08E93-0E23-4D7E-8A56-6EC04644CCDF}" type="pres">
      <dgm:prSet presAssocID="{B4D2BB7A-129B-4355-85C3-A46C3EA984A6}" presName="compNode" presStyleCnt="0"/>
      <dgm:spPr/>
    </dgm:pt>
    <dgm:pt modelId="{17344D02-058E-4ECA-BB37-313CF946C92D}" type="pres">
      <dgm:prSet presAssocID="{B4D2BB7A-129B-4355-85C3-A46C3EA984A6}" presName="bgRect" presStyleLbl="bgShp" presStyleIdx="1" presStyleCnt="3"/>
      <dgm:spPr>
        <a:solidFill>
          <a:schemeClr val="accent1"/>
        </a:solidFill>
      </dgm:spPr>
    </dgm:pt>
    <dgm:pt modelId="{582DC734-72A1-443D-A042-EE12BA1193CA}" type="pres">
      <dgm:prSet presAssocID="{B4D2BB7A-129B-4355-85C3-A46C3EA984A6}" presName="iconRect" presStyleLbl="node1" presStyleIdx="1" presStyleCnt="3"/>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Fork and knife"/>
        </a:ext>
      </dgm:extLst>
    </dgm:pt>
    <dgm:pt modelId="{042952A2-7F46-4736-A934-AEA12F0FA524}" type="pres">
      <dgm:prSet presAssocID="{B4D2BB7A-129B-4355-85C3-A46C3EA984A6}" presName="spaceRect" presStyleCnt="0"/>
      <dgm:spPr/>
    </dgm:pt>
    <dgm:pt modelId="{B5D8110C-A51D-4768-86FD-1417EEE64A19}" type="pres">
      <dgm:prSet presAssocID="{B4D2BB7A-129B-4355-85C3-A46C3EA984A6}" presName="parTx" presStyleLbl="revTx" presStyleIdx="1" presStyleCnt="3">
        <dgm:presLayoutVars>
          <dgm:chMax val="0"/>
          <dgm:chPref val="0"/>
        </dgm:presLayoutVars>
      </dgm:prSet>
      <dgm:spPr/>
    </dgm:pt>
    <dgm:pt modelId="{4F4E8F8D-59E7-4FAB-8C0F-41621E2348E7}" type="pres">
      <dgm:prSet presAssocID="{50108534-4089-4CB0-8727-A55650EF8662}" presName="sibTrans" presStyleCnt="0"/>
      <dgm:spPr/>
    </dgm:pt>
    <dgm:pt modelId="{1A969B12-B3C7-4769-AED6-A590639A47CC}" type="pres">
      <dgm:prSet presAssocID="{14EDBB35-D8A0-4FC1-8ABA-5C59925899DE}" presName="compNode" presStyleCnt="0"/>
      <dgm:spPr/>
    </dgm:pt>
    <dgm:pt modelId="{400279C3-CF11-4D5A-A22C-6D5C93216138}" type="pres">
      <dgm:prSet presAssocID="{14EDBB35-D8A0-4FC1-8ABA-5C59925899DE}" presName="bgRect" presStyleLbl="bgShp" presStyleIdx="2" presStyleCnt="3"/>
      <dgm:spPr>
        <a:solidFill>
          <a:schemeClr val="accent6"/>
        </a:solidFill>
      </dgm:spPr>
    </dgm:pt>
    <dgm:pt modelId="{A226F7A0-6919-43F6-A5FF-3910CB506E07}" type="pres">
      <dgm:prSet presAssocID="{14EDBB35-D8A0-4FC1-8ABA-5C59925899D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nce Steps"/>
        </a:ext>
      </dgm:extLst>
    </dgm:pt>
    <dgm:pt modelId="{94BABC8C-2F59-47AF-AF3F-85C8084C7129}" type="pres">
      <dgm:prSet presAssocID="{14EDBB35-D8A0-4FC1-8ABA-5C59925899DE}" presName="spaceRect" presStyleCnt="0"/>
      <dgm:spPr/>
    </dgm:pt>
    <dgm:pt modelId="{57F7CF6F-FCEC-446A-A428-B182EE2029EF}" type="pres">
      <dgm:prSet presAssocID="{14EDBB35-D8A0-4FC1-8ABA-5C59925899DE}" presName="parTx" presStyleLbl="revTx" presStyleIdx="2" presStyleCnt="3">
        <dgm:presLayoutVars>
          <dgm:chMax val="0"/>
          <dgm:chPref val="0"/>
        </dgm:presLayoutVars>
      </dgm:prSet>
      <dgm:spPr/>
    </dgm:pt>
  </dgm:ptLst>
  <dgm:cxnLst>
    <dgm:cxn modelId="{0AD8DE06-C94B-4208-A4F9-B8EC31FDF654}" type="presOf" srcId="{14EDBB35-D8A0-4FC1-8ABA-5C59925899DE}" destId="{57F7CF6F-FCEC-446A-A428-B182EE2029EF}" srcOrd="0" destOrd="0" presId="urn:microsoft.com/office/officeart/2018/2/layout/IconVerticalSolidList"/>
    <dgm:cxn modelId="{A0DCB61E-5A88-4569-BA2C-0E150403D379}" srcId="{53C69C37-2435-41FA-852B-30D87A4889AF}" destId="{14EDBB35-D8A0-4FC1-8ABA-5C59925899DE}" srcOrd="2" destOrd="0" parTransId="{2C6F599B-C4C1-473F-829E-9018892A5B32}" sibTransId="{CAF73108-F4F4-4118-87A1-52A1E6BFEF43}"/>
    <dgm:cxn modelId="{3D1A9B61-25CC-4CEF-8265-866B68927366}" type="presOf" srcId="{53C69C37-2435-41FA-852B-30D87A4889AF}" destId="{8625848B-CD3A-495F-82D0-CEDF365EFAAF}" srcOrd="0" destOrd="0" presId="urn:microsoft.com/office/officeart/2018/2/layout/IconVerticalSolidList"/>
    <dgm:cxn modelId="{7B0FDB73-9A71-4768-B107-0A5ACC1BB8E8}" srcId="{53C69C37-2435-41FA-852B-30D87A4889AF}" destId="{B4D2BB7A-129B-4355-85C3-A46C3EA984A6}" srcOrd="1" destOrd="0" parTransId="{89500490-005B-4B5C-8C9C-3A636CCD2376}" sibTransId="{50108534-4089-4CB0-8727-A55650EF8662}"/>
    <dgm:cxn modelId="{5A6B8E8B-071E-42BB-B7C3-C832F38FFFDB}" type="presOf" srcId="{B4D2BB7A-129B-4355-85C3-A46C3EA984A6}" destId="{B5D8110C-A51D-4768-86FD-1417EEE64A19}" srcOrd="0" destOrd="0" presId="urn:microsoft.com/office/officeart/2018/2/layout/IconVerticalSolidList"/>
    <dgm:cxn modelId="{2A5CC4D6-F811-42AC-B19F-9A618DEF8A06}" srcId="{53C69C37-2435-41FA-852B-30D87A4889AF}" destId="{A1030BB8-3803-4264-B343-95EADE1B04B5}" srcOrd="0" destOrd="0" parTransId="{CCF42821-184D-43AB-815D-9550C15F2B9A}" sibTransId="{6BC532F9-167E-4E6D-B1CF-03D2E3F73F84}"/>
    <dgm:cxn modelId="{C77B7DF6-B39A-4DA3-B3DC-62CCD8CFDEBB}" type="presOf" srcId="{A1030BB8-3803-4264-B343-95EADE1B04B5}" destId="{0ACEF8B9-FD92-451A-A590-1F1DE7B4A174}" srcOrd="0" destOrd="0" presId="urn:microsoft.com/office/officeart/2018/2/layout/IconVerticalSolidList"/>
    <dgm:cxn modelId="{3C07D485-AAE6-4ECA-BA04-5445D6FF8BEB}" type="presParOf" srcId="{8625848B-CD3A-495F-82D0-CEDF365EFAAF}" destId="{DF47D17C-62C9-4D38-93F0-6928C841353E}" srcOrd="0" destOrd="0" presId="urn:microsoft.com/office/officeart/2018/2/layout/IconVerticalSolidList"/>
    <dgm:cxn modelId="{5D6E6006-DBE7-4332-8AEC-24A207A489D7}" type="presParOf" srcId="{DF47D17C-62C9-4D38-93F0-6928C841353E}" destId="{E2397E2C-B239-4BD0-BBF6-B0EC321179CA}" srcOrd="0" destOrd="0" presId="urn:microsoft.com/office/officeart/2018/2/layout/IconVerticalSolidList"/>
    <dgm:cxn modelId="{CD0BB692-614F-4039-BA19-6E966D119AAC}" type="presParOf" srcId="{DF47D17C-62C9-4D38-93F0-6928C841353E}" destId="{80EC0EA4-A1FF-4C5F-A607-3DECFDE08023}" srcOrd="1" destOrd="0" presId="urn:microsoft.com/office/officeart/2018/2/layout/IconVerticalSolidList"/>
    <dgm:cxn modelId="{E0614D30-08C6-4081-8DE7-5E853818949D}" type="presParOf" srcId="{DF47D17C-62C9-4D38-93F0-6928C841353E}" destId="{5134A365-0F7C-4A13-98DA-95A23EB2DCFB}" srcOrd="2" destOrd="0" presId="urn:microsoft.com/office/officeart/2018/2/layout/IconVerticalSolidList"/>
    <dgm:cxn modelId="{7EE61277-C2FC-41A3-9B94-554C0CA3F29D}" type="presParOf" srcId="{DF47D17C-62C9-4D38-93F0-6928C841353E}" destId="{0ACEF8B9-FD92-451A-A590-1F1DE7B4A174}" srcOrd="3" destOrd="0" presId="urn:microsoft.com/office/officeart/2018/2/layout/IconVerticalSolidList"/>
    <dgm:cxn modelId="{08C6E6B6-230E-4E7F-9312-0ECFD9ED5397}" type="presParOf" srcId="{8625848B-CD3A-495F-82D0-CEDF365EFAAF}" destId="{37073FCB-C1C5-402F-B2BD-D713242C2C5D}" srcOrd="1" destOrd="0" presId="urn:microsoft.com/office/officeart/2018/2/layout/IconVerticalSolidList"/>
    <dgm:cxn modelId="{93134509-518D-4445-AA12-0303059694F3}" type="presParOf" srcId="{8625848B-CD3A-495F-82D0-CEDF365EFAAF}" destId="{F5A08E93-0E23-4D7E-8A56-6EC04644CCDF}" srcOrd="2" destOrd="0" presId="urn:microsoft.com/office/officeart/2018/2/layout/IconVerticalSolidList"/>
    <dgm:cxn modelId="{2920492D-0BB6-4368-AF2B-7A78931ADCE0}" type="presParOf" srcId="{F5A08E93-0E23-4D7E-8A56-6EC04644CCDF}" destId="{17344D02-058E-4ECA-BB37-313CF946C92D}" srcOrd="0" destOrd="0" presId="urn:microsoft.com/office/officeart/2018/2/layout/IconVerticalSolidList"/>
    <dgm:cxn modelId="{74E19EAD-2F46-45DB-B9A3-8E6AC97161F3}" type="presParOf" srcId="{F5A08E93-0E23-4D7E-8A56-6EC04644CCDF}" destId="{582DC734-72A1-443D-A042-EE12BA1193CA}" srcOrd="1" destOrd="0" presId="urn:microsoft.com/office/officeart/2018/2/layout/IconVerticalSolidList"/>
    <dgm:cxn modelId="{C60B8562-932C-45A2-A25D-44B789A87F82}" type="presParOf" srcId="{F5A08E93-0E23-4D7E-8A56-6EC04644CCDF}" destId="{042952A2-7F46-4736-A934-AEA12F0FA524}" srcOrd="2" destOrd="0" presId="urn:microsoft.com/office/officeart/2018/2/layout/IconVerticalSolidList"/>
    <dgm:cxn modelId="{0FC27413-717C-43EF-803A-68E3C43FA2B4}" type="presParOf" srcId="{F5A08E93-0E23-4D7E-8A56-6EC04644CCDF}" destId="{B5D8110C-A51D-4768-86FD-1417EEE64A19}" srcOrd="3" destOrd="0" presId="urn:microsoft.com/office/officeart/2018/2/layout/IconVerticalSolidList"/>
    <dgm:cxn modelId="{D075B60B-A533-4403-8532-FE2B5D021D54}" type="presParOf" srcId="{8625848B-CD3A-495F-82D0-CEDF365EFAAF}" destId="{4F4E8F8D-59E7-4FAB-8C0F-41621E2348E7}" srcOrd="3" destOrd="0" presId="urn:microsoft.com/office/officeart/2018/2/layout/IconVerticalSolidList"/>
    <dgm:cxn modelId="{8AD28702-D1AF-4CDC-9E00-9CACC02BEC69}" type="presParOf" srcId="{8625848B-CD3A-495F-82D0-CEDF365EFAAF}" destId="{1A969B12-B3C7-4769-AED6-A590639A47CC}" srcOrd="4" destOrd="0" presId="urn:microsoft.com/office/officeart/2018/2/layout/IconVerticalSolidList"/>
    <dgm:cxn modelId="{AC12D903-E433-4E4F-A4B3-C5839B71F784}" type="presParOf" srcId="{1A969B12-B3C7-4769-AED6-A590639A47CC}" destId="{400279C3-CF11-4D5A-A22C-6D5C93216138}" srcOrd="0" destOrd="0" presId="urn:microsoft.com/office/officeart/2018/2/layout/IconVerticalSolidList"/>
    <dgm:cxn modelId="{7646EA58-398B-4106-A120-A0639CCC4518}" type="presParOf" srcId="{1A969B12-B3C7-4769-AED6-A590639A47CC}" destId="{A226F7A0-6919-43F6-A5FF-3910CB506E07}" srcOrd="1" destOrd="0" presId="urn:microsoft.com/office/officeart/2018/2/layout/IconVerticalSolidList"/>
    <dgm:cxn modelId="{13315193-A4E2-4A11-A186-961A6E0435C9}" type="presParOf" srcId="{1A969B12-B3C7-4769-AED6-A590639A47CC}" destId="{94BABC8C-2F59-47AF-AF3F-85C8084C7129}" srcOrd="2" destOrd="0" presId="urn:microsoft.com/office/officeart/2018/2/layout/IconVerticalSolidList"/>
    <dgm:cxn modelId="{750CAF30-7574-4E63-A98E-02B92B4C5488}" type="presParOf" srcId="{1A969B12-B3C7-4769-AED6-A590639A47CC}" destId="{57F7CF6F-FCEC-446A-A428-B182EE2029E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38A1616-A51E-4854-8140-14ABAF2D0895}"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en-US"/>
        </a:p>
      </dgm:t>
    </dgm:pt>
    <dgm:pt modelId="{EDB70438-4891-4AA5-A38E-11513FB9E506}">
      <dgm:prSet custT="1"/>
      <dgm:spPr/>
      <dgm:t>
        <a:bodyPr/>
        <a:lstStyle/>
        <a:p>
          <a:r>
            <a:rPr lang="tr-TR" sz="1800" baseline="0" dirty="0">
              <a:solidFill>
                <a:schemeClr val="tx2"/>
              </a:solidFill>
              <a:latin typeface="Times New Roman" panose="02020603050405020304" pitchFamily="18" charset="0"/>
              <a:cs typeface="Times New Roman" panose="02020603050405020304" pitchFamily="18" charset="0"/>
            </a:rPr>
            <a:t>Char, tek bir karakteri saklamak için kullanılır. Ayrıca char veri tipi C dilinde ASCII kodları ile ilişkilendirilmiştir. Bir karakterin ASCII karşılığını tutar. Aynı zamanda küçük boyutlu tamsayılar saklamak için de kullanılabilir (örneğin 0 ile 127 arasında).</a:t>
          </a:r>
          <a:endParaRPr lang="en-US" sz="1800" dirty="0">
            <a:solidFill>
              <a:schemeClr val="tx2"/>
            </a:solidFill>
            <a:latin typeface="Times New Roman" panose="02020603050405020304" pitchFamily="18" charset="0"/>
            <a:cs typeface="Times New Roman" panose="02020603050405020304" pitchFamily="18" charset="0"/>
          </a:endParaRPr>
        </a:p>
      </dgm:t>
    </dgm:pt>
    <dgm:pt modelId="{63A88748-5336-4581-AE6C-1C40068C05A6}" type="parTrans" cxnId="{1BD23565-49D4-4D04-A81A-02D193F099EE}">
      <dgm:prSet/>
      <dgm:spPr/>
      <dgm:t>
        <a:bodyPr/>
        <a:lstStyle/>
        <a:p>
          <a:endParaRPr lang="en-US"/>
        </a:p>
      </dgm:t>
    </dgm:pt>
    <dgm:pt modelId="{53A5E87E-3B25-478C-A66C-3D9F8975E86D}" type="sibTrans" cxnId="{1BD23565-49D4-4D04-A81A-02D193F099EE}">
      <dgm:prSet/>
      <dgm:spPr/>
      <dgm:t>
        <a:bodyPr/>
        <a:lstStyle/>
        <a:p>
          <a:endParaRPr lang="en-US"/>
        </a:p>
      </dgm:t>
    </dgm:pt>
    <dgm:pt modelId="{FF55DCFF-EAF4-420D-97EB-AFCB07C5C26F}">
      <dgm:prSet custT="1"/>
      <dgm:spPr/>
      <dgm:t>
        <a:bodyPr/>
        <a:lstStyle/>
        <a:p>
          <a:r>
            <a:rPr lang="tr-TR" sz="1800" baseline="0" dirty="0">
              <a:solidFill>
                <a:schemeClr val="tx2"/>
              </a:solidFill>
              <a:latin typeface="Times New Roman" panose="02020603050405020304" pitchFamily="18" charset="0"/>
              <a:cs typeface="Times New Roman" panose="02020603050405020304" pitchFamily="18" charset="0"/>
            </a:rPr>
            <a:t>Boyutu 1 byte’tır </a:t>
          </a:r>
          <a:endParaRPr lang="en-US" sz="1800" dirty="0">
            <a:solidFill>
              <a:schemeClr val="tx2"/>
            </a:solidFill>
            <a:latin typeface="Times New Roman" panose="02020603050405020304" pitchFamily="18" charset="0"/>
            <a:cs typeface="Times New Roman" panose="02020603050405020304" pitchFamily="18" charset="0"/>
          </a:endParaRPr>
        </a:p>
      </dgm:t>
    </dgm:pt>
    <dgm:pt modelId="{442B8C18-80F5-4763-ABAF-DACCCFFF4583}" type="parTrans" cxnId="{07309F81-9A06-4C80-93DC-CBDBE4A5F7D3}">
      <dgm:prSet/>
      <dgm:spPr/>
      <dgm:t>
        <a:bodyPr/>
        <a:lstStyle/>
        <a:p>
          <a:endParaRPr lang="en-US"/>
        </a:p>
      </dgm:t>
    </dgm:pt>
    <dgm:pt modelId="{5A1786EE-F182-449C-9D9F-9512E36CE8E4}" type="sibTrans" cxnId="{07309F81-9A06-4C80-93DC-CBDBE4A5F7D3}">
      <dgm:prSet/>
      <dgm:spPr/>
      <dgm:t>
        <a:bodyPr/>
        <a:lstStyle/>
        <a:p>
          <a:endParaRPr lang="en-US"/>
        </a:p>
      </dgm:t>
    </dgm:pt>
    <dgm:pt modelId="{9E5FAAB9-AEB3-41AF-8617-402434E8350C}">
      <dgm:prSet custT="1"/>
      <dgm:spPr/>
      <dgm:t>
        <a:bodyPr/>
        <a:lstStyle/>
        <a:p>
          <a:r>
            <a:rPr lang="tr-TR" sz="1800" u="sng" baseline="0" dirty="0">
              <a:solidFill>
                <a:schemeClr val="tx2"/>
              </a:solidFill>
              <a:latin typeface="Times New Roman" panose="02020603050405020304" pitchFamily="18" charset="0"/>
              <a:cs typeface="Times New Roman" panose="02020603050405020304" pitchFamily="18" charset="0"/>
            </a:rPr>
            <a:t>Önemli not : </a:t>
          </a:r>
          <a:r>
            <a:rPr lang="tr-TR" sz="1800" u="none" baseline="0" dirty="0">
              <a:solidFill>
                <a:schemeClr val="tx2"/>
              </a:solidFill>
              <a:latin typeface="Times New Roman" panose="02020603050405020304" pitchFamily="18" charset="0"/>
              <a:cs typeface="Times New Roman" panose="02020603050405020304" pitchFamily="18" charset="0"/>
            </a:rPr>
            <a:t>Ch</a:t>
          </a:r>
          <a:r>
            <a:rPr lang="tr-TR" sz="1800" baseline="0" dirty="0">
              <a:solidFill>
                <a:schemeClr val="tx2"/>
              </a:solidFill>
              <a:latin typeface="Times New Roman" panose="02020603050405020304" pitchFamily="18" charset="0"/>
              <a:cs typeface="Times New Roman" panose="02020603050405020304" pitchFamily="18" charset="0"/>
            </a:rPr>
            <a:t>ar veri tipi aslında bir tam sayı (integer) olarak kabul edilir ve bellekte karakterin ASCII karşılığını saklar. Örneğin, 'A' karakteri bellekte 65 değerine karşılık gelir.</a:t>
          </a:r>
          <a:endParaRPr lang="en-US" sz="1800" dirty="0">
            <a:solidFill>
              <a:schemeClr val="tx2"/>
            </a:solidFill>
            <a:latin typeface="Times New Roman" panose="02020603050405020304" pitchFamily="18" charset="0"/>
            <a:cs typeface="Times New Roman" panose="02020603050405020304" pitchFamily="18" charset="0"/>
          </a:endParaRPr>
        </a:p>
      </dgm:t>
    </dgm:pt>
    <dgm:pt modelId="{63443FCA-7BC8-4E90-B26A-03473CEC78BE}" type="parTrans" cxnId="{5C836576-E54C-4A94-B5AD-BE79FB30745F}">
      <dgm:prSet/>
      <dgm:spPr/>
      <dgm:t>
        <a:bodyPr/>
        <a:lstStyle/>
        <a:p>
          <a:endParaRPr lang="en-US"/>
        </a:p>
      </dgm:t>
    </dgm:pt>
    <dgm:pt modelId="{042D909D-4E42-41FB-AE89-CB4BD9393AB8}" type="sibTrans" cxnId="{5C836576-E54C-4A94-B5AD-BE79FB30745F}">
      <dgm:prSet/>
      <dgm:spPr/>
      <dgm:t>
        <a:bodyPr/>
        <a:lstStyle/>
        <a:p>
          <a:endParaRPr lang="en-US"/>
        </a:p>
      </dgm:t>
    </dgm:pt>
    <dgm:pt modelId="{1B02FDDC-5B55-A844-9833-4470F336EA6F}" type="pres">
      <dgm:prSet presAssocID="{E38A1616-A51E-4854-8140-14ABAF2D0895}" presName="Name0" presStyleCnt="0">
        <dgm:presLayoutVars>
          <dgm:dir/>
          <dgm:animLvl val="lvl"/>
          <dgm:resizeHandles val="exact"/>
        </dgm:presLayoutVars>
      </dgm:prSet>
      <dgm:spPr/>
    </dgm:pt>
    <dgm:pt modelId="{6A63DC8B-FB21-564A-9F4A-C2BA97FF68AB}" type="pres">
      <dgm:prSet presAssocID="{9E5FAAB9-AEB3-41AF-8617-402434E8350C}" presName="boxAndChildren" presStyleCnt="0"/>
      <dgm:spPr/>
    </dgm:pt>
    <dgm:pt modelId="{8453F930-F2FF-BF4C-AC87-BA2248B5AE00}" type="pres">
      <dgm:prSet presAssocID="{9E5FAAB9-AEB3-41AF-8617-402434E8350C}" presName="parentTextBox" presStyleLbl="node1" presStyleIdx="0" presStyleCnt="3"/>
      <dgm:spPr/>
    </dgm:pt>
    <dgm:pt modelId="{365AB258-7CC5-CA48-BB10-B6056790523C}" type="pres">
      <dgm:prSet presAssocID="{5A1786EE-F182-449C-9D9F-9512E36CE8E4}" presName="sp" presStyleCnt="0"/>
      <dgm:spPr/>
    </dgm:pt>
    <dgm:pt modelId="{6D2A8C6E-1D6A-0D4F-8FB0-1B9E19F7055C}" type="pres">
      <dgm:prSet presAssocID="{FF55DCFF-EAF4-420D-97EB-AFCB07C5C26F}" presName="arrowAndChildren" presStyleCnt="0"/>
      <dgm:spPr/>
    </dgm:pt>
    <dgm:pt modelId="{75A5DE5C-E6E1-D94D-A69F-C64A4365BCA1}" type="pres">
      <dgm:prSet presAssocID="{FF55DCFF-EAF4-420D-97EB-AFCB07C5C26F}" presName="parentTextArrow" presStyleLbl="node1" presStyleIdx="1" presStyleCnt="3"/>
      <dgm:spPr/>
    </dgm:pt>
    <dgm:pt modelId="{42574FE2-2694-2D48-9624-67A23B4FA3C4}" type="pres">
      <dgm:prSet presAssocID="{53A5E87E-3B25-478C-A66C-3D9F8975E86D}" presName="sp" presStyleCnt="0"/>
      <dgm:spPr/>
    </dgm:pt>
    <dgm:pt modelId="{89C50841-E3D1-C349-A8A2-126037BF5953}" type="pres">
      <dgm:prSet presAssocID="{EDB70438-4891-4AA5-A38E-11513FB9E506}" presName="arrowAndChildren" presStyleCnt="0"/>
      <dgm:spPr/>
    </dgm:pt>
    <dgm:pt modelId="{0CFBA22F-9837-7F42-A8CA-FB79B230E2E1}" type="pres">
      <dgm:prSet presAssocID="{EDB70438-4891-4AA5-A38E-11513FB9E506}" presName="parentTextArrow" presStyleLbl="node1" presStyleIdx="2" presStyleCnt="3"/>
      <dgm:spPr/>
    </dgm:pt>
  </dgm:ptLst>
  <dgm:cxnLst>
    <dgm:cxn modelId="{1BD23565-49D4-4D04-A81A-02D193F099EE}" srcId="{E38A1616-A51E-4854-8140-14ABAF2D0895}" destId="{EDB70438-4891-4AA5-A38E-11513FB9E506}" srcOrd="0" destOrd="0" parTransId="{63A88748-5336-4581-AE6C-1C40068C05A6}" sibTransId="{53A5E87E-3B25-478C-A66C-3D9F8975E86D}"/>
    <dgm:cxn modelId="{5C836576-E54C-4A94-B5AD-BE79FB30745F}" srcId="{E38A1616-A51E-4854-8140-14ABAF2D0895}" destId="{9E5FAAB9-AEB3-41AF-8617-402434E8350C}" srcOrd="2" destOrd="0" parTransId="{63443FCA-7BC8-4E90-B26A-03473CEC78BE}" sibTransId="{042D909D-4E42-41FB-AE89-CB4BD9393AB8}"/>
    <dgm:cxn modelId="{07309F81-9A06-4C80-93DC-CBDBE4A5F7D3}" srcId="{E38A1616-A51E-4854-8140-14ABAF2D0895}" destId="{FF55DCFF-EAF4-420D-97EB-AFCB07C5C26F}" srcOrd="1" destOrd="0" parTransId="{442B8C18-80F5-4763-ABAF-DACCCFFF4583}" sibTransId="{5A1786EE-F182-449C-9D9F-9512E36CE8E4}"/>
    <dgm:cxn modelId="{3C05D286-6DD4-D842-AF0C-12C0C4BCFBDE}" type="presOf" srcId="{FF55DCFF-EAF4-420D-97EB-AFCB07C5C26F}" destId="{75A5DE5C-E6E1-D94D-A69F-C64A4365BCA1}" srcOrd="0" destOrd="0" presId="urn:microsoft.com/office/officeart/2005/8/layout/process4"/>
    <dgm:cxn modelId="{54E385E7-9201-C747-B03D-083A5DF183EC}" type="presOf" srcId="{9E5FAAB9-AEB3-41AF-8617-402434E8350C}" destId="{8453F930-F2FF-BF4C-AC87-BA2248B5AE00}" srcOrd="0" destOrd="0" presId="urn:microsoft.com/office/officeart/2005/8/layout/process4"/>
    <dgm:cxn modelId="{849CC1EF-AACF-B54E-9267-F80833207A3C}" type="presOf" srcId="{EDB70438-4891-4AA5-A38E-11513FB9E506}" destId="{0CFBA22F-9837-7F42-A8CA-FB79B230E2E1}" srcOrd="0" destOrd="0" presId="urn:microsoft.com/office/officeart/2005/8/layout/process4"/>
    <dgm:cxn modelId="{611CD5F9-B9D9-B34E-8782-26FDD95C6E29}" type="presOf" srcId="{E38A1616-A51E-4854-8140-14ABAF2D0895}" destId="{1B02FDDC-5B55-A844-9833-4470F336EA6F}" srcOrd="0" destOrd="0" presId="urn:microsoft.com/office/officeart/2005/8/layout/process4"/>
    <dgm:cxn modelId="{B05A2B27-6000-2B40-8655-A3686E43E40E}" type="presParOf" srcId="{1B02FDDC-5B55-A844-9833-4470F336EA6F}" destId="{6A63DC8B-FB21-564A-9F4A-C2BA97FF68AB}" srcOrd="0" destOrd="0" presId="urn:microsoft.com/office/officeart/2005/8/layout/process4"/>
    <dgm:cxn modelId="{7132D69C-7A60-5D4F-A1E8-17D9AA214712}" type="presParOf" srcId="{6A63DC8B-FB21-564A-9F4A-C2BA97FF68AB}" destId="{8453F930-F2FF-BF4C-AC87-BA2248B5AE00}" srcOrd="0" destOrd="0" presId="urn:microsoft.com/office/officeart/2005/8/layout/process4"/>
    <dgm:cxn modelId="{7D00850D-9FEF-124B-B531-285F4DF836A2}" type="presParOf" srcId="{1B02FDDC-5B55-A844-9833-4470F336EA6F}" destId="{365AB258-7CC5-CA48-BB10-B6056790523C}" srcOrd="1" destOrd="0" presId="urn:microsoft.com/office/officeart/2005/8/layout/process4"/>
    <dgm:cxn modelId="{F2687BA1-7D2B-094A-A3BF-76C0DFDAD082}" type="presParOf" srcId="{1B02FDDC-5B55-A844-9833-4470F336EA6F}" destId="{6D2A8C6E-1D6A-0D4F-8FB0-1B9E19F7055C}" srcOrd="2" destOrd="0" presId="urn:microsoft.com/office/officeart/2005/8/layout/process4"/>
    <dgm:cxn modelId="{E7DC3118-09F2-6949-A5E5-CE1D1C007AFD}" type="presParOf" srcId="{6D2A8C6E-1D6A-0D4F-8FB0-1B9E19F7055C}" destId="{75A5DE5C-E6E1-D94D-A69F-C64A4365BCA1}" srcOrd="0" destOrd="0" presId="urn:microsoft.com/office/officeart/2005/8/layout/process4"/>
    <dgm:cxn modelId="{50DFAD1D-A310-8C49-A70C-96BEE62A0F02}" type="presParOf" srcId="{1B02FDDC-5B55-A844-9833-4470F336EA6F}" destId="{42574FE2-2694-2D48-9624-67A23B4FA3C4}" srcOrd="3" destOrd="0" presId="urn:microsoft.com/office/officeart/2005/8/layout/process4"/>
    <dgm:cxn modelId="{3CD4D2FA-15FE-3546-8DB7-2E0AA065B095}" type="presParOf" srcId="{1B02FDDC-5B55-A844-9833-4470F336EA6F}" destId="{89C50841-E3D1-C349-A8A2-126037BF5953}" srcOrd="4" destOrd="0" presId="urn:microsoft.com/office/officeart/2005/8/layout/process4"/>
    <dgm:cxn modelId="{98D53AB6-7EA6-7944-8741-14EB8E6E2B5D}" type="presParOf" srcId="{89C50841-E3D1-C349-A8A2-126037BF5953}" destId="{0CFBA22F-9837-7F42-A8CA-FB79B230E2E1}"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D8C031-7FFB-DD4A-B85A-E3E11611CC94}">
      <dsp:nvSpPr>
        <dsp:cNvPr id="0" name=""/>
        <dsp:cNvSpPr/>
      </dsp:nvSpPr>
      <dsp:spPr>
        <a:xfrm>
          <a:off x="0" y="434295"/>
          <a:ext cx="6506304" cy="1444949"/>
        </a:xfrm>
        <a:prstGeom prst="roundRect">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tr-TR" sz="1800" b="0" i="0" kern="1200" dirty="0">
              <a:solidFill>
                <a:schemeClr val="tx2"/>
              </a:solidFill>
              <a:latin typeface="Times New Roman" panose="02020603050405020304" pitchFamily="18" charset="0"/>
              <a:cs typeface="Times New Roman" panose="02020603050405020304" pitchFamily="18" charset="0"/>
            </a:rPr>
            <a:t>C yazılım dili, yeni programlama dilleri yazma imkanı sunan ve karmaşık programlama işlemlerinde kullanılan yapısal bir programlama dilidir.</a:t>
          </a:r>
          <a:endParaRPr lang="en-US" sz="1800" kern="1200" dirty="0">
            <a:solidFill>
              <a:schemeClr val="tx2"/>
            </a:solidFill>
            <a:latin typeface="Times New Roman" panose="02020603050405020304" pitchFamily="18" charset="0"/>
            <a:cs typeface="Times New Roman" panose="02020603050405020304" pitchFamily="18" charset="0"/>
          </a:endParaRPr>
        </a:p>
      </dsp:txBody>
      <dsp:txXfrm>
        <a:off x="70537" y="504832"/>
        <a:ext cx="6365230" cy="1303875"/>
      </dsp:txXfrm>
    </dsp:sp>
    <dsp:sp modelId="{0E09A99D-233E-F149-8BD9-7CE751D1E92D}">
      <dsp:nvSpPr>
        <dsp:cNvPr id="0" name=""/>
        <dsp:cNvSpPr/>
      </dsp:nvSpPr>
      <dsp:spPr>
        <a:xfrm>
          <a:off x="0" y="2066445"/>
          <a:ext cx="6506304" cy="1444949"/>
        </a:xfrm>
        <a:prstGeom prst="roundRect">
          <a:avLst/>
        </a:prstGeom>
        <a:gradFill rotWithShape="0">
          <a:gsLst>
            <a:gs pos="0">
              <a:schemeClr val="accent1"/>
            </a:gs>
            <a:gs pos="50000">
              <a:schemeClr val="accent5">
                <a:hueOff val="8913275"/>
                <a:satOff val="-23652"/>
                <a:lumOff val="-1275"/>
                <a:alphaOff val="0"/>
                <a:shade val="100000"/>
                <a:satMod val="110000"/>
                <a:lumMod val="100000"/>
              </a:schemeClr>
            </a:gs>
            <a:gs pos="100000">
              <a:schemeClr val="accent5">
                <a:hueOff val="8913275"/>
                <a:satOff val="-23652"/>
                <a:lumOff val="-1275"/>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tr-TR" sz="1800" b="0" i="0" kern="1200" dirty="0">
              <a:solidFill>
                <a:schemeClr val="tx2"/>
              </a:solidFill>
              <a:latin typeface="Times New Roman" panose="02020603050405020304" pitchFamily="18" charset="0"/>
              <a:cs typeface="Times New Roman" panose="02020603050405020304" pitchFamily="18" charset="0"/>
            </a:rPr>
            <a:t>C yazılım dili; C++, Java ve C# gibi diğer programlama dillerinin temelini oluşturur. C yazılım dilinin yapısal bir programlama dili olması, karmaşık kodların bloklara bölünerek kolay bir şekilde yazılabilmesi anlamına gelmektedir.</a:t>
          </a:r>
          <a:endParaRPr lang="en-US" sz="1800" kern="1200" dirty="0">
            <a:solidFill>
              <a:schemeClr val="tx2"/>
            </a:solidFill>
            <a:latin typeface="Times New Roman" panose="02020603050405020304" pitchFamily="18" charset="0"/>
            <a:cs typeface="Times New Roman" panose="02020603050405020304" pitchFamily="18" charset="0"/>
          </a:endParaRPr>
        </a:p>
      </dsp:txBody>
      <dsp:txXfrm>
        <a:off x="70537" y="2136982"/>
        <a:ext cx="6365230" cy="1303875"/>
      </dsp:txXfrm>
    </dsp:sp>
    <dsp:sp modelId="{A363B5E9-75F2-9546-A20D-A04DEDBD6832}">
      <dsp:nvSpPr>
        <dsp:cNvPr id="0" name=""/>
        <dsp:cNvSpPr/>
      </dsp:nvSpPr>
      <dsp:spPr>
        <a:xfrm>
          <a:off x="0" y="3698595"/>
          <a:ext cx="6506304" cy="1444949"/>
        </a:xfrm>
        <a:prstGeom prst="roundRect">
          <a:avLst/>
        </a:prstGeom>
        <a:gradFill rotWithShape="0">
          <a:gsLst>
            <a:gs pos="0">
              <a:schemeClr val="accent5">
                <a:hueOff val="17826550"/>
                <a:satOff val="-47304"/>
                <a:lumOff val="-2550"/>
                <a:alphaOff val="0"/>
                <a:tint val="94000"/>
                <a:satMod val="103000"/>
                <a:lumMod val="102000"/>
              </a:schemeClr>
            </a:gs>
            <a:gs pos="50000">
              <a:schemeClr val="accent5">
                <a:hueOff val="17826550"/>
                <a:satOff val="-47304"/>
                <a:lumOff val="-2550"/>
                <a:alphaOff val="0"/>
                <a:shade val="100000"/>
                <a:satMod val="110000"/>
                <a:lumMod val="100000"/>
              </a:schemeClr>
            </a:gs>
            <a:gs pos="100000">
              <a:schemeClr val="accent5">
                <a:hueOff val="17826550"/>
                <a:satOff val="-47304"/>
                <a:lumOff val="-255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tr-TR" sz="1800" kern="1200" dirty="0">
              <a:solidFill>
                <a:schemeClr val="tx2"/>
              </a:solidFill>
              <a:latin typeface="Times New Roman" panose="02020603050405020304" pitchFamily="18" charset="0"/>
              <a:cs typeface="Times New Roman" panose="02020603050405020304" pitchFamily="18" charset="0"/>
            </a:rPr>
            <a:t>C derlenmiş bir dildir. C kodu yazıldığında, derleyici tarafından doğrudan makine diline (işlemcinin anlayabileceği talimatlara) çevrilir ve bu da doğrudan donanım üzerinde çalışmayı sağlar. Bu, C'nin çok hızlı olmasını sağlar çünkü programın tamamı çalışmadan önce derlenir.</a:t>
          </a:r>
          <a:endParaRPr lang="en-US" sz="1800" kern="1200" dirty="0">
            <a:solidFill>
              <a:schemeClr val="tx2"/>
            </a:solidFill>
            <a:latin typeface="Times New Roman" panose="02020603050405020304" pitchFamily="18" charset="0"/>
            <a:cs typeface="Times New Roman" panose="02020603050405020304" pitchFamily="18" charset="0"/>
          </a:endParaRPr>
        </a:p>
      </dsp:txBody>
      <dsp:txXfrm>
        <a:off x="70537" y="3769132"/>
        <a:ext cx="6365230" cy="13038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FA88AA-6D05-4AA7-84E7-8771ABD25D6A}">
      <dsp:nvSpPr>
        <dsp:cNvPr id="0" name=""/>
        <dsp:cNvSpPr/>
      </dsp:nvSpPr>
      <dsp:spPr>
        <a:xfrm>
          <a:off x="0" y="4883"/>
          <a:ext cx="5959475" cy="160900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7EE10A-4735-4730-88DC-A953BCA92C79}">
      <dsp:nvSpPr>
        <dsp:cNvPr id="0" name=""/>
        <dsp:cNvSpPr/>
      </dsp:nvSpPr>
      <dsp:spPr>
        <a:xfrm>
          <a:off x="486725" y="366910"/>
          <a:ext cx="885820" cy="884955"/>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7DCF5EB8-324E-47CF-A573-B46A983F7B29}">
      <dsp:nvSpPr>
        <dsp:cNvPr id="0" name=""/>
        <dsp:cNvSpPr/>
      </dsp:nvSpPr>
      <dsp:spPr>
        <a:xfrm>
          <a:off x="1859271" y="4883"/>
          <a:ext cx="3977504" cy="16105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453" tIns="170453" rIns="170453" bIns="170453" numCol="1" spcCol="1270" anchor="ctr" anchorCtr="0">
          <a:noAutofit/>
        </a:bodyPr>
        <a:lstStyle/>
        <a:p>
          <a:pPr marL="0" lvl="0" indent="0" algn="ctr" defTabSz="644525">
            <a:lnSpc>
              <a:spcPct val="100000"/>
            </a:lnSpc>
            <a:spcBef>
              <a:spcPct val="0"/>
            </a:spcBef>
            <a:spcAft>
              <a:spcPct val="35000"/>
            </a:spcAft>
            <a:buNone/>
          </a:pPr>
          <a:r>
            <a:rPr lang="tr-TR" sz="1450" kern="1200" baseline="0" dirty="0">
              <a:latin typeface="Times New Roman" panose="02020603050405020304" pitchFamily="18" charset="0"/>
              <a:cs typeface="Times New Roman" panose="02020603050405020304" pitchFamily="18" charset="0"/>
            </a:rPr>
            <a:t>C, bellek yönetimini geliştiriciye bırakır. Programcı, hafızayı manuel olarak ayırır ve serbest bırakır (</a:t>
          </a:r>
          <a:r>
            <a:rPr lang="tr-TR" sz="1450" kern="1200" baseline="0" dirty="0" err="1">
              <a:latin typeface="Times New Roman" panose="02020603050405020304" pitchFamily="18" charset="0"/>
              <a:cs typeface="Times New Roman" panose="02020603050405020304" pitchFamily="18" charset="0"/>
            </a:rPr>
            <a:t>malloc</a:t>
          </a:r>
          <a:r>
            <a:rPr lang="tr-TR" sz="1450" kern="1200" baseline="0" dirty="0">
              <a:latin typeface="Times New Roman" panose="02020603050405020304" pitchFamily="18" charset="0"/>
              <a:cs typeface="Times New Roman" panose="02020603050405020304" pitchFamily="18" charset="0"/>
            </a:rPr>
            <a:t>, </a:t>
          </a:r>
          <a:r>
            <a:rPr lang="tr-TR" sz="1450" kern="1200" baseline="0" dirty="0" err="1">
              <a:latin typeface="Times New Roman" panose="02020603050405020304" pitchFamily="18" charset="0"/>
              <a:cs typeface="Times New Roman" panose="02020603050405020304" pitchFamily="18" charset="0"/>
            </a:rPr>
            <a:t>free</a:t>
          </a:r>
          <a:r>
            <a:rPr lang="tr-TR" sz="1450" kern="1200" baseline="0" dirty="0">
              <a:latin typeface="Times New Roman" panose="02020603050405020304" pitchFamily="18" charset="0"/>
              <a:cs typeface="Times New Roman" panose="02020603050405020304" pitchFamily="18" charset="0"/>
            </a:rPr>
            <a:t> gibi fonksiyonlar kullanılarak). Bu, düşük seviyeli bellek yönetimi sağlar ve daha iyi optimizasyon imkanı verir, ancak aynı zamanda daha fazla hata yapma olasılığı da doğar.</a:t>
          </a:r>
          <a:endParaRPr lang="en-US" sz="1450" kern="1200" dirty="0">
            <a:latin typeface="Times New Roman" panose="02020603050405020304" pitchFamily="18" charset="0"/>
            <a:cs typeface="Times New Roman" panose="02020603050405020304" pitchFamily="18" charset="0"/>
          </a:endParaRPr>
        </a:p>
      </dsp:txBody>
      <dsp:txXfrm>
        <a:off x="1859271" y="4883"/>
        <a:ext cx="3977504" cy="1610582"/>
      </dsp:txXfrm>
    </dsp:sp>
    <dsp:sp modelId="{9B330F7C-F6F7-4526-A3DD-29C9B7B42511}">
      <dsp:nvSpPr>
        <dsp:cNvPr id="0" name=""/>
        <dsp:cNvSpPr/>
      </dsp:nvSpPr>
      <dsp:spPr>
        <a:xfrm>
          <a:off x="0" y="1983599"/>
          <a:ext cx="5959475" cy="160900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44F67D-1D9E-4F10-BF70-0B41FDE72894}">
      <dsp:nvSpPr>
        <dsp:cNvPr id="0" name=""/>
        <dsp:cNvSpPr/>
      </dsp:nvSpPr>
      <dsp:spPr>
        <a:xfrm>
          <a:off x="486725" y="2345626"/>
          <a:ext cx="885820" cy="88495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F58372CB-D956-4AC3-A753-B74BAA1F89FB}">
      <dsp:nvSpPr>
        <dsp:cNvPr id="0" name=""/>
        <dsp:cNvSpPr/>
      </dsp:nvSpPr>
      <dsp:spPr>
        <a:xfrm>
          <a:off x="1859271" y="1983599"/>
          <a:ext cx="3977504" cy="16105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453" tIns="170453" rIns="170453" bIns="170453" numCol="1" spcCol="1270" anchor="ctr" anchorCtr="0">
          <a:noAutofit/>
        </a:bodyPr>
        <a:lstStyle/>
        <a:p>
          <a:pPr marL="0" lvl="0" indent="0" algn="ctr" defTabSz="644525">
            <a:lnSpc>
              <a:spcPct val="100000"/>
            </a:lnSpc>
            <a:spcBef>
              <a:spcPct val="0"/>
            </a:spcBef>
            <a:spcAft>
              <a:spcPct val="35000"/>
            </a:spcAft>
            <a:buNone/>
          </a:pPr>
          <a:r>
            <a:rPr lang="tr-TR" sz="1450" kern="1200" baseline="0" dirty="0">
              <a:latin typeface="Times New Roman" panose="02020603050405020304" pitchFamily="18" charset="0"/>
              <a:cs typeface="Times New Roman" panose="02020603050405020304" pitchFamily="18" charset="0"/>
            </a:rPr>
            <a:t>C, statik olarak </a:t>
          </a:r>
          <a:r>
            <a:rPr lang="tr-TR" sz="1450" kern="1200" baseline="0" dirty="0" err="1">
              <a:latin typeface="Times New Roman" panose="02020603050405020304" pitchFamily="18" charset="0"/>
              <a:cs typeface="Times New Roman" panose="02020603050405020304" pitchFamily="18" charset="0"/>
            </a:rPr>
            <a:t>tiplenmiş</a:t>
          </a:r>
          <a:r>
            <a:rPr lang="tr-TR" sz="1450" kern="1200" baseline="0" dirty="0">
              <a:latin typeface="Times New Roman" panose="02020603050405020304" pitchFamily="18" charset="0"/>
              <a:cs typeface="Times New Roman" panose="02020603050405020304" pitchFamily="18" charset="0"/>
            </a:rPr>
            <a:t> bir dildir. Bu, değişkenlerin veri tiplerinin derleme zamanında belirlendiği anlamına gelir. Derleyici, verimli bellek yönetimi ve işlem optimizasyonları yapabilir.</a:t>
          </a:r>
          <a:endParaRPr lang="en-US" sz="1450" kern="1200" dirty="0">
            <a:latin typeface="Times New Roman" panose="02020603050405020304" pitchFamily="18" charset="0"/>
            <a:cs typeface="Times New Roman" panose="02020603050405020304" pitchFamily="18" charset="0"/>
          </a:endParaRPr>
        </a:p>
      </dsp:txBody>
      <dsp:txXfrm>
        <a:off x="1859271" y="1983599"/>
        <a:ext cx="3977504" cy="1610582"/>
      </dsp:txXfrm>
    </dsp:sp>
    <dsp:sp modelId="{8FF0B106-0CBF-47E4-A730-F85ED76359F6}">
      <dsp:nvSpPr>
        <dsp:cNvPr id="0" name=""/>
        <dsp:cNvSpPr/>
      </dsp:nvSpPr>
      <dsp:spPr>
        <a:xfrm>
          <a:off x="0" y="3962315"/>
          <a:ext cx="5959475" cy="160900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05046D-98C3-401E-BC20-D48D550FE662}">
      <dsp:nvSpPr>
        <dsp:cNvPr id="0" name=""/>
        <dsp:cNvSpPr/>
      </dsp:nvSpPr>
      <dsp:spPr>
        <a:xfrm>
          <a:off x="486725" y="4324342"/>
          <a:ext cx="885820" cy="88495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92912776-D4CA-4034-B356-53CB42D371C9}">
      <dsp:nvSpPr>
        <dsp:cNvPr id="0" name=""/>
        <dsp:cNvSpPr/>
      </dsp:nvSpPr>
      <dsp:spPr>
        <a:xfrm>
          <a:off x="1859271" y="3962315"/>
          <a:ext cx="3977504" cy="16105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453" tIns="170453" rIns="170453" bIns="170453" numCol="1" spcCol="1270" anchor="ctr" anchorCtr="0">
          <a:noAutofit/>
        </a:bodyPr>
        <a:lstStyle/>
        <a:p>
          <a:pPr marL="0" lvl="0" indent="0" algn="ctr" defTabSz="644525">
            <a:lnSpc>
              <a:spcPct val="100000"/>
            </a:lnSpc>
            <a:spcBef>
              <a:spcPct val="0"/>
            </a:spcBef>
            <a:spcAft>
              <a:spcPct val="35000"/>
            </a:spcAft>
            <a:buNone/>
          </a:pPr>
          <a:r>
            <a:rPr lang="tr-TR" sz="1450" kern="1200" baseline="0" dirty="0">
              <a:latin typeface="Times New Roman" panose="02020603050405020304" pitchFamily="18" charset="0"/>
              <a:cs typeface="Times New Roman" panose="02020603050405020304" pitchFamily="18" charset="0"/>
            </a:rPr>
            <a:t>C'de çalışma zamanı kontrolleri sınırlıdır. Eğer bir programcı yanlış bellek erişimi veya bellek taşması yaparsa, bu derleyici tarafından genellikle yakalanmaz ve programın davranışı tanımsız olabilir. Bu, C'yi hız açısından avantajlı hale getirir ancak güvenlik ve hata tespiti açısından risklidir.</a:t>
          </a:r>
          <a:endParaRPr lang="en-US" sz="1450" kern="1200" dirty="0">
            <a:latin typeface="Times New Roman" panose="02020603050405020304" pitchFamily="18" charset="0"/>
            <a:cs typeface="Times New Roman" panose="02020603050405020304" pitchFamily="18" charset="0"/>
          </a:endParaRPr>
        </a:p>
      </dsp:txBody>
      <dsp:txXfrm>
        <a:off x="1859271" y="3962315"/>
        <a:ext cx="3977504" cy="16105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FEB83D-E45E-A54B-862D-E8E3627455CB}">
      <dsp:nvSpPr>
        <dsp:cNvPr id="0" name=""/>
        <dsp:cNvSpPr/>
      </dsp:nvSpPr>
      <dsp:spPr>
        <a:xfrm>
          <a:off x="152405" y="0"/>
          <a:ext cx="3524615" cy="2114769"/>
        </a:xfrm>
        <a:prstGeom prst="rect">
          <a:avLst/>
        </a:prstGeom>
        <a:gradFill rotWithShape="0">
          <a:gsLst>
            <a:gs pos="0">
              <a:schemeClr val="accent1"/>
            </a:gs>
            <a:gs pos="50000">
              <a:schemeClr val="accent1"/>
            </a:gs>
            <a:gs pos="100000">
              <a:schemeClr val="accent1"/>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tr-TR" sz="1800" kern="1200" dirty="0">
              <a:solidFill>
                <a:schemeClr val="tx2"/>
              </a:solidFill>
              <a:latin typeface="Times New Roman" panose="02020603050405020304" pitchFamily="18" charset="0"/>
              <a:cs typeface="Times New Roman" panose="02020603050405020304" pitchFamily="18" charset="0"/>
            </a:rPr>
            <a:t>C kütüphaneleri genellikle çok düşük seviyede ve optimize edilmiş halde yazılır. Bu kütüphaneler işlemciye doğrudan talimat verebilir ve bellek yönetimini sıkı kontrol altında tutar.</a:t>
          </a:r>
          <a:endParaRPr lang="en-US" sz="1800" kern="1200" dirty="0">
            <a:solidFill>
              <a:schemeClr val="tx2"/>
            </a:solidFill>
            <a:latin typeface="Times New Roman" panose="02020603050405020304" pitchFamily="18" charset="0"/>
            <a:cs typeface="Times New Roman" panose="02020603050405020304" pitchFamily="18" charset="0"/>
          </a:endParaRPr>
        </a:p>
      </dsp:txBody>
      <dsp:txXfrm>
        <a:off x="152405" y="0"/>
        <a:ext cx="3524615" cy="2114769"/>
      </dsp:txXfrm>
    </dsp:sp>
    <dsp:sp modelId="{02B5766C-E861-9C4B-9D00-FC8DA5C9DC8A}">
      <dsp:nvSpPr>
        <dsp:cNvPr id="0" name=""/>
        <dsp:cNvSpPr/>
      </dsp:nvSpPr>
      <dsp:spPr>
        <a:xfrm>
          <a:off x="3431813" y="1871171"/>
          <a:ext cx="3524615" cy="2114769"/>
        </a:xfrm>
        <a:prstGeom prst="rect">
          <a:avLst/>
        </a:prstGeom>
        <a:gradFill rotWithShape="0">
          <a:gsLst>
            <a:gs pos="0">
              <a:schemeClr val="accent6"/>
            </a:gs>
            <a:gs pos="50000">
              <a:schemeClr val="accent6"/>
            </a:gs>
            <a:gs pos="98000">
              <a:schemeClr val="accent6"/>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tr-TR" sz="1800" kern="1200" dirty="0">
              <a:solidFill>
                <a:schemeClr val="tx2"/>
              </a:solidFill>
              <a:latin typeface="Times New Roman" panose="02020603050405020304" pitchFamily="18" charset="0"/>
              <a:cs typeface="Times New Roman" panose="02020603050405020304" pitchFamily="18" charset="0"/>
            </a:rPr>
            <a:t>C dili, paralel işlem yapma (multi-threading) ve CPU kaynaklarını daha verimli kullanma konusunda daha esnektir. İş parçacığı (thread) yönetimi ve senkronizasyon gibi işlemler C'de doğrudan yapılabilir.</a:t>
          </a:r>
          <a:endParaRPr lang="en-US" sz="1800" kern="1200" dirty="0">
            <a:solidFill>
              <a:schemeClr val="tx2"/>
            </a:solidFill>
            <a:latin typeface="Times New Roman" panose="02020603050405020304" pitchFamily="18" charset="0"/>
            <a:cs typeface="Times New Roman" panose="02020603050405020304" pitchFamily="18" charset="0"/>
          </a:endParaRPr>
        </a:p>
      </dsp:txBody>
      <dsp:txXfrm>
        <a:off x="3431813" y="1871171"/>
        <a:ext cx="3524615" cy="2114769"/>
      </dsp:txXfrm>
    </dsp:sp>
    <dsp:sp modelId="{47D6C971-5F3C-E34F-A329-A29F23CAD320}">
      <dsp:nvSpPr>
        <dsp:cNvPr id="0" name=""/>
        <dsp:cNvSpPr/>
      </dsp:nvSpPr>
      <dsp:spPr>
        <a:xfrm>
          <a:off x="6748688" y="0"/>
          <a:ext cx="3524615" cy="2114769"/>
        </a:xfrm>
        <a:prstGeom prst="rect">
          <a:avLst/>
        </a:prstGeom>
        <a:gradFill rotWithShape="0">
          <a:gsLst>
            <a:gs pos="0">
              <a:schemeClr val="accent2"/>
            </a:gs>
            <a:gs pos="50000">
              <a:schemeClr val="accent2"/>
            </a:gs>
            <a:gs pos="100000">
              <a:schemeClr val="accent5"/>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tr-TR" sz="1800" kern="1200" dirty="0">
              <a:solidFill>
                <a:schemeClr val="tx2"/>
              </a:solidFill>
              <a:latin typeface="Times New Roman" panose="02020603050405020304" pitchFamily="18" charset="0"/>
              <a:cs typeface="Times New Roman" panose="02020603050405020304" pitchFamily="18" charset="0"/>
            </a:rPr>
            <a:t>C, çok düşük seviyeli işlemler (örneğin, bit düzeyinde işlem veya donanım erişimi) yapmaya izin verir. Bu işlemler genellikle çok hızlıdır ve donanımla doğrudan çalışır.</a:t>
          </a:r>
          <a:endParaRPr lang="en-US" sz="1800" kern="1200" dirty="0">
            <a:solidFill>
              <a:schemeClr val="tx2"/>
            </a:solidFill>
            <a:latin typeface="Times New Roman" panose="02020603050405020304" pitchFamily="18" charset="0"/>
            <a:cs typeface="Times New Roman" panose="02020603050405020304" pitchFamily="18" charset="0"/>
          </a:endParaRPr>
        </a:p>
      </dsp:txBody>
      <dsp:txXfrm>
        <a:off x="6748688" y="0"/>
        <a:ext cx="3524615" cy="211476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604666-4245-3944-81D6-98A22100ECD9}">
      <dsp:nvSpPr>
        <dsp:cNvPr id="0" name=""/>
        <dsp:cNvSpPr/>
      </dsp:nvSpPr>
      <dsp:spPr>
        <a:xfrm>
          <a:off x="1273" y="468079"/>
          <a:ext cx="4469968" cy="2838429"/>
        </a:xfrm>
        <a:prstGeom prst="roundRect">
          <a:avLst>
            <a:gd name="adj" fmla="val 10000"/>
          </a:avLst>
        </a:prstGeom>
        <a:gradFill rotWithShape="0">
          <a:gsLst>
            <a:gs pos="0">
              <a:srgbClr val="002060"/>
            </a:gs>
            <a:gs pos="50000">
              <a:schemeClr val="accent1"/>
            </a:gs>
            <a:gs pos="100000">
              <a:schemeClr val="accent1"/>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sp>
    <dsp:sp modelId="{C9E06D10-6BC4-FF47-BDFC-95276FA3CD36}">
      <dsp:nvSpPr>
        <dsp:cNvPr id="0" name=""/>
        <dsp:cNvSpPr/>
      </dsp:nvSpPr>
      <dsp:spPr>
        <a:xfrm>
          <a:off x="497936" y="939909"/>
          <a:ext cx="4469968" cy="2838429"/>
        </a:xfrm>
        <a:prstGeom prst="roundRect">
          <a:avLst>
            <a:gd name="adj" fmla="val 10000"/>
          </a:avLst>
        </a:prstGeom>
        <a:solidFill>
          <a:schemeClr val="lt1">
            <a:alpha val="90000"/>
            <a:hueOff val="0"/>
            <a:satOff val="0"/>
            <a:lumOff val="0"/>
            <a:alphaOff val="0"/>
          </a:schemeClr>
        </a:solidFill>
        <a:ln w="6350" cap="flat" cmpd="sng" algn="in">
          <a:solidFill>
            <a:schemeClr val="accent4">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tr-TR" sz="1800" b="1" kern="1200" dirty="0">
              <a:latin typeface="Times New Roman" panose="02020603050405020304" pitchFamily="18" charset="0"/>
              <a:cs typeface="Times New Roman" panose="02020603050405020304" pitchFamily="18" charset="0"/>
            </a:rPr>
            <a:t>stdio.h</a:t>
          </a:r>
          <a:r>
            <a:rPr lang="tr-TR" sz="1800" kern="1200" dirty="0">
              <a:latin typeface="Times New Roman" panose="02020603050405020304" pitchFamily="18" charset="0"/>
              <a:cs typeface="Times New Roman" panose="02020603050405020304" pitchFamily="18" charset="0"/>
            </a:rPr>
            <a:t>, standart giriş ve çıkış fonksiyonlarını tanımlayan bir başlık dosyasıdır. Bu başlık dosyasında, ekrana veri yazdırmak (printf), kullanıcıdan veri almak (scanf) gibi işlemler için kullanılan fonksiyonlar bulunur. stdio.h, ayrıca dosya işlemleri (dosya açma, kapatma, okuma, yazma) için de gerekli fonksiyonları sağlar.</a:t>
          </a:r>
          <a:endParaRPr lang="en-US" sz="1800" kern="1200" dirty="0">
            <a:latin typeface="Times New Roman" panose="02020603050405020304" pitchFamily="18" charset="0"/>
            <a:cs typeface="Times New Roman" panose="02020603050405020304" pitchFamily="18" charset="0"/>
          </a:endParaRPr>
        </a:p>
      </dsp:txBody>
      <dsp:txXfrm>
        <a:off x="581071" y="1023044"/>
        <a:ext cx="4303698" cy="2672159"/>
      </dsp:txXfrm>
    </dsp:sp>
    <dsp:sp modelId="{629F8653-A4E9-384A-8671-D0D1AE7D3A6E}">
      <dsp:nvSpPr>
        <dsp:cNvPr id="0" name=""/>
        <dsp:cNvSpPr/>
      </dsp:nvSpPr>
      <dsp:spPr>
        <a:xfrm>
          <a:off x="5464568" y="468079"/>
          <a:ext cx="4469968" cy="2838429"/>
        </a:xfrm>
        <a:prstGeom prst="roundRect">
          <a:avLst>
            <a:gd name="adj" fmla="val 10000"/>
          </a:avLst>
        </a:prstGeom>
        <a:gradFill rotWithShape="0">
          <a:gsLst>
            <a:gs pos="11996">
              <a:srgbClr val="002060"/>
            </a:gs>
            <a:gs pos="13000">
              <a:srgbClr val="002060"/>
            </a:gs>
            <a:gs pos="38000">
              <a:schemeClr val="accent1"/>
            </a:gs>
            <a:gs pos="55000">
              <a:schemeClr val="accent1"/>
            </a:gs>
            <a:gs pos="0">
              <a:srgbClr val="002060"/>
            </a:gs>
            <a:gs pos="49000">
              <a:schemeClr val="accent1"/>
            </a:gs>
            <a:gs pos="100000">
              <a:schemeClr val="accent1"/>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sp>
    <dsp:sp modelId="{2DDC0AD2-ADBA-4C45-8CB1-AC5CEF16DC5F}">
      <dsp:nvSpPr>
        <dsp:cNvPr id="0" name=""/>
        <dsp:cNvSpPr/>
      </dsp:nvSpPr>
      <dsp:spPr>
        <a:xfrm>
          <a:off x="5961231" y="939909"/>
          <a:ext cx="4469968" cy="2838429"/>
        </a:xfrm>
        <a:prstGeom prst="roundRect">
          <a:avLst>
            <a:gd name="adj" fmla="val 10000"/>
          </a:avLst>
        </a:prstGeom>
        <a:solidFill>
          <a:schemeClr val="lt1">
            <a:alpha val="90000"/>
            <a:hueOff val="0"/>
            <a:satOff val="0"/>
            <a:lumOff val="0"/>
            <a:alphaOff val="0"/>
          </a:schemeClr>
        </a:solidFill>
        <a:ln w="6350" cap="flat" cmpd="sng" algn="in">
          <a:solidFill>
            <a:schemeClr val="accent4">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tr-TR" sz="1800" b="1" kern="1200" dirty="0">
              <a:latin typeface="Times New Roman" panose="02020603050405020304" pitchFamily="18" charset="0"/>
              <a:cs typeface="Times New Roman" panose="02020603050405020304" pitchFamily="18" charset="0"/>
            </a:rPr>
            <a:t>stdlib.h</a:t>
          </a:r>
          <a:r>
            <a:rPr lang="tr-TR" sz="1800" kern="1200" dirty="0">
              <a:latin typeface="Times New Roman" panose="02020603050405020304" pitchFamily="18" charset="0"/>
              <a:cs typeface="Times New Roman" panose="02020603050405020304" pitchFamily="18" charset="0"/>
            </a:rPr>
            <a:t>, C programlarında kullanılan genel amaçlı yardımcı fonksiyonları tanımlayan bir başlık dosyasıdır. Bu başlık dosyası, bellek yönetimi, sayısal dönüşümler, rasgele sayı üretimi ve programın sonlandırılması gibi işlemler için kullanılan fonksiyonları içerir. stdlib.h, standart C kütüphanesi (standart library) fonksiyonlarının büyük bir kısmını sağlar.</a:t>
          </a:r>
          <a:endParaRPr lang="en-US" sz="1800" kern="1200" dirty="0">
            <a:latin typeface="Times New Roman" panose="02020603050405020304" pitchFamily="18" charset="0"/>
            <a:cs typeface="Times New Roman" panose="02020603050405020304" pitchFamily="18" charset="0"/>
          </a:endParaRPr>
        </a:p>
      </dsp:txBody>
      <dsp:txXfrm>
        <a:off x="6044366" y="1023044"/>
        <a:ext cx="4303698" cy="267215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A1434B-008D-5B48-A62B-9374452E30D7}">
      <dsp:nvSpPr>
        <dsp:cNvPr id="0" name=""/>
        <dsp:cNvSpPr/>
      </dsp:nvSpPr>
      <dsp:spPr>
        <a:xfrm>
          <a:off x="0" y="2723"/>
          <a:ext cx="6506304" cy="0"/>
        </a:xfrm>
        <a:prstGeom prst="line">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w="6350" cap="flat" cmpd="sng" algn="in">
          <a:solidFill>
            <a:schemeClr val="accent2">
              <a:hueOff val="0"/>
              <a:satOff val="0"/>
              <a:lumOff val="0"/>
              <a:alphaOff val="0"/>
            </a:schemeClr>
          </a:solidFill>
          <a:prstDash val="solid"/>
        </a:ln>
        <a:effectLst>
          <a:outerShdw blurRad="57150" dist="19050" dir="5400000" algn="ctr" rotWithShape="0">
            <a:srgbClr val="000000">
              <a:alpha val="35000"/>
            </a:srgbClr>
          </a:outerShdw>
        </a:effectLst>
      </dsp:spPr>
      <dsp:style>
        <a:lnRef idx="1">
          <a:scrgbClr r="0" g="0" b="0"/>
        </a:lnRef>
        <a:fillRef idx="3">
          <a:scrgbClr r="0" g="0" b="0"/>
        </a:fillRef>
        <a:effectRef idx="3">
          <a:scrgbClr r="0" g="0" b="0"/>
        </a:effectRef>
        <a:fontRef idx="minor">
          <a:schemeClr val="lt1"/>
        </a:fontRef>
      </dsp:style>
    </dsp:sp>
    <dsp:sp modelId="{507239FB-3961-1D40-89D9-4E1299C59774}">
      <dsp:nvSpPr>
        <dsp:cNvPr id="0" name=""/>
        <dsp:cNvSpPr/>
      </dsp:nvSpPr>
      <dsp:spPr>
        <a:xfrm>
          <a:off x="0" y="2723"/>
          <a:ext cx="6506304" cy="18574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ctr" defTabSz="977900">
            <a:lnSpc>
              <a:spcPct val="90000"/>
            </a:lnSpc>
            <a:spcBef>
              <a:spcPct val="0"/>
            </a:spcBef>
            <a:spcAft>
              <a:spcPct val="35000"/>
            </a:spcAft>
            <a:buNone/>
          </a:pPr>
          <a:endParaRPr lang="tr-TR" sz="2200" kern="1200" dirty="0">
            <a:latin typeface="Times New Roman" panose="02020603050405020304" pitchFamily="18" charset="0"/>
            <a:cs typeface="Times New Roman" panose="02020603050405020304" pitchFamily="18" charset="0"/>
          </a:endParaRPr>
        </a:p>
        <a:p>
          <a:pPr marL="0" lvl="0" indent="0" algn="ctr" defTabSz="977900">
            <a:lnSpc>
              <a:spcPct val="90000"/>
            </a:lnSpc>
            <a:spcBef>
              <a:spcPct val="0"/>
            </a:spcBef>
            <a:spcAft>
              <a:spcPct val="35000"/>
            </a:spcAft>
            <a:buNone/>
          </a:pPr>
          <a:r>
            <a:rPr lang="tr-TR" sz="2200" kern="1200" dirty="0">
              <a:latin typeface="Times New Roman" panose="02020603050405020304" pitchFamily="18" charset="0"/>
              <a:cs typeface="Times New Roman" panose="02020603050405020304" pitchFamily="18" charset="0"/>
            </a:rPr>
            <a:t>Eğer bir yapı inşa etmek istiyorsak bunun için yapı taşlarına ve malzemelerine ihtiyacımız olur. Ve her malzemenin kendine has özellikleri ve kullanım alanları olur.</a:t>
          </a:r>
          <a:endParaRPr lang="en-US" sz="2200" kern="1200" dirty="0">
            <a:latin typeface="Times New Roman" panose="02020603050405020304" pitchFamily="18" charset="0"/>
            <a:cs typeface="Times New Roman" panose="02020603050405020304" pitchFamily="18" charset="0"/>
          </a:endParaRPr>
        </a:p>
      </dsp:txBody>
      <dsp:txXfrm>
        <a:off x="0" y="2723"/>
        <a:ext cx="6506304" cy="1857464"/>
      </dsp:txXfrm>
    </dsp:sp>
    <dsp:sp modelId="{AE2AC9E6-0040-864D-A2C0-E9572CED40BB}">
      <dsp:nvSpPr>
        <dsp:cNvPr id="0" name=""/>
        <dsp:cNvSpPr/>
      </dsp:nvSpPr>
      <dsp:spPr>
        <a:xfrm>
          <a:off x="0" y="1860187"/>
          <a:ext cx="6506304" cy="0"/>
        </a:xfrm>
        <a:prstGeom prst="line">
          <a:avLst/>
        </a:prstGeom>
        <a:gradFill rotWithShape="0">
          <a:gsLst>
            <a:gs pos="0">
              <a:schemeClr val="accent2">
                <a:hueOff val="-846565"/>
                <a:satOff val="-19254"/>
                <a:lumOff val="-8528"/>
                <a:alphaOff val="0"/>
                <a:tint val="94000"/>
                <a:satMod val="103000"/>
                <a:lumMod val="102000"/>
              </a:schemeClr>
            </a:gs>
            <a:gs pos="50000">
              <a:schemeClr val="accent2">
                <a:hueOff val="-846565"/>
                <a:satOff val="-19254"/>
                <a:lumOff val="-8528"/>
                <a:alphaOff val="0"/>
                <a:shade val="100000"/>
                <a:satMod val="110000"/>
                <a:lumMod val="100000"/>
              </a:schemeClr>
            </a:gs>
            <a:gs pos="100000">
              <a:schemeClr val="accent2">
                <a:hueOff val="-846565"/>
                <a:satOff val="-19254"/>
                <a:lumOff val="-8528"/>
                <a:alphaOff val="0"/>
                <a:shade val="78000"/>
                <a:satMod val="120000"/>
                <a:lumMod val="99000"/>
              </a:schemeClr>
            </a:gs>
          </a:gsLst>
          <a:lin ang="5400000" scaled="0"/>
        </a:gradFill>
        <a:ln w="6350" cap="flat" cmpd="sng" algn="in">
          <a:solidFill>
            <a:schemeClr val="accent2">
              <a:hueOff val="-846565"/>
              <a:satOff val="-19254"/>
              <a:lumOff val="-8528"/>
              <a:alphaOff val="0"/>
            </a:schemeClr>
          </a:solidFill>
          <a:prstDash val="solid"/>
        </a:ln>
        <a:effectLst>
          <a:outerShdw blurRad="57150" dist="19050" dir="5400000" algn="ctr" rotWithShape="0">
            <a:srgbClr val="000000">
              <a:alpha val="35000"/>
            </a:srgbClr>
          </a:outerShdw>
        </a:effectLst>
      </dsp:spPr>
      <dsp:style>
        <a:lnRef idx="1">
          <a:scrgbClr r="0" g="0" b="0"/>
        </a:lnRef>
        <a:fillRef idx="3">
          <a:scrgbClr r="0" g="0" b="0"/>
        </a:fillRef>
        <a:effectRef idx="3">
          <a:scrgbClr r="0" g="0" b="0"/>
        </a:effectRef>
        <a:fontRef idx="minor">
          <a:schemeClr val="lt1"/>
        </a:fontRef>
      </dsp:style>
    </dsp:sp>
    <dsp:sp modelId="{D378E44E-C7E1-6341-BBAF-F43297DB7341}">
      <dsp:nvSpPr>
        <dsp:cNvPr id="0" name=""/>
        <dsp:cNvSpPr/>
      </dsp:nvSpPr>
      <dsp:spPr>
        <a:xfrm>
          <a:off x="0" y="1860187"/>
          <a:ext cx="6506304" cy="18574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ctr" defTabSz="977900">
            <a:lnSpc>
              <a:spcPct val="90000"/>
            </a:lnSpc>
            <a:spcBef>
              <a:spcPct val="0"/>
            </a:spcBef>
            <a:spcAft>
              <a:spcPct val="35000"/>
            </a:spcAft>
            <a:buNone/>
          </a:pPr>
          <a:endParaRPr lang="tr-TR" sz="2200" kern="1200" dirty="0">
            <a:latin typeface="Times New Roman" panose="02020603050405020304" pitchFamily="18" charset="0"/>
            <a:cs typeface="Times New Roman" panose="02020603050405020304" pitchFamily="18" charset="0"/>
          </a:endParaRPr>
        </a:p>
        <a:p>
          <a:pPr marL="0" lvl="0" indent="0" algn="ctr" defTabSz="977900">
            <a:lnSpc>
              <a:spcPct val="90000"/>
            </a:lnSpc>
            <a:spcBef>
              <a:spcPct val="0"/>
            </a:spcBef>
            <a:spcAft>
              <a:spcPct val="35000"/>
            </a:spcAft>
            <a:buNone/>
          </a:pPr>
          <a:r>
            <a:rPr lang="tr-TR" sz="2200" kern="1200" dirty="0">
              <a:latin typeface="Times New Roman" panose="02020603050405020304" pitchFamily="18" charset="0"/>
              <a:cs typeface="Times New Roman" panose="02020603050405020304" pitchFamily="18" charset="0"/>
            </a:rPr>
            <a:t>C programlamada her işlem bilgisayarın belleğinde tutulur. Oluşturulacak programda  değişken tanımlarken çeşitli veri tipleri kullanırız. Bu veri tiplerinin kendine has özellikleri vardır.</a:t>
          </a:r>
          <a:endParaRPr lang="en-US" sz="2200" kern="1200" dirty="0">
            <a:latin typeface="Times New Roman" panose="02020603050405020304" pitchFamily="18" charset="0"/>
            <a:cs typeface="Times New Roman" panose="02020603050405020304" pitchFamily="18" charset="0"/>
          </a:endParaRPr>
        </a:p>
      </dsp:txBody>
      <dsp:txXfrm>
        <a:off x="0" y="1860187"/>
        <a:ext cx="6506304" cy="1857464"/>
      </dsp:txXfrm>
    </dsp:sp>
    <dsp:sp modelId="{65BCB0C4-2E4A-D34F-AFE0-BAE17BDD1774}">
      <dsp:nvSpPr>
        <dsp:cNvPr id="0" name=""/>
        <dsp:cNvSpPr/>
      </dsp:nvSpPr>
      <dsp:spPr>
        <a:xfrm>
          <a:off x="0" y="3717652"/>
          <a:ext cx="6506304" cy="0"/>
        </a:xfrm>
        <a:prstGeom prst="line">
          <a:avLst/>
        </a:prstGeom>
        <a:gradFill rotWithShape="0">
          <a:gsLst>
            <a:gs pos="0">
              <a:schemeClr val="accent2">
                <a:hueOff val="-1693130"/>
                <a:satOff val="-38509"/>
                <a:lumOff val="-17056"/>
                <a:alphaOff val="0"/>
                <a:tint val="94000"/>
                <a:satMod val="103000"/>
                <a:lumMod val="102000"/>
              </a:schemeClr>
            </a:gs>
            <a:gs pos="50000">
              <a:schemeClr val="accent2">
                <a:hueOff val="-1693130"/>
                <a:satOff val="-38509"/>
                <a:lumOff val="-17056"/>
                <a:alphaOff val="0"/>
                <a:shade val="100000"/>
                <a:satMod val="110000"/>
                <a:lumMod val="100000"/>
              </a:schemeClr>
            </a:gs>
            <a:gs pos="100000">
              <a:schemeClr val="accent2">
                <a:hueOff val="-1693130"/>
                <a:satOff val="-38509"/>
                <a:lumOff val="-17056"/>
                <a:alphaOff val="0"/>
                <a:shade val="78000"/>
                <a:satMod val="120000"/>
                <a:lumMod val="99000"/>
              </a:schemeClr>
            </a:gs>
          </a:gsLst>
          <a:lin ang="5400000" scaled="0"/>
        </a:gradFill>
        <a:ln w="6350" cap="flat" cmpd="sng" algn="in">
          <a:solidFill>
            <a:schemeClr val="accent2">
              <a:hueOff val="-1693130"/>
              <a:satOff val="-38509"/>
              <a:lumOff val="-17056"/>
              <a:alphaOff val="0"/>
            </a:schemeClr>
          </a:solidFill>
          <a:prstDash val="solid"/>
        </a:ln>
        <a:effectLst>
          <a:outerShdw blurRad="57150" dist="19050" dir="5400000" algn="ctr" rotWithShape="0">
            <a:srgbClr val="000000">
              <a:alpha val="35000"/>
            </a:srgbClr>
          </a:outerShdw>
        </a:effectLst>
      </dsp:spPr>
      <dsp:style>
        <a:lnRef idx="1">
          <a:scrgbClr r="0" g="0" b="0"/>
        </a:lnRef>
        <a:fillRef idx="3">
          <a:scrgbClr r="0" g="0" b="0"/>
        </a:fillRef>
        <a:effectRef idx="3">
          <a:scrgbClr r="0" g="0" b="0"/>
        </a:effectRef>
        <a:fontRef idx="minor">
          <a:schemeClr val="lt1"/>
        </a:fontRef>
      </dsp:style>
    </dsp:sp>
    <dsp:sp modelId="{C556512D-9EE4-9A4D-9297-593C515A2983}">
      <dsp:nvSpPr>
        <dsp:cNvPr id="0" name=""/>
        <dsp:cNvSpPr/>
      </dsp:nvSpPr>
      <dsp:spPr>
        <a:xfrm>
          <a:off x="0" y="3717652"/>
          <a:ext cx="6506304" cy="18574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ctr" defTabSz="977900">
            <a:lnSpc>
              <a:spcPct val="90000"/>
            </a:lnSpc>
            <a:spcBef>
              <a:spcPct val="0"/>
            </a:spcBef>
            <a:spcAft>
              <a:spcPct val="35000"/>
            </a:spcAft>
            <a:buNone/>
          </a:pPr>
          <a:endParaRPr lang="tr-TR" sz="2200" kern="1200" dirty="0">
            <a:latin typeface="Times New Roman" panose="02020603050405020304" pitchFamily="18" charset="0"/>
            <a:cs typeface="Times New Roman" panose="02020603050405020304" pitchFamily="18" charset="0"/>
          </a:endParaRPr>
        </a:p>
        <a:p>
          <a:pPr marL="0" lvl="0" indent="0" algn="ctr" defTabSz="977900">
            <a:lnSpc>
              <a:spcPct val="90000"/>
            </a:lnSpc>
            <a:spcBef>
              <a:spcPct val="0"/>
            </a:spcBef>
            <a:spcAft>
              <a:spcPct val="35000"/>
            </a:spcAft>
            <a:buNone/>
          </a:pPr>
          <a:endParaRPr lang="tr-TR" sz="2200" kern="1200" dirty="0">
            <a:latin typeface="Times New Roman" panose="02020603050405020304" pitchFamily="18" charset="0"/>
            <a:cs typeface="Times New Roman" panose="02020603050405020304" pitchFamily="18" charset="0"/>
          </a:endParaRPr>
        </a:p>
        <a:p>
          <a:pPr marL="0" lvl="0" indent="0" algn="ctr" defTabSz="977900">
            <a:lnSpc>
              <a:spcPct val="90000"/>
            </a:lnSpc>
            <a:spcBef>
              <a:spcPct val="0"/>
            </a:spcBef>
            <a:spcAft>
              <a:spcPct val="35000"/>
            </a:spcAft>
            <a:buNone/>
          </a:pPr>
          <a:r>
            <a:rPr lang="tr-TR" sz="2200" kern="1200" dirty="0">
              <a:latin typeface="Times New Roman" panose="02020603050405020304" pitchFamily="18" charset="0"/>
              <a:cs typeface="Times New Roman" panose="02020603050405020304" pitchFamily="18" charset="0"/>
            </a:rPr>
            <a:t>Int , Float , Double ,Char gibi yapıları inceleyelim.</a:t>
          </a:r>
          <a:endParaRPr lang="en-US" sz="2200" kern="1200" dirty="0">
            <a:latin typeface="Times New Roman" panose="02020603050405020304" pitchFamily="18" charset="0"/>
            <a:cs typeface="Times New Roman" panose="02020603050405020304" pitchFamily="18" charset="0"/>
          </a:endParaRPr>
        </a:p>
      </dsp:txBody>
      <dsp:txXfrm>
        <a:off x="0" y="3717652"/>
        <a:ext cx="6506304" cy="185746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D32381-E7BF-C74B-8B3B-5CCEDBC6D47B}">
      <dsp:nvSpPr>
        <dsp:cNvPr id="0" name=""/>
        <dsp:cNvSpPr/>
      </dsp:nvSpPr>
      <dsp:spPr>
        <a:xfrm>
          <a:off x="0" y="0"/>
          <a:ext cx="8408323" cy="1214697"/>
        </a:xfrm>
        <a:prstGeom prst="roundRect">
          <a:avLst>
            <a:gd name="adj" fmla="val 10000"/>
          </a:avLst>
        </a:prstGeom>
        <a:solidFill>
          <a:schemeClr val="accent2">
            <a:hueOff val="0"/>
            <a:satOff val="0"/>
            <a:lumOff val="0"/>
            <a:alphaOff val="0"/>
          </a:schemeClr>
        </a:solidFill>
        <a:ln w="34925" cap="flat" cmpd="sng" algn="in">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tr-TR" sz="2200" kern="1200" baseline="0" dirty="0">
              <a:solidFill>
                <a:schemeClr val="tx2"/>
              </a:solidFill>
              <a:latin typeface="Times New Roman" panose="02020603050405020304" pitchFamily="18" charset="0"/>
              <a:cs typeface="Times New Roman" panose="02020603050405020304" pitchFamily="18" charset="0"/>
            </a:rPr>
            <a:t>Int, C dilinde tamsayıları (pozitif ve negatif tam sayılar) saklamak için kullanılır.</a:t>
          </a:r>
          <a:endParaRPr lang="en-US" sz="2200" kern="1200" dirty="0">
            <a:solidFill>
              <a:schemeClr val="tx2"/>
            </a:solidFill>
            <a:latin typeface="Times New Roman" panose="02020603050405020304" pitchFamily="18" charset="0"/>
            <a:cs typeface="Times New Roman" panose="02020603050405020304" pitchFamily="18" charset="0"/>
          </a:endParaRPr>
        </a:p>
      </dsp:txBody>
      <dsp:txXfrm>
        <a:off x="35577" y="35577"/>
        <a:ext cx="7097570" cy="1143543"/>
      </dsp:txXfrm>
    </dsp:sp>
    <dsp:sp modelId="{53305648-4E32-C649-9AE4-7832C1DF3D49}">
      <dsp:nvSpPr>
        <dsp:cNvPr id="0" name=""/>
        <dsp:cNvSpPr/>
      </dsp:nvSpPr>
      <dsp:spPr>
        <a:xfrm>
          <a:off x="741910" y="1417146"/>
          <a:ext cx="8408323" cy="1214697"/>
        </a:xfrm>
        <a:prstGeom prst="roundRect">
          <a:avLst>
            <a:gd name="adj" fmla="val 10000"/>
          </a:avLst>
        </a:prstGeom>
        <a:solidFill>
          <a:schemeClr val="accent1"/>
        </a:solidFill>
        <a:ln w="34925" cap="flat" cmpd="sng" algn="in">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tr-TR" sz="2200" kern="1200" baseline="0" dirty="0">
              <a:solidFill>
                <a:schemeClr val="tx2"/>
              </a:solidFill>
              <a:latin typeface="Times New Roman" panose="02020603050405020304" pitchFamily="18" charset="0"/>
              <a:cs typeface="Times New Roman" panose="02020603050405020304" pitchFamily="18" charset="0"/>
            </a:rPr>
            <a:t>Genellikle 4 byte (32-bit). Bu, sistemden sisteme değişebilir ancak çoğu modern sistemde int veri tipi 4 bayttır.</a:t>
          </a:r>
          <a:endParaRPr lang="en-US" sz="2200" kern="1200" dirty="0">
            <a:solidFill>
              <a:schemeClr val="tx2"/>
            </a:solidFill>
            <a:latin typeface="Times New Roman" panose="02020603050405020304" pitchFamily="18" charset="0"/>
            <a:cs typeface="Times New Roman" panose="02020603050405020304" pitchFamily="18" charset="0"/>
          </a:endParaRPr>
        </a:p>
      </dsp:txBody>
      <dsp:txXfrm>
        <a:off x="777487" y="1452723"/>
        <a:ext cx="6805705" cy="1143543"/>
      </dsp:txXfrm>
    </dsp:sp>
    <dsp:sp modelId="{09428048-3F19-4C48-BA29-31B53C0DE0D9}">
      <dsp:nvSpPr>
        <dsp:cNvPr id="0" name=""/>
        <dsp:cNvSpPr/>
      </dsp:nvSpPr>
      <dsp:spPr>
        <a:xfrm>
          <a:off x="1483821" y="2834293"/>
          <a:ext cx="8408323" cy="1214697"/>
        </a:xfrm>
        <a:prstGeom prst="roundRect">
          <a:avLst>
            <a:gd name="adj" fmla="val 10000"/>
          </a:avLst>
        </a:prstGeom>
        <a:solidFill>
          <a:schemeClr val="accent6"/>
        </a:solidFill>
        <a:ln w="34925" cap="flat" cmpd="sng" algn="in">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tr-TR" sz="2200" kern="1200" baseline="0" dirty="0">
              <a:solidFill>
                <a:schemeClr val="tx2"/>
              </a:solidFill>
              <a:latin typeface="Times New Roman" panose="02020603050405020304" pitchFamily="18" charset="0"/>
              <a:cs typeface="Times New Roman" panose="02020603050405020304" pitchFamily="18" charset="0"/>
            </a:rPr>
            <a:t>-2,147,483,648  ile  2,147,483,647 arasında değer alabilir.</a:t>
          </a:r>
          <a:endParaRPr lang="en-US" sz="2200" kern="1200" dirty="0">
            <a:solidFill>
              <a:schemeClr val="tx2"/>
            </a:solidFill>
            <a:latin typeface="Times New Roman" panose="02020603050405020304" pitchFamily="18" charset="0"/>
            <a:cs typeface="Times New Roman" panose="02020603050405020304" pitchFamily="18" charset="0"/>
          </a:endParaRPr>
        </a:p>
      </dsp:txBody>
      <dsp:txXfrm>
        <a:off x="1519398" y="2869870"/>
        <a:ext cx="6805705" cy="1143543"/>
      </dsp:txXfrm>
    </dsp:sp>
    <dsp:sp modelId="{3AB4252F-4EAA-EF40-8CE0-DE6D46B8CEEA}">
      <dsp:nvSpPr>
        <dsp:cNvPr id="0" name=""/>
        <dsp:cNvSpPr/>
      </dsp:nvSpPr>
      <dsp:spPr>
        <a:xfrm>
          <a:off x="7618770" y="921145"/>
          <a:ext cx="789553" cy="789553"/>
        </a:xfrm>
        <a:prstGeom prst="downArrow">
          <a:avLst>
            <a:gd name="adj1" fmla="val 55000"/>
            <a:gd name="adj2" fmla="val 45000"/>
          </a:avLst>
        </a:prstGeom>
        <a:solidFill>
          <a:schemeClr val="accent2">
            <a:tint val="40000"/>
            <a:alpha val="90000"/>
            <a:hueOff val="0"/>
            <a:satOff val="0"/>
            <a:lumOff val="0"/>
            <a:alphaOff val="0"/>
          </a:schemeClr>
        </a:solidFill>
        <a:ln w="34925" cap="flat" cmpd="sng" algn="in">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796419" y="921145"/>
        <a:ext cx="434255" cy="594139"/>
      </dsp:txXfrm>
    </dsp:sp>
    <dsp:sp modelId="{6B934D0B-65DE-F94A-9497-8222513285B1}">
      <dsp:nvSpPr>
        <dsp:cNvPr id="0" name=""/>
        <dsp:cNvSpPr/>
      </dsp:nvSpPr>
      <dsp:spPr>
        <a:xfrm>
          <a:off x="8360680" y="2330194"/>
          <a:ext cx="789553" cy="789553"/>
        </a:xfrm>
        <a:prstGeom prst="downArrow">
          <a:avLst>
            <a:gd name="adj1" fmla="val 55000"/>
            <a:gd name="adj2" fmla="val 45000"/>
          </a:avLst>
        </a:prstGeom>
        <a:solidFill>
          <a:schemeClr val="accent3">
            <a:tint val="40000"/>
            <a:alpha val="90000"/>
            <a:hueOff val="0"/>
            <a:satOff val="0"/>
            <a:lumOff val="0"/>
            <a:alphaOff val="0"/>
          </a:schemeClr>
        </a:solidFill>
        <a:ln w="34925" cap="flat" cmpd="sng" algn="in">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538329" y="2330194"/>
        <a:ext cx="434255" cy="59413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D3BD28-FA07-8145-862C-C5E4420FA368}">
      <dsp:nvSpPr>
        <dsp:cNvPr id="0" name=""/>
        <dsp:cNvSpPr/>
      </dsp:nvSpPr>
      <dsp:spPr>
        <a:xfrm>
          <a:off x="0" y="131590"/>
          <a:ext cx="10183092" cy="1216800"/>
        </a:xfrm>
        <a:prstGeom prst="round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tr-TR" sz="2200" kern="1200" dirty="0">
              <a:solidFill>
                <a:schemeClr val="tx2"/>
              </a:solidFill>
              <a:latin typeface="Times New Roman" panose="02020603050405020304" pitchFamily="18" charset="0"/>
              <a:cs typeface="Times New Roman" panose="02020603050405020304" pitchFamily="18" charset="0"/>
            </a:rPr>
            <a:t>Float, ondalıklı (kayan noktalı) sayıları saklamak için kullanılır. Kısmen düşük hassasiyet gerektiren durumlar için uygundur.</a:t>
          </a:r>
          <a:endParaRPr lang="en-US" sz="2200" kern="1200" dirty="0">
            <a:solidFill>
              <a:schemeClr val="tx2"/>
            </a:solidFill>
            <a:latin typeface="Times New Roman" panose="02020603050405020304" pitchFamily="18" charset="0"/>
            <a:cs typeface="Times New Roman" panose="02020603050405020304" pitchFamily="18" charset="0"/>
          </a:endParaRPr>
        </a:p>
      </dsp:txBody>
      <dsp:txXfrm>
        <a:off x="59399" y="190989"/>
        <a:ext cx="10064294" cy="1098002"/>
      </dsp:txXfrm>
    </dsp:sp>
    <dsp:sp modelId="{4B2FEBED-4F3D-4E41-B87D-2EEB2DDCC5CE}">
      <dsp:nvSpPr>
        <dsp:cNvPr id="0" name=""/>
        <dsp:cNvSpPr/>
      </dsp:nvSpPr>
      <dsp:spPr>
        <a:xfrm>
          <a:off x="0" y="1535591"/>
          <a:ext cx="10183092" cy="1216800"/>
        </a:xfrm>
        <a:prstGeom prst="round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tr-TR" sz="2200" kern="1200" dirty="0">
              <a:solidFill>
                <a:schemeClr val="tx2"/>
              </a:solidFill>
              <a:latin typeface="Times New Roman" panose="02020603050405020304" pitchFamily="18" charset="0"/>
              <a:cs typeface="Times New Roman" panose="02020603050405020304" pitchFamily="18" charset="0"/>
            </a:rPr>
            <a:t>Boyutu 4 byte ‘tır.</a:t>
          </a:r>
          <a:endParaRPr lang="en-US" sz="2200" kern="1200" dirty="0">
            <a:solidFill>
              <a:schemeClr val="tx2"/>
            </a:solidFill>
            <a:latin typeface="Times New Roman" panose="02020603050405020304" pitchFamily="18" charset="0"/>
            <a:cs typeface="Times New Roman" panose="02020603050405020304" pitchFamily="18" charset="0"/>
          </a:endParaRPr>
        </a:p>
      </dsp:txBody>
      <dsp:txXfrm>
        <a:off x="59399" y="1594990"/>
        <a:ext cx="10064294" cy="1098002"/>
      </dsp:txXfrm>
    </dsp:sp>
    <dsp:sp modelId="{29334F11-A134-5844-AEB2-19EF524BBADE}">
      <dsp:nvSpPr>
        <dsp:cNvPr id="0" name=""/>
        <dsp:cNvSpPr/>
      </dsp:nvSpPr>
      <dsp:spPr>
        <a:xfrm>
          <a:off x="0" y="2939591"/>
          <a:ext cx="10183092" cy="1216800"/>
        </a:xfrm>
        <a:prstGeom prst="round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tr-TR" sz="2200" kern="1200" dirty="0">
              <a:solidFill>
                <a:schemeClr val="tx2"/>
              </a:solidFill>
              <a:latin typeface="Times New Roman" panose="02020603050405020304" pitchFamily="18" charset="0"/>
              <a:cs typeface="Times New Roman" panose="02020603050405020304" pitchFamily="18" charset="0"/>
            </a:rPr>
            <a:t>Virgülden sonra 7 basamak hassasiyete duyarlıdır.</a:t>
          </a:r>
          <a:endParaRPr lang="en-US" sz="2200" kern="1200" dirty="0">
            <a:solidFill>
              <a:schemeClr val="tx2"/>
            </a:solidFill>
            <a:latin typeface="Times New Roman" panose="02020603050405020304" pitchFamily="18" charset="0"/>
            <a:cs typeface="Times New Roman" panose="02020603050405020304" pitchFamily="18" charset="0"/>
          </a:endParaRPr>
        </a:p>
      </dsp:txBody>
      <dsp:txXfrm>
        <a:off x="59399" y="2998990"/>
        <a:ext cx="10064294" cy="109800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397E2C-B239-4BD0-BBF6-B0EC321179CA}">
      <dsp:nvSpPr>
        <dsp:cNvPr id="0" name=""/>
        <dsp:cNvSpPr/>
      </dsp:nvSpPr>
      <dsp:spPr>
        <a:xfrm>
          <a:off x="0" y="637"/>
          <a:ext cx="6459255" cy="1491069"/>
        </a:xfrm>
        <a:prstGeom prst="roundRect">
          <a:avLst>
            <a:gd name="adj" fmla="val 10000"/>
          </a:avLst>
        </a:prstGeom>
        <a:solidFill>
          <a:schemeClr val="accent2"/>
        </a:solidFill>
        <a:ln>
          <a:noFill/>
        </a:ln>
        <a:effectLst/>
      </dsp:spPr>
      <dsp:style>
        <a:lnRef idx="0">
          <a:scrgbClr r="0" g="0" b="0"/>
        </a:lnRef>
        <a:fillRef idx="1">
          <a:scrgbClr r="0" g="0" b="0"/>
        </a:fillRef>
        <a:effectRef idx="0">
          <a:scrgbClr r="0" g="0" b="0"/>
        </a:effectRef>
        <a:fontRef idx="minor"/>
      </dsp:style>
    </dsp:sp>
    <dsp:sp modelId="{80EC0EA4-A1FF-4C5F-A607-3DECFDE08023}">
      <dsp:nvSpPr>
        <dsp:cNvPr id="0" name=""/>
        <dsp:cNvSpPr/>
      </dsp:nvSpPr>
      <dsp:spPr>
        <a:xfrm>
          <a:off x="451048" y="336127"/>
          <a:ext cx="820088" cy="8200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0ACEF8B9-FD92-451A-A590-1F1DE7B4A174}">
      <dsp:nvSpPr>
        <dsp:cNvPr id="0" name=""/>
        <dsp:cNvSpPr/>
      </dsp:nvSpPr>
      <dsp:spPr>
        <a:xfrm>
          <a:off x="1722185" y="637"/>
          <a:ext cx="4737069" cy="1491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7805" tIns="157805" rIns="157805" bIns="157805" numCol="1" spcCol="1270" anchor="ctr" anchorCtr="0">
          <a:noAutofit/>
        </a:bodyPr>
        <a:lstStyle/>
        <a:p>
          <a:pPr marL="0" lvl="0" indent="0" algn="l" defTabSz="800100">
            <a:lnSpc>
              <a:spcPct val="90000"/>
            </a:lnSpc>
            <a:spcBef>
              <a:spcPct val="0"/>
            </a:spcBef>
            <a:spcAft>
              <a:spcPct val="35000"/>
            </a:spcAft>
            <a:buNone/>
          </a:pPr>
          <a:r>
            <a:rPr lang="tr-TR" sz="1800" kern="1200" dirty="0">
              <a:solidFill>
                <a:schemeClr val="tx2"/>
              </a:solidFill>
              <a:latin typeface="Times New Roman" panose="02020603050405020304" pitchFamily="18" charset="0"/>
              <a:cs typeface="Times New Roman" panose="02020603050405020304" pitchFamily="18" charset="0"/>
            </a:rPr>
            <a:t>Double, float veri tipine göre daha yüksek hassasiyetle kayan noktalı sayıları saklar. Bilimsel ve mühendislik hesaplamalarında, yüksek hassasiyet gerektiren işlemler için kullanılır.</a:t>
          </a:r>
          <a:endParaRPr lang="en-US" sz="1800" kern="1200" dirty="0">
            <a:solidFill>
              <a:schemeClr val="tx2"/>
            </a:solidFill>
            <a:latin typeface="Times New Roman" panose="02020603050405020304" pitchFamily="18" charset="0"/>
            <a:cs typeface="Times New Roman" panose="02020603050405020304" pitchFamily="18" charset="0"/>
          </a:endParaRPr>
        </a:p>
      </dsp:txBody>
      <dsp:txXfrm>
        <a:off x="1722185" y="637"/>
        <a:ext cx="4737069" cy="1491069"/>
      </dsp:txXfrm>
    </dsp:sp>
    <dsp:sp modelId="{17344D02-058E-4ECA-BB37-313CF946C92D}">
      <dsp:nvSpPr>
        <dsp:cNvPr id="0" name=""/>
        <dsp:cNvSpPr/>
      </dsp:nvSpPr>
      <dsp:spPr>
        <a:xfrm>
          <a:off x="0" y="1864474"/>
          <a:ext cx="6459255" cy="1491069"/>
        </a:xfrm>
        <a:prstGeom prst="roundRect">
          <a:avLst>
            <a:gd name="adj" fmla="val 10000"/>
          </a:avLst>
        </a:prstGeom>
        <a:solidFill>
          <a:schemeClr val="accent1"/>
        </a:solidFill>
        <a:ln>
          <a:noFill/>
        </a:ln>
        <a:effectLst/>
      </dsp:spPr>
      <dsp:style>
        <a:lnRef idx="0">
          <a:scrgbClr r="0" g="0" b="0"/>
        </a:lnRef>
        <a:fillRef idx="1">
          <a:scrgbClr r="0" g="0" b="0"/>
        </a:fillRef>
        <a:effectRef idx="0">
          <a:scrgbClr r="0" g="0" b="0"/>
        </a:effectRef>
        <a:fontRef idx="minor"/>
      </dsp:style>
    </dsp:sp>
    <dsp:sp modelId="{582DC734-72A1-443D-A042-EE12BA1193CA}">
      <dsp:nvSpPr>
        <dsp:cNvPr id="0" name=""/>
        <dsp:cNvSpPr/>
      </dsp:nvSpPr>
      <dsp:spPr>
        <a:xfrm>
          <a:off x="451048" y="2199964"/>
          <a:ext cx="820088" cy="820088"/>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B5D8110C-A51D-4768-86FD-1417EEE64A19}">
      <dsp:nvSpPr>
        <dsp:cNvPr id="0" name=""/>
        <dsp:cNvSpPr/>
      </dsp:nvSpPr>
      <dsp:spPr>
        <a:xfrm>
          <a:off x="1722185" y="1864474"/>
          <a:ext cx="4737069" cy="1491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7805" tIns="157805" rIns="157805" bIns="157805" numCol="1" spcCol="1270" anchor="ctr" anchorCtr="0">
          <a:noAutofit/>
        </a:bodyPr>
        <a:lstStyle/>
        <a:p>
          <a:pPr marL="0" lvl="0" indent="0" algn="l" defTabSz="800100">
            <a:lnSpc>
              <a:spcPct val="90000"/>
            </a:lnSpc>
            <a:spcBef>
              <a:spcPct val="0"/>
            </a:spcBef>
            <a:spcAft>
              <a:spcPct val="35000"/>
            </a:spcAft>
            <a:buNone/>
          </a:pPr>
          <a:r>
            <a:rPr lang="tr-TR" sz="1800" kern="1200" dirty="0">
              <a:solidFill>
                <a:schemeClr val="tx2"/>
              </a:solidFill>
              <a:latin typeface="Times New Roman" panose="02020603050405020304" pitchFamily="18" charset="0"/>
              <a:cs typeface="Times New Roman" panose="02020603050405020304" pitchFamily="18" charset="0"/>
            </a:rPr>
            <a:t>8 byte yer kaplar.</a:t>
          </a:r>
          <a:endParaRPr lang="en-US" sz="1800" kern="1200" dirty="0">
            <a:solidFill>
              <a:schemeClr val="tx2"/>
            </a:solidFill>
            <a:latin typeface="Times New Roman" panose="02020603050405020304" pitchFamily="18" charset="0"/>
            <a:cs typeface="Times New Roman" panose="02020603050405020304" pitchFamily="18" charset="0"/>
          </a:endParaRPr>
        </a:p>
      </dsp:txBody>
      <dsp:txXfrm>
        <a:off x="1722185" y="1864474"/>
        <a:ext cx="4737069" cy="1491069"/>
      </dsp:txXfrm>
    </dsp:sp>
    <dsp:sp modelId="{400279C3-CF11-4D5A-A22C-6D5C93216138}">
      <dsp:nvSpPr>
        <dsp:cNvPr id="0" name=""/>
        <dsp:cNvSpPr/>
      </dsp:nvSpPr>
      <dsp:spPr>
        <a:xfrm>
          <a:off x="0" y="3728311"/>
          <a:ext cx="6459255" cy="1491069"/>
        </a:xfrm>
        <a:prstGeom prst="roundRect">
          <a:avLst>
            <a:gd name="adj" fmla="val 10000"/>
          </a:avLst>
        </a:prstGeom>
        <a:solidFill>
          <a:schemeClr val="accent6"/>
        </a:solidFill>
        <a:ln>
          <a:noFill/>
        </a:ln>
        <a:effectLst/>
      </dsp:spPr>
      <dsp:style>
        <a:lnRef idx="0">
          <a:scrgbClr r="0" g="0" b="0"/>
        </a:lnRef>
        <a:fillRef idx="1">
          <a:scrgbClr r="0" g="0" b="0"/>
        </a:fillRef>
        <a:effectRef idx="0">
          <a:scrgbClr r="0" g="0" b="0"/>
        </a:effectRef>
        <a:fontRef idx="minor"/>
      </dsp:style>
    </dsp:sp>
    <dsp:sp modelId="{A226F7A0-6919-43F6-A5FF-3910CB506E07}">
      <dsp:nvSpPr>
        <dsp:cNvPr id="0" name=""/>
        <dsp:cNvSpPr/>
      </dsp:nvSpPr>
      <dsp:spPr>
        <a:xfrm>
          <a:off x="451048" y="4063801"/>
          <a:ext cx="820088" cy="8200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57F7CF6F-FCEC-446A-A428-B182EE2029EF}">
      <dsp:nvSpPr>
        <dsp:cNvPr id="0" name=""/>
        <dsp:cNvSpPr/>
      </dsp:nvSpPr>
      <dsp:spPr>
        <a:xfrm>
          <a:off x="1722185" y="3728311"/>
          <a:ext cx="4737069" cy="1491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7805" tIns="157805" rIns="157805" bIns="157805" numCol="1" spcCol="1270" anchor="ctr" anchorCtr="0">
          <a:noAutofit/>
        </a:bodyPr>
        <a:lstStyle/>
        <a:p>
          <a:pPr marL="0" lvl="0" indent="0" algn="l" defTabSz="800100">
            <a:lnSpc>
              <a:spcPct val="90000"/>
            </a:lnSpc>
            <a:spcBef>
              <a:spcPct val="0"/>
            </a:spcBef>
            <a:spcAft>
              <a:spcPct val="35000"/>
            </a:spcAft>
            <a:buNone/>
          </a:pPr>
          <a:r>
            <a:rPr lang="tr-TR" sz="1800" kern="1200" dirty="0">
              <a:solidFill>
                <a:schemeClr val="tx2"/>
              </a:solidFill>
              <a:latin typeface="Times New Roman" panose="02020603050405020304" pitchFamily="18" charset="0"/>
              <a:cs typeface="Times New Roman" panose="02020603050405020304" pitchFamily="18" charset="0"/>
            </a:rPr>
            <a:t>Virgülden sonra 15 basamak hassasiyete duyarlıdır.</a:t>
          </a:r>
          <a:endParaRPr lang="en-US" sz="1800" kern="1200" dirty="0">
            <a:solidFill>
              <a:schemeClr val="tx2"/>
            </a:solidFill>
            <a:latin typeface="Times New Roman" panose="02020603050405020304" pitchFamily="18" charset="0"/>
            <a:cs typeface="Times New Roman" panose="02020603050405020304" pitchFamily="18" charset="0"/>
          </a:endParaRPr>
        </a:p>
      </dsp:txBody>
      <dsp:txXfrm>
        <a:off x="1722185" y="3728311"/>
        <a:ext cx="4737069" cy="149106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53F930-F2FF-BF4C-AC87-BA2248B5AE00}">
      <dsp:nvSpPr>
        <dsp:cNvPr id="0" name=""/>
        <dsp:cNvSpPr/>
      </dsp:nvSpPr>
      <dsp:spPr>
        <a:xfrm>
          <a:off x="0" y="3154787"/>
          <a:ext cx="10044545" cy="1035471"/>
        </a:xfrm>
        <a:prstGeom prst="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tr-TR" sz="1800" u="sng" kern="1200" baseline="0" dirty="0">
              <a:solidFill>
                <a:schemeClr val="tx2"/>
              </a:solidFill>
              <a:latin typeface="Times New Roman" panose="02020603050405020304" pitchFamily="18" charset="0"/>
              <a:cs typeface="Times New Roman" panose="02020603050405020304" pitchFamily="18" charset="0"/>
            </a:rPr>
            <a:t>Önemli not : </a:t>
          </a:r>
          <a:r>
            <a:rPr lang="tr-TR" sz="1800" u="none" kern="1200" baseline="0" dirty="0">
              <a:solidFill>
                <a:schemeClr val="tx2"/>
              </a:solidFill>
              <a:latin typeface="Times New Roman" panose="02020603050405020304" pitchFamily="18" charset="0"/>
              <a:cs typeface="Times New Roman" panose="02020603050405020304" pitchFamily="18" charset="0"/>
            </a:rPr>
            <a:t>Ch</a:t>
          </a:r>
          <a:r>
            <a:rPr lang="tr-TR" sz="1800" kern="1200" baseline="0" dirty="0">
              <a:solidFill>
                <a:schemeClr val="tx2"/>
              </a:solidFill>
              <a:latin typeface="Times New Roman" panose="02020603050405020304" pitchFamily="18" charset="0"/>
              <a:cs typeface="Times New Roman" panose="02020603050405020304" pitchFamily="18" charset="0"/>
            </a:rPr>
            <a:t>ar veri tipi aslında bir tam sayı (integer) olarak kabul edilir ve bellekte karakterin ASCII karşılığını saklar. Örneğin, 'A' karakteri bellekte 65 değerine karşılık gelir.</a:t>
          </a:r>
          <a:endParaRPr lang="en-US" sz="1800" kern="1200" dirty="0">
            <a:solidFill>
              <a:schemeClr val="tx2"/>
            </a:solidFill>
            <a:latin typeface="Times New Roman" panose="02020603050405020304" pitchFamily="18" charset="0"/>
            <a:cs typeface="Times New Roman" panose="02020603050405020304" pitchFamily="18" charset="0"/>
          </a:endParaRPr>
        </a:p>
      </dsp:txBody>
      <dsp:txXfrm>
        <a:off x="0" y="3154787"/>
        <a:ext cx="10044545" cy="1035471"/>
      </dsp:txXfrm>
    </dsp:sp>
    <dsp:sp modelId="{75A5DE5C-E6E1-D94D-A69F-C64A4365BCA1}">
      <dsp:nvSpPr>
        <dsp:cNvPr id="0" name=""/>
        <dsp:cNvSpPr/>
      </dsp:nvSpPr>
      <dsp:spPr>
        <a:xfrm rot="10800000">
          <a:off x="0" y="1577764"/>
          <a:ext cx="10044545" cy="1592555"/>
        </a:xfrm>
        <a:prstGeom prst="upArrowCallou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tr-TR" sz="1800" kern="1200" baseline="0" dirty="0">
              <a:solidFill>
                <a:schemeClr val="tx2"/>
              </a:solidFill>
              <a:latin typeface="Times New Roman" panose="02020603050405020304" pitchFamily="18" charset="0"/>
              <a:cs typeface="Times New Roman" panose="02020603050405020304" pitchFamily="18" charset="0"/>
            </a:rPr>
            <a:t>Boyutu 1 byte’tır </a:t>
          </a:r>
          <a:endParaRPr lang="en-US" sz="1800" kern="1200" dirty="0">
            <a:solidFill>
              <a:schemeClr val="tx2"/>
            </a:solidFill>
            <a:latin typeface="Times New Roman" panose="02020603050405020304" pitchFamily="18" charset="0"/>
            <a:cs typeface="Times New Roman" panose="02020603050405020304" pitchFamily="18" charset="0"/>
          </a:endParaRPr>
        </a:p>
      </dsp:txBody>
      <dsp:txXfrm rot="10800000">
        <a:off x="0" y="1577764"/>
        <a:ext cx="10044545" cy="1034794"/>
      </dsp:txXfrm>
    </dsp:sp>
    <dsp:sp modelId="{0CFBA22F-9837-7F42-A8CA-FB79B230E2E1}">
      <dsp:nvSpPr>
        <dsp:cNvPr id="0" name=""/>
        <dsp:cNvSpPr/>
      </dsp:nvSpPr>
      <dsp:spPr>
        <a:xfrm rot="10800000">
          <a:off x="0" y="740"/>
          <a:ext cx="10044545" cy="1592555"/>
        </a:xfrm>
        <a:prstGeom prst="upArrowCallou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tr-TR" sz="1800" kern="1200" baseline="0" dirty="0">
              <a:solidFill>
                <a:schemeClr val="tx2"/>
              </a:solidFill>
              <a:latin typeface="Times New Roman" panose="02020603050405020304" pitchFamily="18" charset="0"/>
              <a:cs typeface="Times New Roman" panose="02020603050405020304" pitchFamily="18" charset="0"/>
            </a:rPr>
            <a:t>Char, tek bir karakteri saklamak için kullanılır. Ayrıca char veri tipi C dilinde ASCII kodları ile ilişkilendirilmiştir. Bir karakterin ASCII karşılığını tutar. Aynı zamanda küçük boyutlu tamsayılar saklamak için de kullanılabilir (örneğin 0 ile 127 arasında).</a:t>
          </a:r>
          <a:endParaRPr lang="en-US" sz="1800" kern="1200" dirty="0">
            <a:solidFill>
              <a:schemeClr val="tx2"/>
            </a:solidFill>
            <a:latin typeface="Times New Roman" panose="02020603050405020304" pitchFamily="18" charset="0"/>
            <a:cs typeface="Times New Roman" panose="02020603050405020304" pitchFamily="18" charset="0"/>
          </a:endParaRPr>
        </a:p>
      </dsp:txBody>
      <dsp:txXfrm rot="10800000">
        <a:off x="0" y="740"/>
        <a:ext cx="10044545" cy="103479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501183-270F-4645-9A8E-AB1D687D6EA6}" type="datetimeFigureOut">
              <a:rPr lang="tr-TR" smtClean="0"/>
              <a:t>23.10.2024</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F2AB7E-349C-494A-A3C6-A3473897178A}" type="slidenum">
              <a:rPr lang="tr-TR" smtClean="0"/>
              <a:t>‹#›</a:t>
            </a:fld>
            <a:endParaRPr lang="tr-TR"/>
          </a:p>
        </p:txBody>
      </p:sp>
    </p:spTree>
    <p:extLst>
      <p:ext uri="{BB962C8B-B14F-4D97-AF65-F5344CB8AC3E}">
        <p14:creationId xmlns:p14="http://schemas.microsoft.com/office/powerpoint/2010/main" val="3482885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3AF2AB7E-349C-494A-A3C6-A3473897178A}" type="slidenum">
              <a:rPr lang="tr-TR" smtClean="0"/>
              <a:t>14</a:t>
            </a:fld>
            <a:endParaRPr lang="tr-TR"/>
          </a:p>
        </p:txBody>
      </p:sp>
    </p:spTree>
    <p:extLst>
      <p:ext uri="{BB962C8B-B14F-4D97-AF65-F5344CB8AC3E}">
        <p14:creationId xmlns:p14="http://schemas.microsoft.com/office/powerpoint/2010/main" val="29624997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FF640E1E-A0A3-B64B-80EA-9CE1D1B19DEE}" type="datetimeFigureOut">
              <a:rPr lang="tr-TR" smtClean="0"/>
              <a:t>23.10.2024</a:t>
            </a:fld>
            <a:endParaRPr lang="tr-TR"/>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tr-TR"/>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2F25F149-69BD-DD4E-9EEA-0E78A03E561F}" type="slidenum">
              <a:rPr lang="tr-TR" smtClean="0"/>
              <a:t>‹#›</a:t>
            </a:fld>
            <a:endParaRPr lang="tr-TR"/>
          </a:p>
        </p:txBody>
      </p:sp>
      <p:grpSp>
        <p:nvGrpSpPr>
          <p:cNvPr id="9" name="Group 8"/>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850625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FF640E1E-A0A3-B64B-80EA-9CE1D1B19DEE}" type="datetimeFigureOut">
              <a:rPr lang="tr-TR" smtClean="0"/>
              <a:t>23.10.2024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F25F149-69BD-DD4E-9EEA-0E78A03E561F}" type="slidenum">
              <a:rPr lang="tr-TR" smtClean="0"/>
              <a:t>‹#›</a:t>
            </a:fld>
            <a:endParaRPr lang="tr-TR"/>
          </a:p>
        </p:txBody>
      </p:sp>
    </p:spTree>
    <p:extLst>
      <p:ext uri="{BB962C8B-B14F-4D97-AF65-F5344CB8AC3E}">
        <p14:creationId xmlns:p14="http://schemas.microsoft.com/office/powerpoint/2010/main" val="2524562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FF640E1E-A0A3-B64B-80EA-9CE1D1B19DEE}" type="datetimeFigureOut">
              <a:rPr lang="tr-TR" smtClean="0"/>
              <a:t>23.10.2024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F25F149-69BD-DD4E-9EEA-0E78A03E561F}" type="slidenum">
              <a:rPr lang="tr-TR" smtClean="0"/>
              <a:t>‹#›</a:t>
            </a:fld>
            <a:endParaRPr lang="tr-TR"/>
          </a:p>
        </p:txBody>
      </p:sp>
    </p:spTree>
    <p:extLst>
      <p:ext uri="{BB962C8B-B14F-4D97-AF65-F5344CB8AC3E}">
        <p14:creationId xmlns:p14="http://schemas.microsoft.com/office/powerpoint/2010/main" val="2731485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FF640E1E-A0A3-B64B-80EA-9CE1D1B19DEE}" type="datetimeFigureOut">
              <a:rPr lang="tr-TR" smtClean="0"/>
              <a:t>23.10.2024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F25F149-69BD-DD4E-9EEA-0E78A03E561F}" type="slidenum">
              <a:rPr lang="tr-TR" smtClean="0"/>
              <a:t>‹#›</a:t>
            </a:fld>
            <a:endParaRPr lang="tr-TR"/>
          </a:p>
        </p:txBody>
      </p:sp>
    </p:spTree>
    <p:extLst>
      <p:ext uri="{BB962C8B-B14F-4D97-AF65-F5344CB8AC3E}">
        <p14:creationId xmlns:p14="http://schemas.microsoft.com/office/powerpoint/2010/main" val="2906081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accent1"/>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FF640E1E-A0A3-B64B-80EA-9CE1D1B19DEE}" type="datetimeFigureOut">
              <a:rPr lang="tr-TR" smtClean="0"/>
              <a:t>23.10.2024</a:t>
            </a:fld>
            <a:endParaRPr lang="tr-TR"/>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tr-TR"/>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2F25F149-69BD-DD4E-9EEA-0E78A03E561F}" type="slidenum">
              <a:rPr lang="tr-TR" smtClean="0"/>
              <a:t>‹#›</a:t>
            </a:fld>
            <a:endParaRPr lang="tr-TR"/>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w="0">
            <a:noFill/>
            <a:prstDash val="solid"/>
            <a:round/>
            <a:headEnd/>
            <a:tailEnd/>
          </a:ln>
        </p:spPr>
      </p:sp>
    </p:spTree>
    <p:extLst>
      <p:ext uri="{BB962C8B-B14F-4D97-AF65-F5344CB8AC3E}">
        <p14:creationId xmlns:p14="http://schemas.microsoft.com/office/powerpoint/2010/main" val="101710098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tr-TR"/>
              <a:t>Asıl başlık stilini düzenlemek için tıklayın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FF640E1E-A0A3-B64B-80EA-9CE1D1B19DEE}" type="datetimeFigureOut">
              <a:rPr lang="tr-TR" smtClean="0"/>
              <a:t>23.10.2024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2F25F149-69BD-DD4E-9EEA-0E78A03E561F}" type="slidenum">
              <a:rPr lang="tr-TR" smtClean="0"/>
              <a:t>‹#›</a:t>
            </a:fld>
            <a:endParaRPr lang="tr-TR"/>
          </a:p>
        </p:txBody>
      </p:sp>
    </p:spTree>
    <p:extLst>
      <p:ext uri="{BB962C8B-B14F-4D97-AF65-F5344CB8AC3E}">
        <p14:creationId xmlns:p14="http://schemas.microsoft.com/office/powerpoint/2010/main" val="1623850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FF640E1E-A0A3-B64B-80EA-9CE1D1B19DEE}" type="datetimeFigureOut">
              <a:rPr lang="tr-TR" smtClean="0"/>
              <a:t>23.10.2024</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2F25F149-69BD-DD4E-9EEA-0E78A03E561F}" type="slidenum">
              <a:rPr lang="tr-TR" smtClean="0"/>
              <a:t>‹#›</a:t>
            </a:fld>
            <a:endParaRPr lang="tr-TR"/>
          </a:p>
        </p:txBody>
      </p:sp>
    </p:spTree>
    <p:extLst>
      <p:ext uri="{BB962C8B-B14F-4D97-AF65-F5344CB8AC3E}">
        <p14:creationId xmlns:p14="http://schemas.microsoft.com/office/powerpoint/2010/main" val="3560095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FF640E1E-A0A3-B64B-80EA-9CE1D1B19DEE}" type="datetimeFigureOut">
              <a:rPr lang="tr-TR" smtClean="0"/>
              <a:t>23.10.2024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2F25F149-69BD-DD4E-9EEA-0E78A03E561F}" type="slidenum">
              <a:rPr lang="tr-TR" smtClean="0"/>
              <a:t>‹#›</a:t>
            </a:fld>
            <a:endParaRPr lang="tr-TR"/>
          </a:p>
        </p:txBody>
      </p:sp>
    </p:spTree>
    <p:extLst>
      <p:ext uri="{BB962C8B-B14F-4D97-AF65-F5344CB8AC3E}">
        <p14:creationId xmlns:p14="http://schemas.microsoft.com/office/powerpoint/2010/main" val="2068387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640E1E-A0A3-B64B-80EA-9CE1D1B19DEE}" type="datetimeFigureOut">
              <a:rPr lang="tr-TR" smtClean="0"/>
              <a:t>23.10.2024</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2F25F149-69BD-DD4E-9EEA-0E78A03E561F}" type="slidenum">
              <a:rPr lang="tr-TR" smtClean="0"/>
              <a:t>‹#›</a:t>
            </a:fld>
            <a:endParaRPr lang="tr-TR"/>
          </a:p>
        </p:txBody>
      </p:sp>
    </p:spTree>
    <p:extLst>
      <p:ext uri="{BB962C8B-B14F-4D97-AF65-F5344CB8AC3E}">
        <p14:creationId xmlns:p14="http://schemas.microsoft.com/office/powerpoint/2010/main" val="388488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tr-TR"/>
              <a:t>Asıl başlık stilini düzenlemek için tıklayın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FF640E1E-A0A3-B64B-80EA-9CE1D1B19DEE}" type="datetimeFigureOut">
              <a:rPr lang="tr-TR" smtClean="0"/>
              <a:t>23.10.2024</a:t>
            </a:fld>
            <a:endParaRPr lang="tr-TR"/>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tr-T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2F25F149-69BD-DD4E-9EEA-0E78A03E561F}" type="slidenum">
              <a:rPr lang="tr-TR" smtClean="0"/>
              <a:t>‹#›</a:t>
            </a:fld>
            <a:endParaRPr lang="tr-TR"/>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36456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FF640E1E-A0A3-B64B-80EA-9CE1D1B19DEE}" type="datetimeFigureOut">
              <a:rPr lang="tr-TR" smtClean="0"/>
              <a:t>23.10.2024</a:t>
            </a:fld>
            <a:endParaRPr lang="tr-TR"/>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tr-T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2F25F149-69BD-DD4E-9EEA-0E78A03E561F}" type="slidenum">
              <a:rPr lang="tr-TR" smtClean="0"/>
              <a:t>‹#›</a:t>
            </a:fld>
            <a:endParaRPr lang="tr-TR"/>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33373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FF640E1E-A0A3-B64B-80EA-9CE1D1B19DEE}" type="datetimeFigureOut">
              <a:rPr lang="tr-TR" smtClean="0"/>
              <a:t>23.10.2024</a:t>
            </a:fld>
            <a:endParaRPr lang="tr-TR"/>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tr-TR"/>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2F25F149-69BD-DD4E-9EEA-0E78A03E561F}" type="slidenum">
              <a:rPr lang="tr-TR" smtClean="0"/>
              <a:t>‹#›</a:t>
            </a:fld>
            <a:endParaRPr lang="tr-TR"/>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6722635"/>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ABA7F3F-D56F-4C06-84AC-03FC83B064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568FE6B-CB7A-42D9-9690-487E3B8F41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2785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BCC802E8-AC8F-B3E6-7EB4-5F66E056A3AD}"/>
              </a:ext>
            </a:extLst>
          </p:cNvPr>
          <p:cNvSpPr>
            <a:spLocks noGrp="1"/>
          </p:cNvSpPr>
          <p:nvPr>
            <p:ph type="ctrTitle"/>
          </p:nvPr>
        </p:nvSpPr>
        <p:spPr>
          <a:xfrm>
            <a:off x="873642" y="1188717"/>
            <a:ext cx="6070896" cy="4480563"/>
          </a:xfrm>
        </p:spPr>
        <p:txBody>
          <a:bodyPr anchor="ctr">
            <a:normAutofit/>
          </a:bodyPr>
          <a:lstStyle/>
          <a:p>
            <a:r>
              <a:rPr lang="tr-TR" sz="5500" b="1" dirty="0">
                <a:solidFill>
                  <a:srgbClr val="FFFFFF"/>
                </a:solidFill>
                <a:latin typeface="Times New Roman" panose="02020603050405020304" pitchFamily="18" charset="0"/>
                <a:cs typeface="Times New Roman" panose="02020603050405020304" pitchFamily="18" charset="0"/>
              </a:rPr>
              <a:t>C programlama</a:t>
            </a:r>
          </a:p>
        </p:txBody>
      </p:sp>
      <p:sp>
        <p:nvSpPr>
          <p:cNvPr id="12" name="Freeform 6">
            <a:extLst>
              <a:ext uri="{FF2B5EF4-FFF2-40B4-BE49-F238E27FC236}">
                <a16:creationId xmlns:a16="http://schemas.microsoft.com/office/drawing/2014/main" id="{2BCE8A39-72D0-46ED-AB46-91B68881D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1">
              <a:lumMod val="75000"/>
              <a:lumOff val="25000"/>
            </a:schemeClr>
          </a:solidFill>
          <a:ln w="0">
            <a:noFill/>
            <a:prstDash val="solid"/>
            <a:round/>
            <a:headEnd/>
            <a:tailEnd/>
          </a:ln>
        </p:spPr>
        <p:txBody>
          <a:bodyPr/>
          <a:lstStyle/>
          <a:p>
            <a:endParaRPr lang="tr-TR"/>
          </a:p>
        </p:txBody>
      </p:sp>
      <p:sp>
        <p:nvSpPr>
          <p:cNvPr id="14" name="Freeform: Shape 13">
            <a:extLst>
              <a:ext uri="{FF2B5EF4-FFF2-40B4-BE49-F238E27FC236}">
                <a16:creationId xmlns:a16="http://schemas.microsoft.com/office/drawing/2014/main" id="{5B4F2F95-506B-4220-A118-B96AF1300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147112" y="4501036"/>
            <a:ext cx="1683805" cy="1723705"/>
          </a:xfrm>
          <a:custGeom>
            <a:avLst/>
            <a:gdLst>
              <a:gd name="connsiteX0" fmla="*/ 1399384 w 1683805"/>
              <a:gd name="connsiteY0" fmla="*/ 0 h 1723705"/>
              <a:gd name="connsiteX1" fmla="*/ 1683805 w 1683805"/>
              <a:gd name="connsiteY1" fmla="*/ 0 h 1723705"/>
              <a:gd name="connsiteX2" fmla="*/ 1683805 w 1683805"/>
              <a:gd name="connsiteY2" fmla="*/ 1723705 h 1723705"/>
              <a:gd name="connsiteX3" fmla="*/ 0 w 1683805"/>
              <a:gd name="connsiteY3" fmla="*/ 1723705 h 1723705"/>
              <a:gd name="connsiteX4" fmla="*/ 0 w 1683805"/>
              <a:gd name="connsiteY4" fmla="*/ 1402480 h 1723705"/>
              <a:gd name="connsiteX5" fmla="*/ 1399384 w 1683805"/>
              <a:gd name="connsiteY5" fmla="*/ 1403247 h 1723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3805" h="1723705">
                <a:moveTo>
                  <a:pt x="1399384" y="0"/>
                </a:moveTo>
                <a:lnTo>
                  <a:pt x="1683805" y="0"/>
                </a:lnTo>
                <a:lnTo>
                  <a:pt x="1683805" y="1723705"/>
                </a:lnTo>
                <a:lnTo>
                  <a:pt x="0" y="1723705"/>
                </a:lnTo>
                <a:lnTo>
                  <a:pt x="0" y="1402480"/>
                </a:lnTo>
                <a:lnTo>
                  <a:pt x="1399384" y="1403247"/>
                </a:lnTo>
                <a:close/>
              </a:path>
            </a:pathLst>
          </a:custGeom>
          <a:solidFill>
            <a:schemeClr val="tx1">
              <a:lumMod val="50000"/>
              <a:lumOff val="50000"/>
            </a:schemeClr>
          </a:solidFill>
          <a:ln w="0">
            <a:noFill/>
            <a:prstDash val="solid"/>
            <a:round/>
            <a:headEnd/>
            <a:tailEnd/>
          </a:ln>
        </p:spPr>
        <p:txBody>
          <a:bodyPr/>
          <a:lstStyle/>
          <a:p>
            <a:endParaRPr lang="tr-TR"/>
          </a:p>
        </p:txBody>
      </p:sp>
      <p:sp>
        <p:nvSpPr>
          <p:cNvPr id="3" name="Alt Başlık 2">
            <a:extLst>
              <a:ext uri="{FF2B5EF4-FFF2-40B4-BE49-F238E27FC236}">
                <a16:creationId xmlns:a16="http://schemas.microsoft.com/office/drawing/2014/main" id="{7D8B42E6-6736-0AFE-7E2C-D330A430E1A5}"/>
              </a:ext>
            </a:extLst>
          </p:cNvPr>
          <p:cNvSpPr>
            <a:spLocks noGrp="1"/>
          </p:cNvSpPr>
          <p:nvPr>
            <p:ph type="subTitle" idx="1"/>
          </p:nvPr>
        </p:nvSpPr>
        <p:spPr>
          <a:xfrm>
            <a:off x="8509379" y="1188717"/>
            <a:ext cx="2808979" cy="4480563"/>
          </a:xfrm>
        </p:spPr>
        <p:txBody>
          <a:bodyPr anchor="ctr">
            <a:normAutofit/>
          </a:bodyPr>
          <a:lstStyle/>
          <a:p>
            <a:endParaRPr lang="tr-TR" sz="2500" b="1" dirty="0">
              <a:solidFill>
                <a:schemeClr val="tx2"/>
              </a:solidFill>
              <a:latin typeface="Times New Roman" panose="02020603050405020304" pitchFamily="18" charset="0"/>
              <a:cs typeface="Times New Roman" panose="02020603050405020304" pitchFamily="18" charset="0"/>
            </a:endParaRPr>
          </a:p>
          <a:p>
            <a:endParaRPr lang="tr-TR" sz="2500" b="1" dirty="0">
              <a:solidFill>
                <a:schemeClr val="tx2"/>
              </a:solidFill>
              <a:latin typeface="Times New Roman" panose="02020603050405020304" pitchFamily="18" charset="0"/>
              <a:cs typeface="Times New Roman" panose="02020603050405020304" pitchFamily="18" charset="0"/>
            </a:endParaRPr>
          </a:p>
          <a:p>
            <a:r>
              <a:rPr lang="tr-TR" sz="2500" b="1" dirty="0">
                <a:solidFill>
                  <a:schemeClr val="tx2"/>
                </a:solidFill>
                <a:latin typeface="Times New Roman" panose="02020603050405020304" pitchFamily="18" charset="0"/>
                <a:cs typeface="Times New Roman" panose="02020603050405020304" pitchFamily="18" charset="0"/>
              </a:rPr>
              <a:t>YUNUS KANGAL </a:t>
            </a:r>
          </a:p>
          <a:p>
            <a:r>
              <a:rPr lang="tr-TR" sz="2500" b="1" dirty="0">
                <a:solidFill>
                  <a:schemeClr val="tx2"/>
                </a:solidFill>
                <a:latin typeface="Times New Roman" panose="02020603050405020304" pitchFamily="18" charset="0"/>
                <a:cs typeface="Times New Roman" panose="02020603050405020304" pitchFamily="18" charset="0"/>
              </a:rPr>
              <a:t>ZEYNEP ASLAN</a:t>
            </a:r>
          </a:p>
          <a:p>
            <a:endParaRPr lang="tr-TR" sz="2500" b="1" dirty="0">
              <a:solidFill>
                <a:schemeClr val="tx2"/>
              </a:solidFill>
              <a:latin typeface="Times New Roman" panose="02020603050405020304" pitchFamily="18" charset="0"/>
              <a:cs typeface="Times New Roman" panose="02020603050405020304" pitchFamily="18" charset="0"/>
            </a:endParaRPr>
          </a:p>
          <a:p>
            <a:endParaRPr lang="tr-TR" sz="2500" b="1" dirty="0">
              <a:solidFill>
                <a:schemeClr val="tx2"/>
              </a:solidFill>
              <a:latin typeface="Times New Roman" panose="02020603050405020304" pitchFamily="18" charset="0"/>
              <a:cs typeface="Times New Roman" panose="02020603050405020304" pitchFamily="18" charset="0"/>
            </a:endParaRPr>
          </a:p>
          <a:p>
            <a:endParaRPr lang="tr-TR" sz="2500" b="1" dirty="0">
              <a:solidFill>
                <a:schemeClr val="tx2"/>
              </a:solidFill>
              <a:latin typeface="Times New Roman" panose="02020603050405020304" pitchFamily="18" charset="0"/>
              <a:cs typeface="Times New Roman" panose="02020603050405020304" pitchFamily="18" charset="0"/>
            </a:endParaRPr>
          </a:p>
          <a:p>
            <a:r>
              <a:rPr lang="tr-TR" sz="2500" b="1" dirty="0">
                <a:solidFill>
                  <a:schemeClr val="tx2"/>
                </a:solidFill>
                <a:latin typeface="Times New Roman" panose="02020603050405020304" pitchFamily="18" charset="0"/>
                <a:cs typeface="Times New Roman" panose="02020603050405020304" pitchFamily="18" charset="0"/>
              </a:rPr>
              <a:t>SKY LAB AKADEMİ</a:t>
            </a:r>
          </a:p>
          <a:p>
            <a:pPr algn="l"/>
            <a:endParaRPr lang="tr-TR" dirty="0">
              <a:solidFill>
                <a:schemeClr val="tx1"/>
              </a:solidFill>
            </a:endParaRPr>
          </a:p>
          <a:p>
            <a:pPr algn="l"/>
            <a:endParaRPr lang="tr-TR" dirty="0">
              <a:solidFill>
                <a:schemeClr val="tx1"/>
              </a:solidFill>
            </a:endParaRPr>
          </a:p>
          <a:p>
            <a:pPr algn="l"/>
            <a:endParaRPr lang="tr-TR" dirty="0">
              <a:solidFill>
                <a:schemeClr val="tx1"/>
              </a:solidFill>
            </a:endParaRPr>
          </a:p>
        </p:txBody>
      </p:sp>
    </p:spTree>
    <p:extLst>
      <p:ext uri="{BB962C8B-B14F-4D97-AF65-F5344CB8AC3E}">
        <p14:creationId xmlns:p14="http://schemas.microsoft.com/office/powerpoint/2010/main" val="4276966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C39EF3B-9C8C-184E-0BD8-679568A82CAF}"/>
              </a:ext>
            </a:extLst>
          </p:cNvPr>
          <p:cNvSpPr>
            <a:spLocks noGrp="1"/>
          </p:cNvSpPr>
          <p:nvPr>
            <p:ph type="title"/>
          </p:nvPr>
        </p:nvSpPr>
        <p:spPr>
          <a:xfrm>
            <a:off x="1371600" y="685800"/>
            <a:ext cx="9601200" cy="990600"/>
          </a:xfrm>
        </p:spPr>
        <p:txBody>
          <a:bodyPr/>
          <a:lstStyle/>
          <a:p>
            <a:pPr algn="ctr"/>
            <a:r>
              <a:rPr lang="tr-TR" b="1" dirty="0">
                <a:latin typeface="Times New Roman" panose="02020603050405020304" pitchFamily="18" charset="0"/>
                <a:cs typeface="Times New Roman" panose="02020603050405020304" pitchFamily="18" charset="0"/>
              </a:rPr>
              <a:t>Char Yapısı</a:t>
            </a:r>
          </a:p>
        </p:txBody>
      </p:sp>
      <p:graphicFrame>
        <p:nvGraphicFramePr>
          <p:cNvPr id="7" name="İçerik Yer Tutucusu 2">
            <a:extLst>
              <a:ext uri="{FF2B5EF4-FFF2-40B4-BE49-F238E27FC236}">
                <a16:creationId xmlns:a16="http://schemas.microsoft.com/office/drawing/2014/main" id="{5E745C7C-5BC8-678F-378F-5ECA6C577CC1}"/>
              </a:ext>
            </a:extLst>
          </p:cNvPr>
          <p:cNvGraphicFramePr>
            <a:graphicFrameLocks noGrp="1"/>
          </p:cNvGraphicFramePr>
          <p:nvPr>
            <p:ph idx="1"/>
            <p:extLst>
              <p:ext uri="{D42A27DB-BD31-4B8C-83A1-F6EECF244321}">
                <p14:modId xmlns:p14="http://schemas.microsoft.com/office/powerpoint/2010/main" val="1715649049"/>
              </p:ext>
            </p:extLst>
          </p:nvPr>
        </p:nvGraphicFramePr>
        <p:xfrm>
          <a:off x="1371600" y="1842655"/>
          <a:ext cx="10044545" cy="4191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551727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pSp>
        <p:nvGrpSpPr>
          <p:cNvPr id="58" name="Group 57">
            <a:extLst>
              <a:ext uri="{FF2B5EF4-FFF2-40B4-BE49-F238E27FC236}">
                <a16:creationId xmlns:a16="http://schemas.microsoft.com/office/drawing/2014/main" id="{3CDAEBAD-F3BE-433C-BEE5-D8EB4DF7BF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59" name="Freeform 6">
              <a:extLst>
                <a:ext uri="{FF2B5EF4-FFF2-40B4-BE49-F238E27FC236}">
                  <a16:creationId xmlns:a16="http://schemas.microsoft.com/office/drawing/2014/main" id="{0A3957AE-A940-4E68-87B4-0E45E7C91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tr-TR"/>
            </a:p>
          </p:txBody>
        </p:sp>
        <p:sp>
          <p:nvSpPr>
            <p:cNvPr id="60" name="Freeform 6">
              <a:extLst>
                <a:ext uri="{FF2B5EF4-FFF2-40B4-BE49-F238E27FC236}">
                  <a16:creationId xmlns:a16="http://schemas.microsoft.com/office/drawing/2014/main" id="{8760C852-3FFF-4139-9954-94B7B67885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tr-TR"/>
            </a:p>
          </p:txBody>
        </p:sp>
      </p:grpSp>
      <p:sp>
        <p:nvSpPr>
          <p:cNvPr id="2" name="Başlık 1">
            <a:extLst>
              <a:ext uri="{FF2B5EF4-FFF2-40B4-BE49-F238E27FC236}">
                <a16:creationId xmlns:a16="http://schemas.microsoft.com/office/drawing/2014/main" id="{88F35CD3-ED04-5ECA-D2C2-2C6D5BDBF58E}"/>
              </a:ext>
            </a:extLst>
          </p:cNvPr>
          <p:cNvSpPr>
            <a:spLocks noGrp="1"/>
          </p:cNvSpPr>
          <p:nvPr>
            <p:ph type="title"/>
          </p:nvPr>
        </p:nvSpPr>
        <p:spPr>
          <a:xfrm>
            <a:off x="1799813" y="1685652"/>
            <a:ext cx="2611225" cy="1616446"/>
          </a:xfrm>
        </p:spPr>
        <p:txBody>
          <a:bodyPr vert="horz" lIns="91440" tIns="45720" rIns="91440" bIns="45720" rtlCol="0" anchor="b">
            <a:normAutofit/>
          </a:bodyPr>
          <a:lstStyle/>
          <a:p>
            <a:pPr algn="ctr"/>
            <a:r>
              <a:rPr lang="en-US" b="1" cap="all" dirty="0">
                <a:latin typeface="Times New Roman" panose="02020603050405020304" pitchFamily="18" charset="0"/>
                <a:cs typeface="Times New Roman" panose="02020603050405020304" pitchFamily="18" charset="0"/>
              </a:rPr>
              <a:t>Ascii Table</a:t>
            </a:r>
          </a:p>
        </p:txBody>
      </p:sp>
      <p:pic>
        <p:nvPicPr>
          <p:cNvPr id="6" name="Resim 5" descr="metin, ekran görüntüsü, menü, kalıp, desen, düzen içeren bir resim&#10;&#10;Açıklama otomatik olarak oluşturuldu">
            <a:extLst>
              <a:ext uri="{FF2B5EF4-FFF2-40B4-BE49-F238E27FC236}">
                <a16:creationId xmlns:a16="http://schemas.microsoft.com/office/drawing/2014/main" id="{632395C8-6B95-9E2E-739A-519A5C465B48}"/>
              </a:ext>
            </a:extLst>
          </p:cNvPr>
          <p:cNvPicPr>
            <a:picLocks noChangeAspect="1"/>
          </p:cNvPicPr>
          <p:nvPr/>
        </p:nvPicPr>
        <p:blipFill>
          <a:blip r:embed="rId2"/>
          <a:srcRect l="18873" r="18351"/>
          <a:stretch/>
        </p:blipFill>
        <p:spPr>
          <a:xfrm>
            <a:off x="4639056" y="10"/>
            <a:ext cx="7552944" cy="6857990"/>
          </a:xfrm>
          <a:prstGeom prst="rect">
            <a:avLst/>
          </a:prstGeom>
          <a:ln>
            <a:noFill/>
          </a:ln>
          <a:effectLst/>
        </p:spPr>
      </p:pic>
    </p:spTree>
    <p:extLst>
      <p:ext uri="{BB962C8B-B14F-4D97-AF65-F5344CB8AC3E}">
        <p14:creationId xmlns:p14="http://schemas.microsoft.com/office/powerpoint/2010/main" val="1108226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1" name="Rectangle 15">
            <a:extLst>
              <a:ext uri="{FF2B5EF4-FFF2-40B4-BE49-F238E27FC236}">
                <a16:creationId xmlns:a16="http://schemas.microsoft.com/office/drawing/2014/main" id="{D36B9E7B-7914-443D-8B27-D8F9DE2E41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517ADCE3-61C9-367E-8856-CCC0A40C5C50}"/>
              </a:ext>
            </a:extLst>
          </p:cNvPr>
          <p:cNvSpPr>
            <a:spLocks noGrp="1"/>
          </p:cNvSpPr>
          <p:nvPr>
            <p:ph type="title"/>
          </p:nvPr>
        </p:nvSpPr>
        <p:spPr>
          <a:xfrm>
            <a:off x="5100824" y="480848"/>
            <a:ext cx="6176776" cy="733097"/>
          </a:xfrm>
        </p:spPr>
        <p:txBody>
          <a:bodyPr>
            <a:normAutofit/>
          </a:bodyPr>
          <a:lstStyle/>
          <a:p>
            <a:pPr algn="ctr"/>
            <a:r>
              <a:rPr lang="tr-TR" b="1" dirty="0">
                <a:latin typeface="Times New Roman" panose="02020603050405020304" pitchFamily="18" charset="0"/>
                <a:cs typeface="Times New Roman" panose="02020603050405020304" pitchFamily="18" charset="0"/>
              </a:rPr>
              <a:t>Printf - Scanf </a:t>
            </a:r>
          </a:p>
        </p:txBody>
      </p:sp>
      <p:pic>
        <p:nvPicPr>
          <p:cNvPr id="5" name="Picture 4" descr="Yazı tahtası üzerinde karmaşık matematik formülleri">
            <a:extLst>
              <a:ext uri="{FF2B5EF4-FFF2-40B4-BE49-F238E27FC236}">
                <a16:creationId xmlns:a16="http://schemas.microsoft.com/office/drawing/2014/main" id="{97CE9268-C14F-0B96-6A55-E38D90DE4796}"/>
              </a:ext>
            </a:extLst>
          </p:cNvPr>
          <p:cNvPicPr>
            <a:picLocks noChangeAspect="1"/>
          </p:cNvPicPr>
          <p:nvPr/>
        </p:nvPicPr>
        <p:blipFill>
          <a:blip r:embed="rId2">
            <a:grayscl/>
          </a:blip>
          <a:srcRect l="35414" r="15598" b="-1"/>
          <a:stretch/>
        </p:blipFill>
        <p:spPr>
          <a:xfrm>
            <a:off x="-1" y="10"/>
            <a:ext cx="4602146" cy="6857990"/>
          </a:xfrm>
          <a:prstGeom prst="rect">
            <a:avLst/>
          </a:prstGeom>
        </p:spPr>
      </p:pic>
      <p:sp>
        <p:nvSpPr>
          <p:cNvPr id="22" name="Rectangle 17">
            <a:extLst>
              <a:ext uri="{FF2B5EF4-FFF2-40B4-BE49-F238E27FC236}">
                <a16:creationId xmlns:a16="http://schemas.microsoft.com/office/drawing/2014/main" id="{2AF8D1D8-3354-4766-AF0B-2172DA61AB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73545" cy="6858000"/>
          </a:xfrm>
          <a:prstGeom prst="rect">
            <a:avLst/>
          </a:prstGeom>
          <a:gradFill flip="none" rotWithShape="1">
            <a:gsLst>
              <a:gs pos="30000">
                <a:schemeClr val="tx2">
                  <a:alpha val="70000"/>
                </a:schemeClr>
              </a:gs>
              <a:gs pos="100000">
                <a:schemeClr val="tx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3DCDE350-EFC6-D54E-1949-C92FEBFF5C57}"/>
              </a:ext>
            </a:extLst>
          </p:cNvPr>
          <p:cNvSpPr>
            <a:spLocks noGrp="1"/>
          </p:cNvSpPr>
          <p:nvPr>
            <p:ph idx="1"/>
          </p:nvPr>
        </p:nvSpPr>
        <p:spPr>
          <a:xfrm>
            <a:off x="5086653" y="1174532"/>
            <a:ext cx="6849438" cy="5234151"/>
          </a:xfrm>
        </p:spPr>
        <p:txBody>
          <a:bodyPr>
            <a:normAutofit/>
          </a:bodyPr>
          <a:lstStyle/>
          <a:p>
            <a:endParaRPr lang="tr-TR" sz="1800" dirty="0">
              <a:latin typeface="Times New Roman" panose="02020603050405020304" pitchFamily="18" charset="0"/>
              <a:cs typeface="Times New Roman" panose="02020603050405020304" pitchFamily="18" charset="0"/>
            </a:endParaRPr>
          </a:p>
          <a:p>
            <a:r>
              <a:rPr lang="tr-TR" sz="1800" dirty="0">
                <a:latin typeface="Times New Roman" panose="02020603050405020304" pitchFamily="18" charset="0"/>
                <a:cs typeface="Times New Roman" panose="02020603050405020304" pitchFamily="18" charset="0"/>
              </a:rPr>
              <a:t>Printf ve scanf, C programlama dilinde en sık kullanılan giriş/çıkış (I/O) fonksiyonlarıdır. </a:t>
            </a:r>
            <a:r>
              <a:rPr lang="tr-TR" sz="1800" b="1" dirty="0">
                <a:latin typeface="Times New Roman" panose="02020603050405020304" pitchFamily="18" charset="0"/>
                <a:cs typeface="Times New Roman" panose="02020603050405020304" pitchFamily="18" charset="0"/>
              </a:rPr>
              <a:t>printf</a:t>
            </a:r>
            <a:r>
              <a:rPr lang="tr-TR" sz="1800" dirty="0">
                <a:latin typeface="Times New Roman" panose="02020603050405020304" pitchFamily="18" charset="0"/>
                <a:cs typeface="Times New Roman" panose="02020603050405020304" pitchFamily="18" charset="0"/>
              </a:rPr>
              <a:t>, ekrana çıktı yazdırmak için, </a:t>
            </a:r>
            <a:r>
              <a:rPr lang="tr-TR" sz="1800" b="1" dirty="0">
                <a:latin typeface="Times New Roman" panose="02020603050405020304" pitchFamily="18" charset="0"/>
                <a:cs typeface="Times New Roman" panose="02020603050405020304" pitchFamily="18" charset="0"/>
              </a:rPr>
              <a:t>scanf</a:t>
            </a:r>
            <a:r>
              <a:rPr lang="tr-TR" sz="1800" dirty="0">
                <a:latin typeface="Times New Roman" panose="02020603050405020304" pitchFamily="18" charset="0"/>
                <a:cs typeface="Times New Roman" panose="02020603050405020304" pitchFamily="18" charset="0"/>
              </a:rPr>
              <a:t> ise kullanıcıdan girdi almak için kullanılır. Her iki fonksiyon da stdio.h başlık dosyasına dahil edilmiştir.</a:t>
            </a:r>
          </a:p>
          <a:p>
            <a:pPr marL="0" indent="0">
              <a:buNone/>
            </a:pPr>
            <a:endParaRPr lang="tr-TR" sz="1800" dirty="0">
              <a:latin typeface="Times New Roman" panose="02020603050405020304" pitchFamily="18" charset="0"/>
              <a:cs typeface="Times New Roman" panose="02020603050405020304" pitchFamily="18" charset="0"/>
            </a:endParaRPr>
          </a:p>
          <a:p>
            <a:r>
              <a:rPr lang="tr-TR" sz="1800" dirty="0">
                <a:latin typeface="Times New Roman" panose="02020603050405020304" pitchFamily="18" charset="0"/>
                <a:cs typeface="Times New Roman" panose="02020603050405020304" pitchFamily="18" charset="0"/>
              </a:rPr>
              <a:t>Değişken değeri kullanıcıdan alırken veya yazdırırken veri tiplerinin formatlarını belirtmemiz lazım. Bunun için </a:t>
            </a:r>
          </a:p>
          <a:p>
            <a:pPr marL="0" indent="0">
              <a:buNone/>
            </a:pPr>
            <a:r>
              <a:rPr lang="tr-TR" sz="1800" dirty="0">
                <a:latin typeface="Times New Roman" panose="02020603050405020304" pitchFamily="18" charset="0"/>
                <a:cs typeface="Times New Roman" panose="02020603050405020304" pitchFamily="18" charset="0"/>
              </a:rPr>
              <a:t>       	Int : %d</a:t>
            </a:r>
          </a:p>
          <a:p>
            <a:pPr marL="0" indent="0">
              <a:buNone/>
            </a:pPr>
            <a:r>
              <a:rPr lang="tr-TR" sz="1800" dirty="0">
                <a:latin typeface="Times New Roman" panose="02020603050405020304" pitchFamily="18" charset="0"/>
                <a:cs typeface="Times New Roman" panose="02020603050405020304" pitchFamily="18" charset="0"/>
              </a:rPr>
              <a:t>       	Float : %f</a:t>
            </a:r>
          </a:p>
          <a:p>
            <a:pPr marL="0" indent="0">
              <a:buNone/>
            </a:pPr>
            <a:r>
              <a:rPr lang="tr-TR" sz="1800" dirty="0">
                <a:latin typeface="Times New Roman" panose="02020603050405020304" pitchFamily="18" charset="0"/>
                <a:cs typeface="Times New Roman" panose="02020603050405020304" pitchFamily="18" charset="0"/>
              </a:rPr>
              <a:t>       	Double : %lf</a:t>
            </a:r>
          </a:p>
          <a:p>
            <a:pPr marL="0" indent="0">
              <a:buNone/>
            </a:pPr>
            <a:r>
              <a:rPr lang="tr-TR" sz="1800" dirty="0">
                <a:latin typeface="Times New Roman" panose="02020603050405020304" pitchFamily="18" charset="0"/>
                <a:cs typeface="Times New Roman" panose="02020603050405020304" pitchFamily="18" charset="0"/>
              </a:rPr>
              <a:t>       	Char : %c  sembollerini kullanırız. </a:t>
            </a:r>
          </a:p>
          <a:p>
            <a:pPr marL="0" indent="0">
              <a:buNone/>
            </a:pPr>
            <a:r>
              <a:rPr lang="tr-TR" sz="1800" dirty="0">
                <a:latin typeface="Times New Roman" panose="02020603050405020304" pitchFamily="18" charset="0"/>
                <a:cs typeface="Times New Roman" panose="02020603050405020304" pitchFamily="18" charset="0"/>
              </a:rPr>
              <a:t> </a:t>
            </a:r>
          </a:p>
          <a:p>
            <a:pPr marL="0" indent="0">
              <a:buNone/>
            </a:pPr>
            <a:r>
              <a:rPr lang="tr-TR" sz="1800" dirty="0">
                <a:latin typeface="Times New Roman" panose="02020603050405020304" pitchFamily="18" charset="0"/>
                <a:cs typeface="Times New Roman" panose="02020603050405020304" pitchFamily="18" charset="0"/>
              </a:rPr>
              <a:t>	Kod üzerinde inceleyeceğiz.</a:t>
            </a:r>
          </a:p>
        </p:txBody>
      </p:sp>
      <p:sp>
        <p:nvSpPr>
          <p:cNvPr id="20" name="Rectangle 19">
            <a:extLst>
              <a:ext uri="{FF2B5EF4-FFF2-40B4-BE49-F238E27FC236}">
                <a16:creationId xmlns:a16="http://schemas.microsoft.com/office/drawing/2014/main" id="{7D93F4CD-5B4B-459C-A18B-839447540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spTree>
    <p:extLst>
      <p:ext uri="{BB962C8B-B14F-4D97-AF65-F5344CB8AC3E}">
        <p14:creationId xmlns:p14="http://schemas.microsoft.com/office/powerpoint/2010/main" val="1466117167"/>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362DFFC-4DCC-48EE-B781-94D04B95F1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5303520" cy="68576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sp>
        <p:nvSpPr>
          <p:cNvPr id="2" name="Başlık 1">
            <a:extLst>
              <a:ext uri="{FF2B5EF4-FFF2-40B4-BE49-F238E27FC236}">
                <a16:creationId xmlns:a16="http://schemas.microsoft.com/office/drawing/2014/main" id="{3BB2880F-4313-29AF-3C43-36DA22327653}"/>
              </a:ext>
            </a:extLst>
          </p:cNvPr>
          <p:cNvSpPr>
            <a:spLocks noGrp="1"/>
          </p:cNvSpPr>
          <p:nvPr>
            <p:ph type="title"/>
          </p:nvPr>
        </p:nvSpPr>
        <p:spPr>
          <a:xfrm>
            <a:off x="640081" y="791570"/>
            <a:ext cx="4018839" cy="5262390"/>
          </a:xfrm>
        </p:spPr>
        <p:txBody>
          <a:bodyPr anchor="ctr">
            <a:normAutofit/>
          </a:bodyPr>
          <a:lstStyle/>
          <a:p>
            <a:pPr algn="ctr"/>
            <a:r>
              <a:rPr lang="tr-TR" sz="5400" b="1" dirty="0">
                <a:solidFill>
                  <a:schemeClr val="bg2"/>
                </a:solidFill>
                <a:latin typeface="Times New Roman" panose="02020603050405020304" pitchFamily="18" charset="0"/>
                <a:cs typeface="Times New Roman" panose="02020603050405020304" pitchFamily="18" charset="0"/>
              </a:rPr>
              <a:t>Const ve Define Yapısı</a:t>
            </a:r>
          </a:p>
        </p:txBody>
      </p:sp>
      <p:sp>
        <p:nvSpPr>
          <p:cNvPr id="10" name="Rectangle 9">
            <a:extLst>
              <a:ext uri="{FF2B5EF4-FFF2-40B4-BE49-F238E27FC236}">
                <a16:creationId xmlns:a16="http://schemas.microsoft.com/office/drawing/2014/main" id="{18B8B265-E68C-4B64-9238-781F0102C5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520" y="376"/>
            <a:ext cx="2286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sp>
        <p:nvSpPr>
          <p:cNvPr id="3" name="İçerik Yer Tutucusu 2">
            <a:extLst>
              <a:ext uri="{FF2B5EF4-FFF2-40B4-BE49-F238E27FC236}">
                <a16:creationId xmlns:a16="http://schemas.microsoft.com/office/drawing/2014/main" id="{5F1C21A9-FE9F-865B-D55B-4E9E7608EC3C}"/>
              </a:ext>
            </a:extLst>
          </p:cNvPr>
          <p:cNvSpPr>
            <a:spLocks noGrp="1"/>
          </p:cNvSpPr>
          <p:nvPr>
            <p:ph idx="1"/>
          </p:nvPr>
        </p:nvSpPr>
        <p:spPr>
          <a:xfrm>
            <a:off x="6176720" y="791570"/>
            <a:ext cx="4892308" cy="5262390"/>
          </a:xfrm>
        </p:spPr>
        <p:txBody>
          <a:bodyPr anchor="ctr">
            <a:normAutofit/>
          </a:bodyPr>
          <a:lstStyle/>
          <a:p>
            <a:r>
              <a:rPr lang="tr-TR" sz="1800" dirty="0">
                <a:latin typeface="Times New Roman" panose="02020603050405020304" pitchFamily="18" charset="0"/>
                <a:cs typeface="Times New Roman" panose="02020603050405020304" pitchFamily="18" charset="0"/>
              </a:rPr>
              <a:t>Const anahtar kelimesi, bir değişkenin değerinin sabit olduğunu ve programın ilerleyen bölümlerinde değiştirilemeyeceğini belirtir. </a:t>
            </a:r>
            <a:r>
              <a:rPr lang="tr-TR" sz="1800" b="1" dirty="0">
                <a:latin typeface="Times New Roman" panose="02020603050405020304" pitchFamily="18" charset="0"/>
                <a:cs typeface="Times New Roman" panose="02020603050405020304" pitchFamily="18" charset="0"/>
              </a:rPr>
              <a:t>Const</a:t>
            </a:r>
            <a:r>
              <a:rPr lang="tr-TR" sz="1800" dirty="0">
                <a:latin typeface="Times New Roman" panose="02020603050405020304" pitchFamily="18" charset="0"/>
                <a:cs typeface="Times New Roman" panose="02020603050405020304" pitchFamily="18" charset="0"/>
              </a:rPr>
              <a:t>, derleyiciye bu değişkenin sabit olduğunu bildirir, böylece yanlışlıkla bu değişkenin değeri değiştirilmek istendiğinde derleyici bir hata verir.</a:t>
            </a:r>
          </a:p>
          <a:p>
            <a:pPr marL="0" indent="0">
              <a:buNone/>
            </a:pPr>
            <a:endParaRPr lang="tr-TR" sz="1800" dirty="0">
              <a:latin typeface="Times New Roman" panose="02020603050405020304" pitchFamily="18" charset="0"/>
              <a:cs typeface="Times New Roman" panose="02020603050405020304" pitchFamily="18" charset="0"/>
            </a:endParaRPr>
          </a:p>
          <a:p>
            <a:r>
              <a:rPr lang="tr-TR" sz="1800" dirty="0">
                <a:latin typeface="Times New Roman" panose="02020603050405020304" pitchFamily="18" charset="0"/>
                <a:cs typeface="Times New Roman" panose="02020603050405020304" pitchFamily="18" charset="0"/>
              </a:rPr>
              <a:t>#define bir </a:t>
            </a:r>
            <a:r>
              <a:rPr lang="tr-TR" sz="1800" b="1" dirty="0">
                <a:latin typeface="Times New Roman" panose="02020603050405020304" pitchFamily="18" charset="0"/>
                <a:cs typeface="Times New Roman" panose="02020603050405020304" pitchFamily="18" charset="0"/>
              </a:rPr>
              <a:t>preprocessor</a:t>
            </a:r>
            <a:r>
              <a:rPr lang="tr-TR" sz="1800" dirty="0">
                <a:latin typeface="Times New Roman" panose="02020603050405020304" pitchFamily="18" charset="0"/>
                <a:cs typeface="Times New Roman" panose="02020603050405020304" pitchFamily="18" charset="0"/>
              </a:rPr>
              <a:t> (ön işlemci) direktifidir. #define ile tanımlanan sabitler, derleme öncesinde yapılan bir metin değiştirme işlemi ile yerine konur. Bu, tanımlanan sabitlerin bir </a:t>
            </a:r>
            <a:r>
              <a:rPr lang="tr-TR" sz="1800" b="1" dirty="0">
                <a:latin typeface="Times New Roman" panose="02020603050405020304" pitchFamily="18" charset="0"/>
                <a:cs typeface="Times New Roman" panose="02020603050405020304" pitchFamily="18" charset="0"/>
              </a:rPr>
              <a:t>değişken</a:t>
            </a:r>
            <a:r>
              <a:rPr lang="tr-TR" sz="1800" dirty="0">
                <a:latin typeface="Times New Roman" panose="02020603050405020304" pitchFamily="18" charset="0"/>
                <a:cs typeface="Times New Roman" panose="02020603050405020304" pitchFamily="18" charset="0"/>
              </a:rPr>
              <a:t> değil, bir </a:t>
            </a:r>
            <a:r>
              <a:rPr lang="tr-TR" sz="1800" b="1" dirty="0">
                <a:latin typeface="Times New Roman" panose="02020603050405020304" pitchFamily="18" charset="0"/>
                <a:cs typeface="Times New Roman" panose="02020603050405020304" pitchFamily="18" charset="0"/>
              </a:rPr>
              <a:t>makro</a:t>
            </a:r>
            <a:r>
              <a:rPr lang="tr-TR" sz="1800" dirty="0">
                <a:latin typeface="Times New Roman" panose="02020603050405020304" pitchFamily="18" charset="0"/>
                <a:cs typeface="Times New Roman" panose="02020603050405020304" pitchFamily="18" charset="0"/>
              </a:rPr>
              <a:t> olduğu anlamına gelir. Bu yüzden, bellekte bir yer kaplamazlar ve bir veri tipi ile tanımlanmazlar.</a:t>
            </a:r>
          </a:p>
          <a:p>
            <a:endParaRPr lang="tr-TR" sz="1800" dirty="0"/>
          </a:p>
        </p:txBody>
      </p:sp>
    </p:spTree>
    <p:extLst>
      <p:ext uri="{BB962C8B-B14F-4D97-AF65-F5344CB8AC3E}">
        <p14:creationId xmlns:p14="http://schemas.microsoft.com/office/powerpoint/2010/main" val="2802131849"/>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72FCA67-CC35-1E31-2906-696385C7BDC8}"/>
              </a:ext>
            </a:extLst>
          </p:cNvPr>
          <p:cNvSpPr>
            <a:spLocks noGrp="1"/>
          </p:cNvSpPr>
          <p:nvPr>
            <p:ph type="title"/>
          </p:nvPr>
        </p:nvSpPr>
        <p:spPr>
          <a:xfrm>
            <a:off x="1371600" y="685800"/>
            <a:ext cx="9601200" cy="890752"/>
          </a:xfrm>
        </p:spPr>
        <p:txBody>
          <a:bodyPr/>
          <a:lstStyle/>
          <a:p>
            <a:pPr algn="ctr"/>
            <a:r>
              <a:rPr lang="tr-TR" b="1" dirty="0">
                <a:latin typeface="Times New Roman" panose="02020603050405020304" pitchFamily="18" charset="0"/>
                <a:cs typeface="Times New Roman" panose="02020603050405020304" pitchFamily="18" charset="0"/>
              </a:rPr>
              <a:t>Operatörler</a:t>
            </a:r>
          </a:p>
        </p:txBody>
      </p:sp>
      <p:pic>
        <p:nvPicPr>
          <p:cNvPr id="5" name="İçerik Yer Tutucusu 4" descr="metin, ekran görüntüsü, yazı tipi, sayı, numara içeren bir resim&#10;&#10;Açıklama otomatik olarak oluşturuldu">
            <a:extLst>
              <a:ext uri="{FF2B5EF4-FFF2-40B4-BE49-F238E27FC236}">
                <a16:creationId xmlns:a16="http://schemas.microsoft.com/office/drawing/2014/main" id="{B50ECF63-955F-779E-5E5F-5BA669A7E1B9}"/>
              </a:ext>
            </a:extLst>
          </p:cNvPr>
          <p:cNvPicPr>
            <a:picLocks noGrp="1" noChangeAspect="1"/>
          </p:cNvPicPr>
          <p:nvPr>
            <p:ph idx="1"/>
          </p:nvPr>
        </p:nvPicPr>
        <p:blipFill>
          <a:blip r:embed="rId3"/>
          <a:stretch>
            <a:fillRect/>
          </a:stretch>
        </p:blipFill>
        <p:spPr>
          <a:xfrm>
            <a:off x="3137338" y="2057089"/>
            <a:ext cx="6353504" cy="3630574"/>
          </a:xfrm>
        </p:spPr>
      </p:pic>
    </p:spTree>
    <p:extLst>
      <p:ext uri="{BB962C8B-B14F-4D97-AF65-F5344CB8AC3E}">
        <p14:creationId xmlns:p14="http://schemas.microsoft.com/office/powerpoint/2010/main" val="186889580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D36B9E7B-7914-443D-8B27-D8F9DE2E41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57E58642-958A-0C28-5245-060254162884}"/>
              </a:ext>
            </a:extLst>
          </p:cNvPr>
          <p:cNvSpPr>
            <a:spLocks noGrp="1"/>
          </p:cNvSpPr>
          <p:nvPr>
            <p:ph type="title"/>
          </p:nvPr>
        </p:nvSpPr>
        <p:spPr>
          <a:xfrm>
            <a:off x="5090669" y="220716"/>
            <a:ext cx="6176776" cy="733097"/>
          </a:xfrm>
        </p:spPr>
        <p:txBody>
          <a:bodyPr>
            <a:normAutofit/>
          </a:bodyPr>
          <a:lstStyle/>
          <a:p>
            <a:pPr algn="ctr"/>
            <a:r>
              <a:rPr lang="tr-TR" b="1" dirty="0">
                <a:latin typeface="Times New Roman" panose="02020603050405020304" pitchFamily="18" charset="0"/>
                <a:cs typeface="Times New Roman" panose="02020603050405020304" pitchFamily="18" charset="0"/>
              </a:rPr>
              <a:t>Else-</a:t>
            </a:r>
            <a:r>
              <a:rPr lang="tr-TR" b="1" dirty="0" err="1">
                <a:latin typeface="Times New Roman" panose="02020603050405020304" pitchFamily="18" charset="0"/>
                <a:cs typeface="Times New Roman" panose="02020603050405020304" pitchFamily="18" charset="0"/>
              </a:rPr>
              <a:t>If</a:t>
            </a:r>
            <a:r>
              <a:rPr lang="tr-TR" b="1" dirty="0">
                <a:latin typeface="Times New Roman" panose="02020603050405020304" pitchFamily="18" charset="0"/>
                <a:cs typeface="Times New Roman" panose="02020603050405020304" pitchFamily="18" charset="0"/>
              </a:rPr>
              <a:t>  Yapısı</a:t>
            </a:r>
          </a:p>
        </p:txBody>
      </p:sp>
      <p:pic>
        <p:nvPicPr>
          <p:cNvPr id="5" name="Picture 4" descr="Ekranda bilgisayar betiği">
            <a:extLst>
              <a:ext uri="{FF2B5EF4-FFF2-40B4-BE49-F238E27FC236}">
                <a16:creationId xmlns:a16="http://schemas.microsoft.com/office/drawing/2014/main" id="{0E703F4D-4DF6-B252-565C-E501D47D3AA4}"/>
              </a:ext>
            </a:extLst>
          </p:cNvPr>
          <p:cNvPicPr>
            <a:picLocks noChangeAspect="1"/>
          </p:cNvPicPr>
          <p:nvPr/>
        </p:nvPicPr>
        <p:blipFill>
          <a:blip r:embed="rId2">
            <a:grayscl/>
          </a:blip>
          <a:srcRect l="7260" r="47946" b="-1"/>
          <a:stretch/>
        </p:blipFill>
        <p:spPr>
          <a:xfrm>
            <a:off x="-1" y="10"/>
            <a:ext cx="4602146" cy="6857990"/>
          </a:xfrm>
          <a:prstGeom prst="rect">
            <a:avLst/>
          </a:prstGeom>
        </p:spPr>
      </p:pic>
      <p:sp>
        <p:nvSpPr>
          <p:cNvPr id="18" name="Rectangle 17">
            <a:extLst>
              <a:ext uri="{FF2B5EF4-FFF2-40B4-BE49-F238E27FC236}">
                <a16:creationId xmlns:a16="http://schemas.microsoft.com/office/drawing/2014/main" id="{2AF8D1D8-3354-4766-AF0B-2172DA61AB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73545" cy="6858000"/>
          </a:xfrm>
          <a:prstGeom prst="rect">
            <a:avLst/>
          </a:prstGeom>
          <a:gradFill flip="none" rotWithShape="1">
            <a:gsLst>
              <a:gs pos="30000">
                <a:schemeClr val="tx2">
                  <a:alpha val="70000"/>
                </a:schemeClr>
              </a:gs>
              <a:gs pos="100000">
                <a:schemeClr val="tx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94662807-375F-C6FE-5A9F-2B0DEBAFFAE3}"/>
              </a:ext>
            </a:extLst>
          </p:cNvPr>
          <p:cNvSpPr>
            <a:spLocks noGrp="1"/>
          </p:cNvSpPr>
          <p:nvPr>
            <p:ph idx="1"/>
          </p:nvPr>
        </p:nvSpPr>
        <p:spPr>
          <a:xfrm>
            <a:off x="4912893" y="1174529"/>
            <a:ext cx="6968358" cy="5494285"/>
          </a:xfrm>
        </p:spPr>
        <p:txBody>
          <a:bodyPr>
            <a:normAutofit/>
          </a:bodyPr>
          <a:lstStyle/>
          <a:p>
            <a:pPr marL="0" indent="0">
              <a:buNone/>
            </a:pPr>
            <a:r>
              <a:rPr lang="tr-TR" sz="1700" dirty="0">
                <a:latin typeface="Times New Roman" panose="02020603050405020304" pitchFamily="18" charset="0"/>
                <a:cs typeface="Times New Roman" panose="02020603050405020304" pitchFamily="18" charset="0"/>
              </a:rPr>
              <a:t>C programlama dilinde </a:t>
            </a:r>
            <a:r>
              <a:rPr lang="tr-TR" sz="1700" b="1" dirty="0" err="1">
                <a:latin typeface="Times New Roman" panose="02020603050405020304" pitchFamily="18" charset="0"/>
                <a:cs typeface="Times New Roman" panose="02020603050405020304" pitchFamily="18" charset="0"/>
              </a:rPr>
              <a:t>if</a:t>
            </a:r>
            <a:r>
              <a:rPr lang="tr-TR" sz="1700" b="1" dirty="0">
                <a:latin typeface="Times New Roman" panose="02020603050405020304" pitchFamily="18" charset="0"/>
                <a:cs typeface="Times New Roman" panose="02020603050405020304" pitchFamily="18" charset="0"/>
              </a:rPr>
              <a:t>-else</a:t>
            </a:r>
            <a:r>
              <a:rPr lang="tr-TR" sz="1700" dirty="0">
                <a:latin typeface="Times New Roman" panose="02020603050405020304" pitchFamily="18" charset="0"/>
                <a:cs typeface="Times New Roman" panose="02020603050405020304" pitchFamily="18" charset="0"/>
              </a:rPr>
              <a:t> yapısı, koşullu ifadelerle çalışmamızı sağlar. Programın belirli bir kısmının yalnızca belirli bir koşul doğru olduğunda çalışmasını istiyorsanız, </a:t>
            </a:r>
            <a:r>
              <a:rPr lang="tr-TR" sz="1700" b="1" dirty="0" err="1">
                <a:latin typeface="Times New Roman" panose="02020603050405020304" pitchFamily="18" charset="0"/>
                <a:cs typeface="Times New Roman" panose="02020603050405020304" pitchFamily="18" charset="0"/>
              </a:rPr>
              <a:t>if</a:t>
            </a:r>
            <a:r>
              <a:rPr lang="tr-TR" sz="1700" b="1" dirty="0">
                <a:latin typeface="Times New Roman" panose="02020603050405020304" pitchFamily="18" charset="0"/>
                <a:cs typeface="Times New Roman" panose="02020603050405020304" pitchFamily="18" charset="0"/>
              </a:rPr>
              <a:t>-else</a:t>
            </a:r>
            <a:r>
              <a:rPr lang="tr-TR" sz="1700" dirty="0">
                <a:latin typeface="Times New Roman" panose="02020603050405020304" pitchFamily="18" charset="0"/>
                <a:cs typeface="Times New Roman" panose="02020603050405020304" pitchFamily="18" charset="0"/>
              </a:rPr>
              <a:t> yapısını kullanırsınız. </a:t>
            </a:r>
            <a:r>
              <a:rPr lang="tr-TR" sz="1700" b="1" dirty="0" err="1">
                <a:latin typeface="Times New Roman" panose="02020603050405020304" pitchFamily="18" charset="0"/>
                <a:cs typeface="Times New Roman" panose="02020603050405020304" pitchFamily="18" charset="0"/>
              </a:rPr>
              <a:t>if</a:t>
            </a:r>
            <a:r>
              <a:rPr lang="tr-TR" sz="1700" dirty="0">
                <a:latin typeface="Times New Roman" panose="02020603050405020304" pitchFamily="18" charset="0"/>
                <a:cs typeface="Times New Roman" panose="02020603050405020304" pitchFamily="18" charset="0"/>
              </a:rPr>
              <a:t> koşulun doğru olup olmadığını kontrol eder, </a:t>
            </a:r>
            <a:r>
              <a:rPr lang="tr-TR" sz="1700" b="1" dirty="0">
                <a:latin typeface="Times New Roman" panose="02020603050405020304" pitchFamily="18" charset="0"/>
                <a:cs typeface="Times New Roman" panose="02020603050405020304" pitchFamily="18" charset="0"/>
              </a:rPr>
              <a:t>else</a:t>
            </a:r>
            <a:r>
              <a:rPr lang="tr-TR" sz="1700" dirty="0">
                <a:latin typeface="Times New Roman" panose="02020603050405020304" pitchFamily="18" charset="0"/>
                <a:cs typeface="Times New Roman" panose="02020603050405020304" pitchFamily="18" charset="0"/>
              </a:rPr>
              <a:t> ise koşul yanlış olduğunda yapılacak işlemleri tanımlar.</a:t>
            </a:r>
          </a:p>
          <a:p>
            <a:pPr marL="0" indent="0">
              <a:buNone/>
            </a:pPr>
            <a:endParaRPr lang="tr-TR" sz="1700" dirty="0">
              <a:latin typeface="Times New Roman" panose="02020603050405020304" pitchFamily="18" charset="0"/>
              <a:cs typeface="Times New Roman" panose="02020603050405020304" pitchFamily="18" charset="0"/>
            </a:endParaRPr>
          </a:p>
          <a:p>
            <a:pPr marL="0" indent="0">
              <a:buNone/>
            </a:pPr>
            <a:r>
              <a:rPr lang="tr-TR" sz="1700" dirty="0">
                <a:latin typeface="Times New Roman" panose="02020603050405020304" pitchFamily="18" charset="0"/>
                <a:cs typeface="Times New Roman" panose="02020603050405020304" pitchFamily="18" charset="0"/>
              </a:rPr>
              <a:t>    	</a:t>
            </a:r>
            <a:r>
              <a:rPr lang="tr-TR" sz="1700" dirty="0" err="1">
                <a:latin typeface="Times New Roman" panose="02020603050405020304" pitchFamily="18" charset="0"/>
                <a:cs typeface="Times New Roman" panose="02020603050405020304" pitchFamily="18" charset="0"/>
              </a:rPr>
              <a:t>If</a:t>
            </a:r>
            <a:r>
              <a:rPr lang="tr-TR" sz="1700" dirty="0">
                <a:latin typeface="Times New Roman" panose="02020603050405020304" pitchFamily="18" charset="0"/>
                <a:cs typeface="Times New Roman" panose="02020603050405020304" pitchFamily="18" charset="0"/>
              </a:rPr>
              <a:t> ( koşul ){ 	      *** başlangıçta </a:t>
            </a:r>
            <a:r>
              <a:rPr lang="tr-TR" sz="1700" dirty="0" err="1">
                <a:latin typeface="Times New Roman" panose="02020603050405020304" pitchFamily="18" charset="0"/>
                <a:cs typeface="Times New Roman" panose="02020603050405020304" pitchFamily="18" charset="0"/>
              </a:rPr>
              <a:t>if</a:t>
            </a:r>
            <a:r>
              <a:rPr lang="tr-TR" sz="1700" dirty="0">
                <a:latin typeface="Times New Roman" panose="02020603050405020304" pitchFamily="18" charset="0"/>
                <a:cs typeface="Times New Roman" panose="02020603050405020304" pitchFamily="18" charset="0"/>
              </a:rPr>
              <a:t> ile başlamak zorunda.</a:t>
            </a:r>
          </a:p>
          <a:p>
            <a:pPr marL="0" indent="0">
              <a:buNone/>
            </a:pPr>
            <a:r>
              <a:rPr lang="tr-TR" sz="1700" dirty="0">
                <a:latin typeface="Times New Roman" panose="02020603050405020304" pitchFamily="18" charset="0"/>
                <a:cs typeface="Times New Roman" panose="02020603050405020304" pitchFamily="18" charset="0"/>
              </a:rPr>
              <a:t>		KOD.</a:t>
            </a:r>
          </a:p>
          <a:p>
            <a:pPr marL="0" indent="0">
              <a:buNone/>
            </a:pPr>
            <a:r>
              <a:rPr lang="tr-TR" sz="1700" dirty="0">
                <a:latin typeface="Times New Roman" panose="02020603050405020304" pitchFamily="18" charset="0"/>
                <a:cs typeface="Times New Roman" panose="02020603050405020304" pitchFamily="18" charset="0"/>
              </a:rPr>
              <a:t>	}</a:t>
            </a:r>
          </a:p>
          <a:p>
            <a:pPr marL="0" indent="0">
              <a:buNone/>
            </a:pPr>
            <a:r>
              <a:rPr lang="tr-TR" sz="1700" dirty="0">
                <a:latin typeface="Times New Roman" panose="02020603050405020304" pitchFamily="18" charset="0"/>
                <a:cs typeface="Times New Roman" panose="02020603050405020304" pitchFamily="18" charset="0"/>
              </a:rPr>
              <a:t>	else </a:t>
            </a:r>
            <a:r>
              <a:rPr lang="tr-TR" sz="1700" dirty="0" err="1">
                <a:latin typeface="Times New Roman" panose="02020603050405020304" pitchFamily="18" charset="0"/>
                <a:cs typeface="Times New Roman" panose="02020603050405020304" pitchFamily="18" charset="0"/>
              </a:rPr>
              <a:t>if</a:t>
            </a:r>
            <a:r>
              <a:rPr lang="tr-TR" sz="1700" dirty="0">
                <a:latin typeface="Times New Roman" panose="02020603050405020304" pitchFamily="18" charset="0"/>
                <a:cs typeface="Times New Roman" panose="02020603050405020304" pitchFamily="18" charset="0"/>
              </a:rPr>
              <a:t>( koşul ){               *** ekstra koşul varsa else </a:t>
            </a:r>
            <a:r>
              <a:rPr lang="tr-TR" sz="1700" dirty="0" err="1">
                <a:latin typeface="Times New Roman" panose="02020603050405020304" pitchFamily="18" charset="0"/>
                <a:cs typeface="Times New Roman" panose="02020603050405020304" pitchFamily="18" charset="0"/>
              </a:rPr>
              <a:t>if</a:t>
            </a:r>
            <a:r>
              <a:rPr lang="tr-TR" sz="1700" dirty="0">
                <a:latin typeface="Times New Roman" panose="02020603050405020304" pitchFamily="18" charset="0"/>
                <a:cs typeface="Times New Roman" panose="02020603050405020304" pitchFamily="18" charset="0"/>
              </a:rPr>
              <a:t> eklenebilir.</a:t>
            </a:r>
          </a:p>
          <a:p>
            <a:pPr marL="0" indent="0">
              <a:buNone/>
            </a:pPr>
            <a:r>
              <a:rPr lang="tr-TR" sz="1700" dirty="0">
                <a:latin typeface="Times New Roman" panose="02020603050405020304" pitchFamily="18" charset="0"/>
                <a:cs typeface="Times New Roman" panose="02020603050405020304" pitchFamily="18" charset="0"/>
              </a:rPr>
              <a:t>		KOD.</a:t>
            </a:r>
          </a:p>
          <a:p>
            <a:pPr marL="0" indent="0">
              <a:buNone/>
            </a:pPr>
            <a:r>
              <a:rPr lang="tr-TR" sz="1700" dirty="0">
                <a:latin typeface="Times New Roman" panose="02020603050405020304" pitchFamily="18" charset="0"/>
                <a:cs typeface="Times New Roman" panose="02020603050405020304" pitchFamily="18" charset="0"/>
              </a:rPr>
              <a:t>	}</a:t>
            </a:r>
          </a:p>
          <a:p>
            <a:pPr marL="0" indent="0">
              <a:buNone/>
            </a:pPr>
            <a:r>
              <a:rPr lang="tr-TR" sz="1700" dirty="0">
                <a:latin typeface="Times New Roman" panose="02020603050405020304" pitchFamily="18" charset="0"/>
                <a:cs typeface="Times New Roman" panose="02020603050405020304" pitchFamily="18" charset="0"/>
              </a:rPr>
              <a:t>	else{                                *** else bloğu ile sonlandırılmak zorunda.</a:t>
            </a:r>
          </a:p>
          <a:p>
            <a:pPr marL="0" indent="0">
              <a:buNone/>
            </a:pPr>
            <a:r>
              <a:rPr lang="tr-TR" sz="1700" dirty="0">
                <a:latin typeface="Times New Roman" panose="02020603050405020304" pitchFamily="18" charset="0"/>
                <a:cs typeface="Times New Roman" panose="02020603050405020304" pitchFamily="18" charset="0"/>
              </a:rPr>
              <a:t>		KOD.</a:t>
            </a:r>
          </a:p>
          <a:p>
            <a:pPr marL="0" indent="0">
              <a:buNone/>
            </a:pPr>
            <a:r>
              <a:rPr lang="tr-TR" sz="1700" dirty="0">
                <a:latin typeface="Times New Roman" panose="02020603050405020304" pitchFamily="18" charset="0"/>
                <a:cs typeface="Times New Roman" panose="02020603050405020304" pitchFamily="18" charset="0"/>
              </a:rPr>
              <a:t>	}</a:t>
            </a:r>
          </a:p>
          <a:p>
            <a:pPr marL="0" indent="0">
              <a:buNone/>
            </a:pPr>
            <a:endParaRPr lang="tr-TR" sz="1700" dirty="0">
              <a:latin typeface="Times New Roman" panose="02020603050405020304" pitchFamily="18" charset="0"/>
              <a:cs typeface="Times New Roman" panose="02020603050405020304" pitchFamily="18" charset="0"/>
            </a:endParaRPr>
          </a:p>
          <a:p>
            <a:pPr marL="0" indent="0">
              <a:buNone/>
            </a:pPr>
            <a:endParaRPr lang="tr-TR" sz="1000" dirty="0">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7D93F4CD-5B4B-459C-A18B-839447540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spTree>
    <p:extLst>
      <p:ext uri="{BB962C8B-B14F-4D97-AF65-F5344CB8AC3E}">
        <p14:creationId xmlns:p14="http://schemas.microsoft.com/office/powerpoint/2010/main" val="2869873605"/>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362DFFC-4DCC-48EE-B781-94D04B95F1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5303520" cy="68576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sp>
        <p:nvSpPr>
          <p:cNvPr id="2" name="Başlık 1">
            <a:extLst>
              <a:ext uri="{FF2B5EF4-FFF2-40B4-BE49-F238E27FC236}">
                <a16:creationId xmlns:a16="http://schemas.microsoft.com/office/drawing/2014/main" id="{EB6FF825-36BF-DE88-9A3F-EDD5E5285D2A}"/>
              </a:ext>
            </a:extLst>
          </p:cNvPr>
          <p:cNvSpPr>
            <a:spLocks noGrp="1"/>
          </p:cNvSpPr>
          <p:nvPr>
            <p:ph type="title"/>
          </p:nvPr>
        </p:nvSpPr>
        <p:spPr>
          <a:xfrm>
            <a:off x="640081" y="791570"/>
            <a:ext cx="4018839" cy="5262390"/>
          </a:xfrm>
        </p:spPr>
        <p:txBody>
          <a:bodyPr anchor="ctr">
            <a:normAutofit/>
          </a:bodyPr>
          <a:lstStyle/>
          <a:p>
            <a:pPr algn="ctr"/>
            <a:r>
              <a:rPr lang="tr-TR" b="1" dirty="0">
                <a:solidFill>
                  <a:schemeClr val="bg2"/>
                </a:solidFill>
                <a:latin typeface="Times New Roman" panose="02020603050405020304" pitchFamily="18" charset="0"/>
                <a:cs typeface="Times New Roman" panose="02020603050405020304" pitchFamily="18" charset="0"/>
              </a:rPr>
              <a:t>Switch Case Yapısı</a:t>
            </a:r>
          </a:p>
        </p:txBody>
      </p:sp>
      <p:sp>
        <p:nvSpPr>
          <p:cNvPr id="10" name="Rectangle 9">
            <a:extLst>
              <a:ext uri="{FF2B5EF4-FFF2-40B4-BE49-F238E27FC236}">
                <a16:creationId xmlns:a16="http://schemas.microsoft.com/office/drawing/2014/main" id="{18B8B265-E68C-4B64-9238-781F0102C5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520" y="376"/>
            <a:ext cx="2286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sp>
        <p:nvSpPr>
          <p:cNvPr id="3" name="İçerik Yer Tutucusu 2">
            <a:extLst>
              <a:ext uri="{FF2B5EF4-FFF2-40B4-BE49-F238E27FC236}">
                <a16:creationId xmlns:a16="http://schemas.microsoft.com/office/drawing/2014/main" id="{2EE61DA3-80D8-D533-53E0-0946889118FB}"/>
              </a:ext>
            </a:extLst>
          </p:cNvPr>
          <p:cNvSpPr>
            <a:spLocks noGrp="1"/>
          </p:cNvSpPr>
          <p:nvPr>
            <p:ph idx="1"/>
          </p:nvPr>
        </p:nvSpPr>
        <p:spPr>
          <a:xfrm>
            <a:off x="5817476" y="204952"/>
            <a:ext cx="6022428" cy="6542689"/>
          </a:xfrm>
        </p:spPr>
        <p:txBody>
          <a:bodyPr anchor="ctr">
            <a:normAutofit lnSpcReduction="10000"/>
          </a:bodyPr>
          <a:lstStyle/>
          <a:p>
            <a:pPr marL="0" indent="0">
              <a:buNone/>
            </a:pPr>
            <a:r>
              <a:rPr lang="tr-TR" sz="1700" b="1" dirty="0">
                <a:latin typeface="Times New Roman" panose="02020603050405020304" pitchFamily="18" charset="0"/>
                <a:cs typeface="Times New Roman" panose="02020603050405020304" pitchFamily="18" charset="0"/>
              </a:rPr>
              <a:t>Switch-</a:t>
            </a:r>
            <a:r>
              <a:rPr lang="tr-TR" sz="1700" b="1" dirty="0" err="1">
                <a:latin typeface="Times New Roman" panose="02020603050405020304" pitchFamily="18" charset="0"/>
                <a:cs typeface="Times New Roman" panose="02020603050405020304" pitchFamily="18" charset="0"/>
              </a:rPr>
              <a:t>case</a:t>
            </a:r>
            <a:r>
              <a:rPr lang="tr-TR" sz="1700" dirty="0">
                <a:latin typeface="Times New Roman" panose="02020603050405020304" pitchFamily="18" charset="0"/>
                <a:cs typeface="Times New Roman" panose="02020603050405020304" pitchFamily="18" charset="0"/>
              </a:rPr>
              <a:t> yapısı, C programlama dilinde belirli bir değişkenin birçok farklı değerine göre işlem yapmak için kullanılır. Genellikle birden fazla </a:t>
            </a:r>
            <a:r>
              <a:rPr lang="tr-TR" sz="1700" dirty="0" err="1">
                <a:latin typeface="Times New Roman" panose="02020603050405020304" pitchFamily="18" charset="0"/>
                <a:cs typeface="Times New Roman" panose="02020603050405020304" pitchFamily="18" charset="0"/>
              </a:rPr>
              <a:t>if</a:t>
            </a:r>
            <a:r>
              <a:rPr lang="tr-TR" sz="1700" dirty="0">
                <a:latin typeface="Times New Roman" panose="02020603050405020304" pitchFamily="18" charset="0"/>
                <a:cs typeface="Times New Roman" panose="02020603050405020304" pitchFamily="18" charset="0"/>
              </a:rPr>
              <a:t>-else </a:t>
            </a:r>
            <a:r>
              <a:rPr lang="tr-TR" sz="1700" dirty="0" err="1">
                <a:latin typeface="Times New Roman" panose="02020603050405020304" pitchFamily="18" charset="0"/>
                <a:cs typeface="Times New Roman" panose="02020603050405020304" pitchFamily="18" charset="0"/>
              </a:rPr>
              <a:t>if</a:t>
            </a:r>
            <a:r>
              <a:rPr lang="tr-TR" sz="1700" dirty="0">
                <a:latin typeface="Times New Roman" panose="02020603050405020304" pitchFamily="18" charset="0"/>
                <a:cs typeface="Times New Roman" panose="02020603050405020304" pitchFamily="18" charset="0"/>
              </a:rPr>
              <a:t> yapısını daha düzenli ve okunabilir hale getirmek amacıyla tercih edilir. switch yapısı, bir ifadeyi değerlendirir ve bu ifadeye uygun olan case (durum) bloğunu çalıştırır.</a:t>
            </a:r>
          </a:p>
          <a:p>
            <a:pPr marL="0" indent="0">
              <a:buNone/>
            </a:pPr>
            <a:r>
              <a:rPr lang="tr-TR" sz="1700" dirty="0">
                <a:latin typeface="Times New Roman" panose="02020603050405020304" pitchFamily="18" charset="0"/>
                <a:cs typeface="Times New Roman" panose="02020603050405020304" pitchFamily="18" charset="0"/>
              </a:rPr>
              <a:t>	</a:t>
            </a:r>
          </a:p>
          <a:p>
            <a:pPr marL="0" indent="0">
              <a:buNone/>
            </a:pPr>
            <a:r>
              <a:rPr lang="tr-TR" sz="1700" dirty="0">
                <a:latin typeface="Times New Roman" panose="02020603050405020304" pitchFamily="18" charset="0"/>
                <a:cs typeface="Times New Roman" panose="02020603050405020304" pitchFamily="18" charset="0"/>
              </a:rPr>
              <a:t>	switch (değişken) { </a:t>
            </a:r>
          </a:p>
          <a:p>
            <a:pPr marL="0" indent="0">
              <a:buNone/>
            </a:pPr>
            <a:r>
              <a:rPr lang="tr-TR" sz="1700" dirty="0">
                <a:latin typeface="Times New Roman" panose="02020603050405020304" pitchFamily="18" charset="0"/>
                <a:cs typeface="Times New Roman" panose="02020603050405020304" pitchFamily="18" charset="0"/>
              </a:rPr>
              <a:t>		case değer1: </a:t>
            </a:r>
          </a:p>
          <a:p>
            <a:pPr marL="0" indent="0">
              <a:buNone/>
            </a:pPr>
            <a:r>
              <a:rPr lang="tr-TR" sz="1700" dirty="0">
                <a:latin typeface="Times New Roman" panose="02020603050405020304" pitchFamily="18" charset="0"/>
                <a:cs typeface="Times New Roman" panose="02020603050405020304" pitchFamily="18" charset="0"/>
              </a:rPr>
              <a:t>			// Eğer değişkenin değeri "değer1" 			    ise bu blok çalışır </a:t>
            </a:r>
          </a:p>
          <a:p>
            <a:pPr marL="0" indent="0">
              <a:buNone/>
            </a:pPr>
            <a:r>
              <a:rPr lang="tr-TR" sz="1700" dirty="0">
                <a:latin typeface="Times New Roman" panose="02020603050405020304" pitchFamily="18" charset="0"/>
                <a:cs typeface="Times New Roman" panose="02020603050405020304" pitchFamily="18" charset="0"/>
              </a:rPr>
              <a:t>			break; </a:t>
            </a:r>
          </a:p>
          <a:p>
            <a:pPr marL="0" indent="0">
              <a:buNone/>
            </a:pPr>
            <a:endParaRPr lang="tr-TR" sz="1700" dirty="0">
              <a:latin typeface="Times New Roman" panose="02020603050405020304" pitchFamily="18" charset="0"/>
              <a:cs typeface="Times New Roman" panose="02020603050405020304" pitchFamily="18" charset="0"/>
            </a:endParaRPr>
          </a:p>
          <a:p>
            <a:pPr marL="0" indent="0">
              <a:buNone/>
            </a:pPr>
            <a:r>
              <a:rPr lang="tr-TR" sz="1700" dirty="0">
                <a:latin typeface="Times New Roman" panose="02020603050405020304" pitchFamily="18" charset="0"/>
                <a:cs typeface="Times New Roman" panose="02020603050405020304" pitchFamily="18" charset="0"/>
              </a:rPr>
              <a:t>		….           ***case birden fazla olabilir!</a:t>
            </a:r>
          </a:p>
          <a:p>
            <a:pPr marL="0" indent="0">
              <a:buNone/>
            </a:pPr>
            <a:r>
              <a:rPr lang="tr-TR" sz="1700" dirty="0">
                <a:latin typeface="Times New Roman" panose="02020603050405020304" pitchFamily="18" charset="0"/>
                <a:cs typeface="Times New Roman" panose="02020603050405020304" pitchFamily="18" charset="0"/>
              </a:rPr>
              <a:t>	</a:t>
            </a:r>
          </a:p>
          <a:p>
            <a:pPr marL="0" indent="0">
              <a:buNone/>
            </a:pPr>
            <a:r>
              <a:rPr lang="tr-TR" sz="1700" dirty="0">
                <a:latin typeface="Times New Roman" panose="02020603050405020304" pitchFamily="18" charset="0"/>
                <a:cs typeface="Times New Roman" panose="02020603050405020304" pitchFamily="18" charset="0"/>
              </a:rPr>
              <a:t>		default: </a:t>
            </a:r>
          </a:p>
          <a:p>
            <a:pPr marL="0" indent="0">
              <a:buNone/>
            </a:pPr>
            <a:r>
              <a:rPr lang="tr-TR" sz="1700" dirty="0">
                <a:latin typeface="Times New Roman" panose="02020603050405020304" pitchFamily="18" charset="0"/>
                <a:cs typeface="Times New Roman" panose="02020603050405020304" pitchFamily="18" charset="0"/>
              </a:rPr>
              <a:t>			// Yukarıdaki hiçbir case ile 				    eşleşmezse bu blok çalışır </a:t>
            </a:r>
          </a:p>
          <a:p>
            <a:pPr marL="0" indent="0">
              <a:buNone/>
            </a:pPr>
            <a:r>
              <a:rPr lang="tr-TR" sz="1700" dirty="0">
                <a:latin typeface="Times New Roman" panose="02020603050405020304" pitchFamily="18" charset="0"/>
                <a:cs typeface="Times New Roman" panose="02020603050405020304" pitchFamily="18" charset="0"/>
              </a:rPr>
              <a:t>			break; </a:t>
            </a:r>
          </a:p>
          <a:p>
            <a:pPr marL="0" indent="0">
              <a:buNone/>
            </a:pPr>
            <a:r>
              <a:rPr lang="tr-TR" sz="1700" dirty="0">
                <a:latin typeface="Times New Roman" panose="02020603050405020304" pitchFamily="18" charset="0"/>
                <a:cs typeface="Times New Roman" panose="02020603050405020304" pitchFamily="18" charset="0"/>
              </a:rPr>
              <a:t>	} </a:t>
            </a:r>
          </a:p>
          <a:p>
            <a:endParaRPr lang="tr-TR" sz="1400" dirty="0"/>
          </a:p>
        </p:txBody>
      </p:sp>
    </p:spTree>
    <p:extLst>
      <p:ext uri="{BB962C8B-B14F-4D97-AF65-F5344CB8AC3E}">
        <p14:creationId xmlns:p14="http://schemas.microsoft.com/office/powerpoint/2010/main" val="3366539169"/>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1" name="Rectangle 34">
            <a:extLst>
              <a:ext uri="{FF2B5EF4-FFF2-40B4-BE49-F238E27FC236}">
                <a16:creationId xmlns:a16="http://schemas.microsoft.com/office/drawing/2014/main" id="{49484204-AAC3-4FE4-AA51-51757C84A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E252CC54-E45C-22F4-549D-DAD20EEC3D83}"/>
              </a:ext>
            </a:extLst>
          </p:cNvPr>
          <p:cNvSpPr>
            <a:spLocks noGrp="1"/>
          </p:cNvSpPr>
          <p:nvPr>
            <p:ph type="title"/>
          </p:nvPr>
        </p:nvSpPr>
        <p:spPr>
          <a:xfrm>
            <a:off x="640080" y="639704"/>
            <a:ext cx="3585556" cy="5577840"/>
          </a:xfrm>
        </p:spPr>
        <p:txBody>
          <a:bodyPr anchor="ctr">
            <a:normAutofit/>
          </a:bodyPr>
          <a:lstStyle/>
          <a:p>
            <a:pPr algn="ctr"/>
            <a:r>
              <a:rPr lang="tr-TR" sz="4100" b="1" dirty="0">
                <a:latin typeface="Times New Roman" panose="02020603050405020304" pitchFamily="18" charset="0"/>
                <a:cs typeface="Times New Roman" panose="02020603050405020304" pitchFamily="18" charset="0"/>
              </a:rPr>
              <a:t>C </a:t>
            </a:r>
            <a:r>
              <a:rPr lang="tr-TR" b="1" dirty="0">
                <a:latin typeface="Times New Roman" panose="02020603050405020304" pitchFamily="18" charset="0"/>
                <a:cs typeface="Times New Roman" panose="02020603050405020304" pitchFamily="18" charset="0"/>
              </a:rPr>
              <a:t>Programlama</a:t>
            </a:r>
            <a:r>
              <a:rPr lang="tr-TR" sz="4100" b="1" dirty="0">
                <a:latin typeface="Times New Roman" panose="02020603050405020304" pitchFamily="18" charset="0"/>
                <a:cs typeface="Times New Roman" panose="02020603050405020304" pitchFamily="18" charset="0"/>
              </a:rPr>
              <a:t> Nedir?</a:t>
            </a:r>
          </a:p>
        </p:txBody>
      </p:sp>
      <p:graphicFrame>
        <p:nvGraphicFramePr>
          <p:cNvPr id="30" name="İçerik Yer Tutucusu 2">
            <a:extLst>
              <a:ext uri="{FF2B5EF4-FFF2-40B4-BE49-F238E27FC236}">
                <a16:creationId xmlns:a16="http://schemas.microsoft.com/office/drawing/2014/main" id="{CB741962-4756-9591-1B2E-E3C25C3B6636}"/>
              </a:ext>
            </a:extLst>
          </p:cNvPr>
          <p:cNvGraphicFramePr>
            <a:graphicFrameLocks noGrp="1"/>
          </p:cNvGraphicFramePr>
          <p:nvPr>
            <p:ph idx="1"/>
            <p:extLst>
              <p:ext uri="{D42A27DB-BD31-4B8C-83A1-F6EECF244321}">
                <p14:modId xmlns:p14="http://schemas.microsoft.com/office/powerpoint/2010/main" val="2460397256"/>
              </p:ext>
            </p:extLst>
          </p:nvPr>
        </p:nvGraphicFramePr>
        <p:xfrm>
          <a:off x="4901472" y="639705"/>
          <a:ext cx="6506304" cy="5577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725108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8728DE9C-1160-46AD-BFBB-926C5B898D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B52C896C-0BAF-2AAC-9DC6-E7EDC64D5697}"/>
              </a:ext>
            </a:extLst>
          </p:cNvPr>
          <p:cNvSpPr>
            <a:spLocks noGrp="1"/>
          </p:cNvSpPr>
          <p:nvPr>
            <p:ph type="title"/>
          </p:nvPr>
        </p:nvSpPr>
        <p:spPr>
          <a:xfrm>
            <a:off x="8023622" y="639704"/>
            <a:ext cx="3528297" cy="5577840"/>
          </a:xfrm>
        </p:spPr>
        <p:txBody>
          <a:bodyPr anchor="ctr">
            <a:normAutofit/>
          </a:bodyPr>
          <a:lstStyle/>
          <a:p>
            <a:pPr algn="ctr"/>
            <a:r>
              <a:rPr lang="tr-TR" b="1" dirty="0">
                <a:latin typeface="Times New Roman" panose="02020603050405020304" pitchFamily="18" charset="0"/>
                <a:cs typeface="Times New Roman" panose="02020603050405020304" pitchFamily="18" charset="0"/>
              </a:rPr>
              <a:t>C Programlama Avantajları</a:t>
            </a:r>
          </a:p>
        </p:txBody>
      </p:sp>
      <p:sp useBgFill="1">
        <p:nvSpPr>
          <p:cNvPr id="68" name="Rectangle 67">
            <a:extLst>
              <a:ext uri="{FF2B5EF4-FFF2-40B4-BE49-F238E27FC236}">
                <a16:creationId xmlns:a16="http://schemas.microsoft.com/office/drawing/2014/main" id="{FD6F5C10-FFCF-4315-BBBF-D490278FF7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38366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62CF76CD-A8A6-4E54-A293-252DEB5ECB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1">
              <a:lumMod val="50000"/>
              <a:lumOff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graphicFrame>
        <p:nvGraphicFramePr>
          <p:cNvPr id="17" name="İçerik Yer Tutucusu 2">
            <a:extLst>
              <a:ext uri="{FF2B5EF4-FFF2-40B4-BE49-F238E27FC236}">
                <a16:creationId xmlns:a16="http://schemas.microsoft.com/office/drawing/2014/main" id="{F7B5EDA2-AC3E-F67D-2BCE-696D5254F705}"/>
              </a:ext>
            </a:extLst>
          </p:cNvPr>
          <p:cNvGraphicFramePr>
            <a:graphicFrameLocks noGrp="1"/>
          </p:cNvGraphicFramePr>
          <p:nvPr>
            <p:ph idx="1"/>
            <p:extLst>
              <p:ext uri="{D42A27DB-BD31-4B8C-83A1-F6EECF244321}">
                <p14:modId xmlns:p14="http://schemas.microsoft.com/office/powerpoint/2010/main" val="3621938049"/>
              </p:ext>
            </p:extLst>
          </p:nvPr>
        </p:nvGraphicFramePr>
        <p:xfrm>
          <a:off x="784225" y="639763"/>
          <a:ext cx="5959475" cy="55777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3848956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663E703-03E4-30A3-50A6-6E568F073885}"/>
              </a:ext>
            </a:extLst>
          </p:cNvPr>
          <p:cNvSpPr>
            <a:spLocks noGrp="1"/>
          </p:cNvSpPr>
          <p:nvPr>
            <p:ph type="title"/>
          </p:nvPr>
        </p:nvSpPr>
        <p:spPr>
          <a:xfrm>
            <a:off x="1371600" y="685800"/>
            <a:ext cx="9601200" cy="1485900"/>
          </a:xfrm>
        </p:spPr>
        <p:txBody>
          <a:bodyPr>
            <a:normAutofit/>
          </a:bodyPr>
          <a:lstStyle/>
          <a:p>
            <a:pPr algn="ctr"/>
            <a:r>
              <a:rPr lang="tr-TR" b="1" dirty="0">
                <a:latin typeface="Times New Roman" panose="02020603050405020304" pitchFamily="18" charset="0"/>
                <a:cs typeface="Times New Roman" panose="02020603050405020304" pitchFamily="18" charset="0"/>
              </a:rPr>
              <a:t>C Programlama Avantajları</a:t>
            </a:r>
            <a:endParaRPr lang="tr-TR" dirty="0"/>
          </a:p>
        </p:txBody>
      </p:sp>
      <p:graphicFrame>
        <p:nvGraphicFramePr>
          <p:cNvPr id="5" name="İçerik Yer Tutucusu 2">
            <a:extLst>
              <a:ext uri="{FF2B5EF4-FFF2-40B4-BE49-F238E27FC236}">
                <a16:creationId xmlns:a16="http://schemas.microsoft.com/office/drawing/2014/main" id="{FC482CEB-761E-0372-666B-BEE088B19424}"/>
              </a:ext>
            </a:extLst>
          </p:cNvPr>
          <p:cNvGraphicFramePr>
            <a:graphicFrameLocks noGrp="1"/>
          </p:cNvGraphicFramePr>
          <p:nvPr>
            <p:ph idx="1"/>
            <p:extLst>
              <p:ext uri="{D42A27DB-BD31-4B8C-83A1-F6EECF244321}">
                <p14:modId xmlns:p14="http://schemas.microsoft.com/office/powerpoint/2010/main" val="3864294802"/>
              </p:ext>
            </p:extLst>
          </p:nvPr>
        </p:nvGraphicFramePr>
        <p:xfrm>
          <a:off x="1219200" y="1925782"/>
          <a:ext cx="10446328" cy="45858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6993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32913C4-1D76-6A59-8D8B-C9065FAA3D74}"/>
              </a:ext>
            </a:extLst>
          </p:cNvPr>
          <p:cNvSpPr>
            <a:spLocks noGrp="1"/>
          </p:cNvSpPr>
          <p:nvPr>
            <p:ph type="title"/>
          </p:nvPr>
        </p:nvSpPr>
        <p:spPr>
          <a:xfrm>
            <a:off x="1371600" y="685800"/>
            <a:ext cx="9601200" cy="1485900"/>
          </a:xfrm>
        </p:spPr>
        <p:txBody>
          <a:bodyPr>
            <a:normAutofit/>
          </a:bodyPr>
          <a:lstStyle/>
          <a:p>
            <a:pPr algn="ctr"/>
            <a:r>
              <a:rPr lang="tr-TR" b="1" dirty="0">
                <a:latin typeface="Times New Roman" panose="02020603050405020304" pitchFamily="18" charset="0"/>
                <a:cs typeface="Times New Roman" panose="02020603050405020304" pitchFamily="18" charset="0"/>
              </a:rPr>
              <a:t>Standart Kütüphaneler</a:t>
            </a:r>
          </a:p>
        </p:txBody>
      </p:sp>
      <p:graphicFrame>
        <p:nvGraphicFramePr>
          <p:cNvPr id="7" name="İçerik Yer Tutucusu 2">
            <a:extLst>
              <a:ext uri="{FF2B5EF4-FFF2-40B4-BE49-F238E27FC236}">
                <a16:creationId xmlns:a16="http://schemas.microsoft.com/office/drawing/2014/main" id="{1D8499D5-FFAD-CBE5-515B-92C4E709B8FB}"/>
              </a:ext>
            </a:extLst>
          </p:cNvPr>
          <p:cNvGraphicFramePr>
            <a:graphicFrameLocks noGrp="1"/>
          </p:cNvGraphicFramePr>
          <p:nvPr>
            <p:ph idx="1"/>
            <p:extLst>
              <p:ext uri="{D42A27DB-BD31-4B8C-83A1-F6EECF244321}">
                <p14:modId xmlns:p14="http://schemas.microsoft.com/office/powerpoint/2010/main" val="1448164195"/>
              </p:ext>
            </p:extLst>
          </p:nvPr>
        </p:nvGraphicFramePr>
        <p:xfrm>
          <a:off x="1371600" y="1731818"/>
          <a:ext cx="10432473" cy="42464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6316775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9484204-AAC3-4FE4-AA51-51757C84A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EB7AC12B-81DB-4F2B-10DD-913E2DC04A6C}"/>
              </a:ext>
            </a:extLst>
          </p:cNvPr>
          <p:cNvSpPr>
            <a:spLocks noGrp="1"/>
          </p:cNvSpPr>
          <p:nvPr>
            <p:ph type="title"/>
          </p:nvPr>
        </p:nvSpPr>
        <p:spPr>
          <a:xfrm>
            <a:off x="640080" y="639704"/>
            <a:ext cx="3299579" cy="5577840"/>
          </a:xfrm>
        </p:spPr>
        <p:txBody>
          <a:bodyPr anchor="ctr">
            <a:normAutofit/>
          </a:bodyPr>
          <a:lstStyle/>
          <a:p>
            <a:pPr algn="ctr"/>
            <a:r>
              <a:rPr lang="tr-TR" b="1" dirty="0">
                <a:latin typeface="Times New Roman" panose="02020603050405020304" pitchFamily="18" charset="0"/>
                <a:cs typeface="Times New Roman" panose="02020603050405020304" pitchFamily="18" charset="0"/>
              </a:rPr>
              <a:t>Veri Tipleri ve Değişkenler</a:t>
            </a:r>
          </a:p>
        </p:txBody>
      </p:sp>
      <p:graphicFrame>
        <p:nvGraphicFramePr>
          <p:cNvPr id="5" name="İçerik Yer Tutucusu 2">
            <a:extLst>
              <a:ext uri="{FF2B5EF4-FFF2-40B4-BE49-F238E27FC236}">
                <a16:creationId xmlns:a16="http://schemas.microsoft.com/office/drawing/2014/main" id="{A1F21924-293A-C958-CC37-2C15EC11AC60}"/>
              </a:ext>
            </a:extLst>
          </p:cNvPr>
          <p:cNvGraphicFramePr>
            <a:graphicFrameLocks noGrp="1"/>
          </p:cNvGraphicFramePr>
          <p:nvPr>
            <p:ph idx="1"/>
            <p:extLst>
              <p:ext uri="{D42A27DB-BD31-4B8C-83A1-F6EECF244321}">
                <p14:modId xmlns:p14="http://schemas.microsoft.com/office/powerpoint/2010/main" val="2091471446"/>
              </p:ext>
            </p:extLst>
          </p:nvPr>
        </p:nvGraphicFramePr>
        <p:xfrm>
          <a:off x="4901472" y="639705"/>
          <a:ext cx="6506304" cy="5577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5657819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265A77C-30C8-9C1D-D349-057C8FC9CC40}"/>
              </a:ext>
            </a:extLst>
          </p:cNvPr>
          <p:cNvSpPr>
            <a:spLocks noGrp="1"/>
          </p:cNvSpPr>
          <p:nvPr>
            <p:ph type="title"/>
          </p:nvPr>
        </p:nvSpPr>
        <p:spPr>
          <a:xfrm>
            <a:off x="1371600" y="685800"/>
            <a:ext cx="9601200" cy="1046018"/>
          </a:xfrm>
        </p:spPr>
        <p:txBody>
          <a:bodyPr>
            <a:normAutofit/>
          </a:bodyPr>
          <a:lstStyle/>
          <a:p>
            <a:pPr algn="ctr"/>
            <a:r>
              <a:rPr lang="tr-TR" b="1" dirty="0">
                <a:latin typeface="Times New Roman" panose="02020603050405020304" pitchFamily="18" charset="0"/>
                <a:cs typeface="Times New Roman" panose="02020603050405020304" pitchFamily="18" charset="0"/>
              </a:rPr>
              <a:t>Int Yapısı</a:t>
            </a:r>
          </a:p>
        </p:txBody>
      </p:sp>
      <p:graphicFrame>
        <p:nvGraphicFramePr>
          <p:cNvPr id="5" name="İçerik Yer Tutucusu 2">
            <a:extLst>
              <a:ext uri="{FF2B5EF4-FFF2-40B4-BE49-F238E27FC236}">
                <a16:creationId xmlns:a16="http://schemas.microsoft.com/office/drawing/2014/main" id="{975FD47B-7FFC-8244-88C8-87EF418338CF}"/>
              </a:ext>
            </a:extLst>
          </p:cNvPr>
          <p:cNvGraphicFramePr>
            <a:graphicFrameLocks noGrp="1"/>
          </p:cNvGraphicFramePr>
          <p:nvPr>
            <p:ph idx="1"/>
            <p:extLst>
              <p:ext uri="{D42A27DB-BD31-4B8C-83A1-F6EECF244321}">
                <p14:modId xmlns:p14="http://schemas.microsoft.com/office/powerpoint/2010/main" val="1432502414"/>
              </p:ext>
            </p:extLst>
          </p:nvPr>
        </p:nvGraphicFramePr>
        <p:xfrm>
          <a:off x="1371600" y="1856509"/>
          <a:ext cx="9892145" cy="40489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101644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B7C5909-4046-A989-3FD3-9C6FF970AB95}"/>
              </a:ext>
            </a:extLst>
          </p:cNvPr>
          <p:cNvSpPr>
            <a:spLocks noGrp="1"/>
          </p:cNvSpPr>
          <p:nvPr>
            <p:ph type="title"/>
          </p:nvPr>
        </p:nvSpPr>
        <p:spPr>
          <a:xfrm>
            <a:off x="1371600" y="685800"/>
            <a:ext cx="9601200" cy="893618"/>
          </a:xfrm>
        </p:spPr>
        <p:txBody>
          <a:bodyPr/>
          <a:lstStyle/>
          <a:p>
            <a:pPr algn="ctr"/>
            <a:r>
              <a:rPr lang="tr-TR" b="1" dirty="0">
                <a:latin typeface="Times New Roman" panose="02020603050405020304" pitchFamily="18" charset="0"/>
                <a:cs typeface="Times New Roman" panose="02020603050405020304" pitchFamily="18" charset="0"/>
              </a:rPr>
              <a:t>Float Yapısı</a:t>
            </a:r>
          </a:p>
        </p:txBody>
      </p:sp>
      <p:graphicFrame>
        <p:nvGraphicFramePr>
          <p:cNvPr id="5" name="İçerik Yer Tutucusu 2">
            <a:extLst>
              <a:ext uri="{FF2B5EF4-FFF2-40B4-BE49-F238E27FC236}">
                <a16:creationId xmlns:a16="http://schemas.microsoft.com/office/drawing/2014/main" id="{7A406CF0-1185-A81B-9A27-014D6B8B266B}"/>
              </a:ext>
            </a:extLst>
          </p:cNvPr>
          <p:cNvGraphicFramePr>
            <a:graphicFrameLocks noGrp="1"/>
          </p:cNvGraphicFramePr>
          <p:nvPr>
            <p:ph idx="1"/>
            <p:extLst>
              <p:ext uri="{D42A27DB-BD31-4B8C-83A1-F6EECF244321}">
                <p14:modId xmlns:p14="http://schemas.microsoft.com/office/powerpoint/2010/main" val="239655849"/>
              </p:ext>
            </p:extLst>
          </p:nvPr>
        </p:nvGraphicFramePr>
        <p:xfrm>
          <a:off x="1371600" y="1884218"/>
          <a:ext cx="10183092" cy="42879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187168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9484204-AAC3-4FE4-AA51-51757C84A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6B84F12D-ED1A-7327-2E05-ED2ACA053440}"/>
              </a:ext>
            </a:extLst>
          </p:cNvPr>
          <p:cNvSpPr>
            <a:spLocks noGrp="1"/>
          </p:cNvSpPr>
          <p:nvPr>
            <p:ph type="title"/>
          </p:nvPr>
        </p:nvSpPr>
        <p:spPr>
          <a:xfrm>
            <a:off x="640080" y="639704"/>
            <a:ext cx="3299579" cy="5577840"/>
          </a:xfrm>
        </p:spPr>
        <p:txBody>
          <a:bodyPr anchor="ctr">
            <a:normAutofit/>
          </a:bodyPr>
          <a:lstStyle/>
          <a:p>
            <a:pPr algn="ctr"/>
            <a:r>
              <a:rPr lang="tr-TR" b="1" dirty="0">
                <a:latin typeface="Times New Roman" panose="02020603050405020304" pitchFamily="18" charset="0"/>
                <a:cs typeface="Times New Roman" panose="02020603050405020304" pitchFamily="18" charset="0"/>
              </a:rPr>
              <a:t>Double Yapısı</a:t>
            </a:r>
          </a:p>
        </p:txBody>
      </p:sp>
      <p:graphicFrame>
        <p:nvGraphicFramePr>
          <p:cNvPr id="5" name="İçerik Yer Tutucusu 2">
            <a:extLst>
              <a:ext uri="{FF2B5EF4-FFF2-40B4-BE49-F238E27FC236}">
                <a16:creationId xmlns:a16="http://schemas.microsoft.com/office/drawing/2014/main" id="{E0F3AF9B-1A63-0B97-A53F-1EE99D14FD69}"/>
              </a:ext>
            </a:extLst>
          </p:cNvPr>
          <p:cNvGraphicFramePr>
            <a:graphicFrameLocks noGrp="1"/>
          </p:cNvGraphicFramePr>
          <p:nvPr>
            <p:ph idx="1"/>
            <p:extLst>
              <p:ext uri="{D42A27DB-BD31-4B8C-83A1-F6EECF244321}">
                <p14:modId xmlns:p14="http://schemas.microsoft.com/office/powerpoint/2010/main" val="3987247998"/>
              </p:ext>
            </p:extLst>
          </p:nvPr>
        </p:nvGraphicFramePr>
        <p:xfrm>
          <a:off x="4901472" y="997527"/>
          <a:ext cx="6459255" cy="52200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307842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Kırpma">
  <a:themeElements>
    <a:clrScheme name="Kırpma">
      <a:dk1>
        <a:sysClr val="windowText" lastClr="000000"/>
      </a:dk1>
      <a:lt1>
        <a:sysClr val="window" lastClr="FFFFFF"/>
      </a:lt1>
      <a:dk2>
        <a:srgbClr val="1A2E40"/>
      </a:dk2>
      <a:lt2>
        <a:srgbClr val="EBE7DD"/>
      </a:lt2>
      <a:accent1>
        <a:srgbClr val="69A1AB"/>
      </a:accent1>
      <a:accent2>
        <a:srgbClr val="F2C418"/>
      </a:accent2>
      <a:accent3>
        <a:srgbClr val="87492C"/>
      </a:accent3>
      <a:accent4>
        <a:srgbClr val="4A845E"/>
      </a:accent4>
      <a:accent5>
        <a:srgbClr val="DC9528"/>
      </a:accent5>
      <a:accent6>
        <a:srgbClr val="9A5D78"/>
      </a:accent6>
      <a:hlink>
        <a:srgbClr val="66C8E3"/>
      </a:hlink>
      <a:folHlink>
        <a:srgbClr val="B162A1"/>
      </a:folHlink>
    </a:clrScheme>
    <a:fontScheme name="Kırpma">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Kırpma">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17F9D331-421E-442F-B033-AF5B21A44854}"/>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Crop</Template>
  <TotalTime>1328</TotalTime>
  <Words>1146</Words>
  <Application>Microsoft Macintosh PowerPoint</Application>
  <PresentationFormat>Geniş ekran</PresentationFormat>
  <Paragraphs>93</Paragraphs>
  <Slides>16</Slides>
  <Notes>1</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16</vt:i4>
      </vt:variant>
    </vt:vector>
  </HeadingPairs>
  <TitlesOfParts>
    <vt:vector size="20" baseType="lpstr">
      <vt:lpstr>Aptos</vt:lpstr>
      <vt:lpstr>Franklin Gothic Book</vt:lpstr>
      <vt:lpstr>Times New Roman</vt:lpstr>
      <vt:lpstr>Kırpma</vt:lpstr>
      <vt:lpstr>C programlama</vt:lpstr>
      <vt:lpstr>C Programlama Nedir?</vt:lpstr>
      <vt:lpstr>C Programlama Avantajları</vt:lpstr>
      <vt:lpstr>C Programlama Avantajları</vt:lpstr>
      <vt:lpstr>Standart Kütüphaneler</vt:lpstr>
      <vt:lpstr>Veri Tipleri ve Değişkenler</vt:lpstr>
      <vt:lpstr>Int Yapısı</vt:lpstr>
      <vt:lpstr>Float Yapısı</vt:lpstr>
      <vt:lpstr>Double Yapısı</vt:lpstr>
      <vt:lpstr>Char Yapısı</vt:lpstr>
      <vt:lpstr>Ascii Table</vt:lpstr>
      <vt:lpstr>Printf - Scanf </vt:lpstr>
      <vt:lpstr>Const ve Define Yapısı</vt:lpstr>
      <vt:lpstr>Operatörler</vt:lpstr>
      <vt:lpstr>Else-If  Yapısı</vt:lpstr>
      <vt:lpstr>Switch Case Yapısı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Yunus KANGAL</dc:creator>
  <cp:lastModifiedBy>Zeynep ASLAN</cp:lastModifiedBy>
  <cp:revision>3</cp:revision>
  <dcterms:created xsi:type="dcterms:W3CDTF">2024-10-21T12:15:50Z</dcterms:created>
  <dcterms:modified xsi:type="dcterms:W3CDTF">2024-10-24T08:04:36Z</dcterms:modified>
</cp:coreProperties>
</file>