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10"/>
  </p:notesMasterIdLst>
  <p:sldIdLst>
    <p:sldId id="256" r:id="rId2"/>
    <p:sldId id="273" r:id="rId3"/>
    <p:sldId id="278" r:id="rId4"/>
    <p:sldId id="274" r:id="rId5"/>
    <p:sldId id="275" r:id="rId6"/>
    <p:sldId id="276" r:id="rId7"/>
    <p:sldId id="277" r:id="rId8"/>
    <p:sldId id="27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16"/>
    <p:restoredTop sz="94813"/>
  </p:normalViewPr>
  <p:slideViewPr>
    <p:cSldViewPr snapToGrid="0">
      <p:cViewPr varScale="1">
        <p:scale>
          <a:sx n="87" d="100"/>
          <a:sy n="87" d="100"/>
        </p:scale>
        <p:origin x="22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6101C7-6E34-4CAF-93EB-86DE7BD549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D165C4F-46E6-4A34-93C7-2AAD3D33AE6B}">
      <dgm:prSet custT="1"/>
      <dgm:spPr/>
      <dgm:t>
        <a:bodyPr/>
        <a:lstStyle/>
        <a:p>
          <a:pPr algn="ctr"/>
          <a:r>
            <a:rPr lang="tr-TR" sz="20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Döngüler, belirli bir kod bloğunu tekrar tekrar çalıştırmamızı sağlar. Döngüler sayesinde kod yazarken zamandan tasarruf edebiliriz ve kodun etkinliğini artırabiliriz. Döngüler genellikle aynı işi birden fazla defa yapmak gerektiğinde kullanılır.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BFB546-8481-498B-868D-05CFC090311F}" type="parTrans" cxnId="{8EC45BB7-7946-4367-A046-A0462D880C3D}">
      <dgm:prSet/>
      <dgm:spPr/>
      <dgm:t>
        <a:bodyPr/>
        <a:lstStyle/>
        <a:p>
          <a:endParaRPr lang="en-US"/>
        </a:p>
      </dgm:t>
    </dgm:pt>
    <dgm:pt modelId="{94F0296C-E61C-4EDD-AB57-9F9CF96EA99F}" type="sibTrans" cxnId="{8EC45BB7-7946-4367-A046-A0462D880C3D}">
      <dgm:prSet/>
      <dgm:spPr/>
      <dgm:t>
        <a:bodyPr/>
        <a:lstStyle/>
        <a:p>
          <a:endParaRPr lang="en-US"/>
        </a:p>
      </dgm:t>
    </dgm:pt>
    <dgm:pt modelId="{F29ECE4A-D138-4632-9856-C7AFAD04E90B}">
      <dgm:prSet custT="1"/>
      <dgm:spPr/>
      <dgm:t>
        <a:bodyPr/>
        <a:lstStyle/>
        <a:p>
          <a:pPr algn="ctr"/>
          <a:r>
            <a:rPr lang="tr-TR" sz="20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For döngüsü, while döngüsü , do-while döngüsü olmak üzere farklı çeşitlerde döngüler vardır.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86BF5C-EB76-42DA-A4D0-A6CE5F073A26}" type="parTrans" cxnId="{F7EB7904-2EB8-4ED5-B9B2-2A21C2BAA3A0}">
      <dgm:prSet/>
      <dgm:spPr/>
      <dgm:t>
        <a:bodyPr/>
        <a:lstStyle/>
        <a:p>
          <a:endParaRPr lang="en-US"/>
        </a:p>
      </dgm:t>
    </dgm:pt>
    <dgm:pt modelId="{67912340-8583-4B12-832B-BDF385B27AE0}" type="sibTrans" cxnId="{F7EB7904-2EB8-4ED5-B9B2-2A21C2BAA3A0}">
      <dgm:prSet/>
      <dgm:spPr/>
      <dgm:t>
        <a:bodyPr/>
        <a:lstStyle/>
        <a:p>
          <a:endParaRPr lang="en-US"/>
        </a:p>
      </dgm:t>
    </dgm:pt>
    <dgm:pt modelId="{974471D4-9A2D-43A9-8127-90651D3FA0C0}" type="pres">
      <dgm:prSet presAssocID="{4E6101C7-6E34-4CAF-93EB-86DE7BD54994}" presName="root" presStyleCnt="0">
        <dgm:presLayoutVars>
          <dgm:dir/>
          <dgm:resizeHandles val="exact"/>
        </dgm:presLayoutVars>
      </dgm:prSet>
      <dgm:spPr/>
    </dgm:pt>
    <dgm:pt modelId="{A7CB0FAC-9507-4CD4-82C2-E15C27A14B0F}" type="pres">
      <dgm:prSet presAssocID="{DD165C4F-46E6-4A34-93C7-2AAD3D33AE6B}" presName="compNode" presStyleCnt="0"/>
      <dgm:spPr/>
    </dgm:pt>
    <dgm:pt modelId="{9DD69648-BD74-41C7-9D09-45867F9B0FAA}" type="pres">
      <dgm:prSet presAssocID="{DD165C4F-46E6-4A34-93C7-2AAD3D33AE6B}" presName="bgRect" presStyleLbl="bgShp" presStyleIdx="0" presStyleCnt="2" custScaleX="98733"/>
      <dgm:spPr/>
    </dgm:pt>
    <dgm:pt modelId="{0F2A575A-8CDD-452D-86B9-23E519CCC82E}" type="pres">
      <dgm:prSet presAssocID="{DD165C4F-46E6-4A34-93C7-2AAD3D33AE6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inele"/>
        </a:ext>
      </dgm:extLst>
    </dgm:pt>
    <dgm:pt modelId="{270F93AA-ACBA-4F67-B6D5-FB7444A19962}" type="pres">
      <dgm:prSet presAssocID="{DD165C4F-46E6-4A34-93C7-2AAD3D33AE6B}" presName="spaceRect" presStyleCnt="0"/>
      <dgm:spPr/>
    </dgm:pt>
    <dgm:pt modelId="{C854D774-47ED-4CA9-991D-898F04DAEC0A}" type="pres">
      <dgm:prSet presAssocID="{DD165C4F-46E6-4A34-93C7-2AAD3D33AE6B}" presName="parTx" presStyleLbl="revTx" presStyleIdx="0" presStyleCnt="2">
        <dgm:presLayoutVars>
          <dgm:chMax val="0"/>
          <dgm:chPref val="0"/>
        </dgm:presLayoutVars>
      </dgm:prSet>
      <dgm:spPr/>
    </dgm:pt>
    <dgm:pt modelId="{EB77DC4D-E44B-4EA2-9570-FC5EDC07D631}" type="pres">
      <dgm:prSet presAssocID="{94F0296C-E61C-4EDD-AB57-9F9CF96EA99F}" presName="sibTrans" presStyleCnt="0"/>
      <dgm:spPr/>
    </dgm:pt>
    <dgm:pt modelId="{7742F220-CB9D-4D36-A061-C716C264C047}" type="pres">
      <dgm:prSet presAssocID="{F29ECE4A-D138-4632-9856-C7AFAD04E90B}" presName="compNode" presStyleCnt="0"/>
      <dgm:spPr/>
    </dgm:pt>
    <dgm:pt modelId="{B761AFFC-4C4C-43A4-97B3-C3C8F25C9EEA}" type="pres">
      <dgm:prSet presAssocID="{F29ECE4A-D138-4632-9856-C7AFAD04E90B}" presName="bgRect" presStyleLbl="bgShp" presStyleIdx="1" presStyleCnt="2" custScaleX="97888"/>
      <dgm:spPr/>
    </dgm:pt>
    <dgm:pt modelId="{8B86FD6A-A02A-4BC1-88D4-9708CD22D414}" type="pres">
      <dgm:prSet presAssocID="{F29ECE4A-D138-4632-9856-C7AFAD04E90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725BBCBA-E5CA-445D-BF03-EBFAD81474E2}" type="pres">
      <dgm:prSet presAssocID="{F29ECE4A-D138-4632-9856-C7AFAD04E90B}" presName="spaceRect" presStyleCnt="0"/>
      <dgm:spPr/>
    </dgm:pt>
    <dgm:pt modelId="{E61EC425-44EE-4CE4-94E1-C03238D5FD42}" type="pres">
      <dgm:prSet presAssocID="{F29ECE4A-D138-4632-9856-C7AFAD04E90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7EB7904-2EB8-4ED5-B9B2-2A21C2BAA3A0}" srcId="{4E6101C7-6E34-4CAF-93EB-86DE7BD54994}" destId="{F29ECE4A-D138-4632-9856-C7AFAD04E90B}" srcOrd="1" destOrd="0" parTransId="{5086BF5C-EB76-42DA-A4D0-A6CE5F073A26}" sibTransId="{67912340-8583-4B12-832B-BDF385B27AE0}"/>
    <dgm:cxn modelId="{EEAAC317-4D9E-454D-AF1C-5FB4930CEDB4}" type="presOf" srcId="{4E6101C7-6E34-4CAF-93EB-86DE7BD54994}" destId="{974471D4-9A2D-43A9-8127-90651D3FA0C0}" srcOrd="0" destOrd="0" presId="urn:microsoft.com/office/officeart/2018/2/layout/IconVerticalSolidList"/>
    <dgm:cxn modelId="{8EC45BB7-7946-4367-A046-A0462D880C3D}" srcId="{4E6101C7-6E34-4CAF-93EB-86DE7BD54994}" destId="{DD165C4F-46E6-4A34-93C7-2AAD3D33AE6B}" srcOrd="0" destOrd="0" parTransId="{77BFB546-8481-498B-868D-05CFC090311F}" sibTransId="{94F0296C-E61C-4EDD-AB57-9F9CF96EA99F}"/>
    <dgm:cxn modelId="{2D8A30E2-9F4D-4325-8D9C-1B585F6C1C45}" type="presOf" srcId="{F29ECE4A-D138-4632-9856-C7AFAD04E90B}" destId="{E61EC425-44EE-4CE4-94E1-C03238D5FD42}" srcOrd="0" destOrd="0" presId="urn:microsoft.com/office/officeart/2018/2/layout/IconVerticalSolidList"/>
    <dgm:cxn modelId="{11D5C7E5-0270-4AE3-A8C3-40246C17E6CE}" type="presOf" srcId="{DD165C4F-46E6-4A34-93C7-2AAD3D33AE6B}" destId="{C854D774-47ED-4CA9-991D-898F04DAEC0A}" srcOrd="0" destOrd="0" presId="urn:microsoft.com/office/officeart/2018/2/layout/IconVerticalSolidList"/>
    <dgm:cxn modelId="{3D2499DB-A6E5-498F-BDF8-BFC56FF5D61F}" type="presParOf" srcId="{974471D4-9A2D-43A9-8127-90651D3FA0C0}" destId="{A7CB0FAC-9507-4CD4-82C2-E15C27A14B0F}" srcOrd="0" destOrd="0" presId="urn:microsoft.com/office/officeart/2018/2/layout/IconVerticalSolidList"/>
    <dgm:cxn modelId="{5F5248CF-92CE-417E-BC7D-8B4445BADE71}" type="presParOf" srcId="{A7CB0FAC-9507-4CD4-82C2-E15C27A14B0F}" destId="{9DD69648-BD74-41C7-9D09-45867F9B0FAA}" srcOrd="0" destOrd="0" presId="urn:microsoft.com/office/officeart/2018/2/layout/IconVerticalSolidList"/>
    <dgm:cxn modelId="{41248B7E-4D61-4D41-9FB8-D48141B9AFBF}" type="presParOf" srcId="{A7CB0FAC-9507-4CD4-82C2-E15C27A14B0F}" destId="{0F2A575A-8CDD-452D-86B9-23E519CCC82E}" srcOrd="1" destOrd="0" presId="urn:microsoft.com/office/officeart/2018/2/layout/IconVerticalSolidList"/>
    <dgm:cxn modelId="{8CA23DFE-B1ED-4CCD-BD9C-2937A7769A5F}" type="presParOf" srcId="{A7CB0FAC-9507-4CD4-82C2-E15C27A14B0F}" destId="{270F93AA-ACBA-4F67-B6D5-FB7444A19962}" srcOrd="2" destOrd="0" presId="urn:microsoft.com/office/officeart/2018/2/layout/IconVerticalSolidList"/>
    <dgm:cxn modelId="{EDF4C48F-52CE-4A33-9108-AE50EDBDE871}" type="presParOf" srcId="{A7CB0FAC-9507-4CD4-82C2-E15C27A14B0F}" destId="{C854D774-47ED-4CA9-991D-898F04DAEC0A}" srcOrd="3" destOrd="0" presId="urn:microsoft.com/office/officeart/2018/2/layout/IconVerticalSolidList"/>
    <dgm:cxn modelId="{E5B4ADDF-134B-4951-96C7-BD8F2EA20CAD}" type="presParOf" srcId="{974471D4-9A2D-43A9-8127-90651D3FA0C0}" destId="{EB77DC4D-E44B-4EA2-9570-FC5EDC07D631}" srcOrd="1" destOrd="0" presId="urn:microsoft.com/office/officeart/2018/2/layout/IconVerticalSolidList"/>
    <dgm:cxn modelId="{D7D4C5E6-5DB6-4DBF-A4AC-D3BE1564AAE3}" type="presParOf" srcId="{974471D4-9A2D-43A9-8127-90651D3FA0C0}" destId="{7742F220-CB9D-4D36-A061-C716C264C047}" srcOrd="2" destOrd="0" presId="urn:microsoft.com/office/officeart/2018/2/layout/IconVerticalSolidList"/>
    <dgm:cxn modelId="{D6405BCA-A47F-4DAA-93F0-D82AD551AADF}" type="presParOf" srcId="{7742F220-CB9D-4D36-A061-C716C264C047}" destId="{B761AFFC-4C4C-43A4-97B3-C3C8F25C9EEA}" srcOrd="0" destOrd="0" presId="urn:microsoft.com/office/officeart/2018/2/layout/IconVerticalSolidList"/>
    <dgm:cxn modelId="{C25FCC5F-8C5B-4A2B-BAA5-89D14BFC941F}" type="presParOf" srcId="{7742F220-CB9D-4D36-A061-C716C264C047}" destId="{8B86FD6A-A02A-4BC1-88D4-9708CD22D414}" srcOrd="1" destOrd="0" presId="urn:microsoft.com/office/officeart/2018/2/layout/IconVerticalSolidList"/>
    <dgm:cxn modelId="{DFC50B8B-785E-427B-A4CA-61AFEB379F67}" type="presParOf" srcId="{7742F220-CB9D-4D36-A061-C716C264C047}" destId="{725BBCBA-E5CA-445D-BF03-EBFAD81474E2}" srcOrd="2" destOrd="0" presId="urn:microsoft.com/office/officeart/2018/2/layout/IconVerticalSolidList"/>
    <dgm:cxn modelId="{D1E9ED0B-2922-4912-9F17-5517341C70C1}" type="presParOf" srcId="{7742F220-CB9D-4D36-A061-C716C264C047}" destId="{E61EC425-44EE-4CE4-94E1-C03238D5FD4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DA8E2A-0561-40A6-B70C-780B5CD595F7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E2C135D-ABEC-451C-8396-42F70E943372}">
      <dgm:prSet custT="1"/>
      <dgm:spPr/>
      <dgm:t>
        <a:bodyPr/>
        <a:lstStyle/>
        <a:p>
          <a:r>
            <a:rPr lang="tr-TR" sz="18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Döngülerin çalışması, özellikle büyük veri üzerinde çalışıldığında performansı etkileyebilir. Gereksiz döngülerden kaçınmak ve döngüleri optimize etmek, programların performansını artırır.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BC2233-586B-486A-8679-01DBEC745F13}" type="parTrans" cxnId="{A578126B-3021-4E24-A480-465FC8B2C576}">
      <dgm:prSet/>
      <dgm:spPr/>
      <dgm:t>
        <a:bodyPr/>
        <a:lstStyle/>
        <a:p>
          <a:endParaRPr lang="en-US"/>
        </a:p>
      </dgm:t>
    </dgm:pt>
    <dgm:pt modelId="{0C896708-7C4F-481D-8210-68F52A6409C2}" type="sibTrans" cxnId="{A578126B-3021-4E24-A480-465FC8B2C576}">
      <dgm:prSet/>
      <dgm:spPr/>
      <dgm:t>
        <a:bodyPr/>
        <a:lstStyle/>
        <a:p>
          <a:endParaRPr lang="en-US"/>
        </a:p>
      </dgm:t>
    </dgm:pt>
    <dgm:pt modelId="{BE1DB21F-63D6-4EA2-9DF1-B63599B39446}">
      <dgm:prSet custT="1"/>
      <dgm:spPr/>
      <dgm:t>
        <a:bodyPr/>
        <a:lstStyle/>
        <a:p>
          <a:r>
            <a:rPr lang="tr-TR" sz="18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Dizilerle elemanlara erişmek ve işlem yapmak için, matematiksel işlemlerde(faktöriyel vb.), menü tabanlı uygulamalarda kullanıcı seçeneklerini kontrol etmek için ve belirli sayıda işlemleri gerçekleştirmek için kullanılır.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935D99-BA84-4A67-8822-3145BDC3D0B1}" type="parTrans" cxnId="{34668E27-3B0D-4A78-8502-50E2EAB1DE73}">
      <dgm:prSet/>
      <dgm:spPr/>
      <dgm:t>
        <a:bodyPr/>
        <a:lstStyle/>
        <a:p>
          <a:endParaRPr lang="en-US"/>
        </a:p>
      </dgm:t>
    </dgm:pt>
    <dgm:pt modelId="{4D0385BA-DC2D-4DF1-AC7A-E3A3638E12E5}" type="sibTrans" cxnId="{34668E27-3B0D-4A78-8502-50E2EAB1DE73}">
      <dgm:prSet/>
      <dgm:spPr/>
      <dgm:t>
        <a:bodyPr/>
        <a:lstStyle/>
        <a:p>
          <a:endParaRPr lang="en-US"/>
        </a:p>
      </dgm:t>
    </dgm:pt>
    <dgm:pt modelId="{47510DA5-6BED-1D4A-AC73-C27070EF1202}" type="pres">
      <dgm:prSet presAssocID="{E2DA8E2A-0561-40A6-B70C-780B5CD595F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7430E6D-C1E3-234B-AF1B-DD8E677AEE76}" type="pres">
      <dgm:prSet presAssocID="{CE2C135D-ABEC-451C-8396-42F70E943372}" presName="hierRoot1" presStyleCnt="0"/>
      <dgm:spPr/>
    </dgm:pt>
    <dgm:pt modelId="{190707A9-2B57-7649-AA91-5219D3205DF4}" type="pres">
      <dgm:prSet presAssocID="{CE2C135D-ABEC-451C-8396-42F70E943372}" presName="composite" presStyleCnt="0"/>
      <dgm:spPr/>
    </dgm:pt>
    <dgm:pt modelId="{EE870600-8459-AD4B-9E1F-9A5194618CAE}" type="pres">
      <dgm:prSet presAssocID="{CE2C135D-ABEC-451C-8396-42F70E943372}" presName="background" presStyleLbl="node0" presStyleIdx="0" presStyleCnt="2"/>
      <dgm:spPr/>
    </dgm:pt>
    <dgm:pt modelId="{007A8CB9-F494-0C4A-A8E8-857D5631A3F3}" type="pres">
      <dgm:prSet presAssocID="{CE2C135D-ABEC-451C-8396-42F70E943372}" presName="text" presStyleLbl="fgAcc0" presStyleIdx="0" presStyleCnt="2" custScaleX="114034" custScaleY="169149">
        <dgm:presLayoutVars>
          <dgm:chPref val="3"/>
        </dgm:presLayoutVars>
      </dgm:prSet>
      <dgm:spPr/>
    </dgm:pt>
    <dgm:pt modelId="{FCD7B48A-F5BF-614E-8424-CC80AB6540A9}" type="pres">
      <dgm:prSet presAssocID="{CE2C135D-ABEC-451C-8396-42F70E943372}" presName="hierChild2" presStyleCnt="0"/>
      <dgm:spPr/>
    </dgm:pt>
    <dgm:pt modelId="{88A79752-5A9F-294F-89E2-F93531362B3E}" type="pres">
      <dgm:prSet presAssocID="{BE1DB21F-63D6-4EA2-9DF1-B63599B39446}" presName="hierRoot1" presStyleCnt="0"/>
      <dgm:spPr/>
    </dgm:pt>
    <dgm:pt modelId="{76CE87A6-000B-4045-99F1-00857907F4B7}" type="pres">
      <dgm:prSet presAssocID="{BE1DB21F-63D6-4EA2-9DF1-B63599B39446}" presName="composite" presStyleCnt="0"/>
      <dgm:spPr/>
    </dgm:pt>
    <dgm:pt modelId="{50DB574E-6C7E-DB42-89D2-3CE7C83F513C}" type="pres">
      <dgm:prSet presAssocID="{BE1DB21F-63D6-4EA2-9DF1-B63599B39446}" presName="background" presStyleLbl="node0" presStyleIdx="1" presStyleCnt="2"/>
      <dgm:spPr/>
    </dgm:pt>
    <dgm:pt modelId="{C3905918-8739-2D4B-86EF-366C0341AAB6}" type="pres">
      <dgm:prSet presAssocID="{BE1DB21F-63D6-4EA2-9DF1-B63599B39446}" presName="text" presStyleLbl="fgAcc0" presStyleIdx="1" presStyleCnt="2" custScaleX="115627" custScaleY="171364">
        <dgm:presLayoutVars>
          <dgm:chPref val="3"/>
        </dgm:presLayoutVars>
      </dgm:prSet>
      <dgm:spPr/>
    </dgm:pt>
    <dgm:pt modelId="{2E914CBD-12F8-194A-A32B-5735B8397D77}" type="pres">
      <dgm:prSet presAssocID="{BE1DB21F-63D6-4EA2-9DF1-B63599B39446}" presName="hierChild2" presStyleCnt="0"/>
      <dgm:spPr/>
    </dgm:pt>
  </dgm:ptLst>
  <dgm:cxnLst>
    <dgm:cxn modelId="{B0501413-D4A9-014C-AC51-B4A86582B5E7}" type="presOf" srcId="{CE2C135D-ABEC-451C-8396-42F70E943372}" destId="{007A8CB9-F494-0C4A-A8E8-857D5631A3F3}" srcOrd="0" destOrd="0" presId="urn:microsoft.com/office/officeart/2005/8/layout/hierarchy1"/>
    <dgm:cxn modelId="{01CBB415-AAA1-B94B-BD6E-D8BC5878A49E}" type="presOf" srcId="{BE1DB21F-63D6-4EA2-9DF1-B63599B39446}" destId="{C3905918-8739-2D4B-86EF-366C0341AAB6}" srcOrd="0" destOrd="0" presId="urn:microsoft.com/office/officeart/2005/8/layout/hierarchy1"/>
    <dgm:cxn modelId="{34668E27-3B0D-4A78-8502-50E2EAB1DE73}" srcId="{E2DA8E2A-0561-40A6-B70C-780B5CD595F7}" destId="{BE1DB21F-63D6-4EA2-9DF1-B63599B39446}" srcOrd="1" destOrd="0" parTransId="{B5935D99-BA84-4A67-8822-3145BDC3D0B1}" sibTransId="{4D0385BA-DC2D-4DF1-AC7A-E3A3638E12E5}"/>
    <dgm:cxn modelId="{A578126B-3021-4E24-A480-465FC8B2C576}" srcId="{E2DA8E2A-0561-40A6-B70C-780B5CD595F7}" destId="{CE2C135D-ABEC-451C-8396-42F70E943372}" srcOrd="0" destOrd="0" parTransId="{93BC2233-586B-486A-8679-01DBEC745F13}" sibTransId="{0C896708-7C4F-481D-8210-68F52A6409C2}"/>
    <dgm:cxn modelId="{BF7F2DA8-FDF6-FC43-9D70-8C4E5D515DBD}" type="presOf" srcId="{E2DA8E2A-0561-40A6-B70C-780B5CD595F7}" destId="{47510DA5-6BED-1D4A-AC73-C27070EF1202}" srcOrd="0" destOrd="0" presId="urn:microsoft.com/office/officeart/2005/8/layout/hierarchy1"/>
    <dgm:cxn modelId="{5970B0FA-F38E-8042-B2E9-2C87EF1A8170}" type="presParOf" srcId="{47510DA5-6BED-1D4A-AC73-C27070EF1202}" destId="{E7430E6D-C1E3-234B-AF1B-DD8E677AEE76}" srcOrd="0" destOrd="0" presId="urn:microsoft.com/office/officeart/2005/8/layout/hierarchy1"/>
    <dgm:cxn modelId="{345E8690-E067-2449-AF4D-4DF7FF92A7EB}" type="presParOf" srcId="{E7430E6D-C1E3-234B-AF1B-DD8E677AEE76}" destId="{190707A9-2B57-7649-AA91-5219D3205DF4}" srcOrd="0" destOrd="0" presId="urn:microsoft.com/office/officeart/2005/8/layout/hierarchy1"/>
    <dgm:cxn modelId="{320B9EAC-882F-9A4C-A377-AB06F5496C55}" type="presParOf" srcId="{190707A9-2B57-7649-AA91-5219D3205DF4}" destId="{EE870600-8459-AD4B-9E1F-9A5194618CAE}" srcOrd="0" destOrd="0" presId="urn:microsoft.com/office/officeart/2005/8/layout/hierarchy1"/>
    <dgm:cxn modelId="{579B2712-526A-7B4D-9D99-40D7E3B5009F}" type="presParOf" srcId="{190707A9-2B57-7649-AA91-5219D3205DF4}" destId="{007A8CB9-F494-0C4A-A8E8-857D5631A3F3}" srcOrd="1" destOrd="0" presId="urn:microsoft.com/office/officeart/2005/8/layout/hierarchy1"/>
    <dgm:cxn modelId="{DCB8C079-25AB-024C-8D90-F85A55788534}" type="presParOf" srcId="{E7430E6D-C1E3-234B-AF1B-DD8E677AEE76}" destId="{FCD7B48A-F5BF-614E-8424-CC80AB6540A9}" srcOrd="1" destOrd="0" presId="urn:microsoft.com/office/officeart/2005/8/layout/hierarchy1"/>
    <dgm:cxn modelId="{54FE853B-F5B6-CD46-B3EF-F1BE61D3E7BD}" type="presParOf" srcId="{47510DA5-6BED-1D4A-AC73-C27070EF1202}" destId="{88A79752-5A9F-294F-89E2-F93531362B3E}" srcOrd="1" destOrd="0" presId="urn:microsoft.com/office/officeart/2005/8/layout/hierarchy1"/>
    <dgm:cxn modelId="{C979A3B2-86BA-4947-BB56-0333D0D64486}" type="presParOf" srcId="{88A79752-5A9F-294F-89E2-F93531362B3E}" destId="{76CE87A6-000B-4045-99F1-00857907F4B7}" srcOrd="0" destOrd="0" presId="urn:microsoft.com/office/officeart/2005/8/layout/hierarchy1"/>
    <dgm:cxn modelId="{87934612-5BB1-5A47-A3E5-C7AA2F79C3E7}" type="presParOf" srcId="{76CE87A6-000B-4045-99F1-00857907F4B7}" destId="{50DB574E-6C7E-DB42-89D2-3CE7C83F513C}" srcOrd="0" destOrd="0" presId="urn:microsoft.com/office/officeart/2005/8/layout/hierarchy1"/>
    <dgm:cxn modelId="{A1F41083-2ABE-A745-8B62-26E85295D3C3}" type="presParOf" srcId="{76CE87A6-000B-4045-99F1-00857907F4B7}" destId="{C3905918-8739-2D4B-86EF-366C0341AAB6}" srcOrd="1" destOrd="0" presId="urn:microsoft.com/office/officeart/2005/8/layout/hierarchy1"/>
    <dgm:cxn modelId="{2CFB2E60-FAC0-914F-AD8E-3C5D3BFF5F92}" type="presParOf" srcId="{88A79752-5A9F-294F-89E2-F93531362B3E}" destId="{2E914CBD-12F8-194A-A32B-5735B8397D7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D8B4C6-2A07-4710-A7D8-3A169D259FA1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EB46CE-5424-4438-88E0-D897875DB406}">
      <dgm:prSet custT="1"/>
      <dgm:spPr/>
      <dgm:t>
        <a:bodyPr/>
        <a:lstStyle/>
        <a:p>
          <a:pPr algn="ctr"/>
          <a:r>
            <a:rPr lang="tr-TR" sz="3000" b="0" u="sng" dirty="0">
              <a:latin typeface="Times New Roman" panose="02020603050405020304" pitchFamily="18" charset="0"/>
              <a:cs typeface="Times New Roman" panose="02020603050405020304" pitchFamily="18" charset="0"/>
            </a:rPr>
            <a:t>Break İfadesi :</a:t>
          </a:r>
          <a:r>
            <a:rPr lang="tr-TR" sz="3000" b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Döngüyü herhangi bir noktada sonlandırmak için kullanılır.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BD86C3-12CC-49E6-AD8A-15BFD891D282}" type="parTrans" cxnId="{4C45F5BC-3E6A-46F2-B800-2D5B81512316}">
      <dgm:prSet/>
      <dgm:spPr/>
      <dgm:t>
        <a:bodyPr/>
        <a:lstStyle/>
        <a:p>
          <a:endParaRPr lang="en-US"/>
        </a:p>
      </dgm:t>
    </dgm:pt>
    <dgm:pt modelId="{77ADB3A8-AAE0-4030-8E80-E9B773938C4E}" type="sibTrans" cxnId="{4C45F5BC-3E6A-46F2-B800-2D5B81512316}">
      <dgm:prSet/>
      <dgm:spPr/>
      <dgm:t>
        <a:bodyPr/>
        <a:lstStyle/>
        <a:p>
          <a:endParaRPr lang="en-US"/>
        </a:p>
      </dgm:t>
    </dgm:pt>
    <dgm:pt modelId="{50470AB8-BC1C-4F58-91D9-87F26F67D64F}">
      <dgm:prSet custT="1"/>
      <dgm:spPr/>
      <dgm:t>
        <a:bodyPr/>
        <a:lstStyle/>
        <a:p>
          <a:pPr algn="ctr"/>
          <a:r>
            <a:rPr lang="tr-TR" sz="3000" b="0" u="sng" dirty="0">
              <a:latin typeface="Times New Roman" panose="02020603050405020304" pitchFamily="18" charset="0"/>
              <a:cs typeface="Times New Roman" panose="02020603050405020304" pitchFamily="18" charset="0"/>
            </a:rPr>
            <a:t>Continue İfadesi :</a:t>
          </a:r>
          <a:r>
            <a:rPr lang="tr-TR" sz="3000" b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Döngüde o anki iterasyonu atlayıp bir sonraki iterasyona geçmek için kullanılır.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662AEF-6F82-49E5-933B-10215396B8FE}" type="parTrans" cxnId="{8EA28E0F-BDE2-447B-868B-C1F1BDBD88C3}">
      <dgm:prSet/>
      <dgm:spPr/>
      <dgm:t>
        <a:bodyPr/>
        <a:lstStyle/>
        <a:p>
          <a:endParaRPr lang="en-US"/>
        </a:p>
      </dgm:t>
    </dgm:pt>
    <dgm:pt modelId="{337BB321-E7BA-4FA6-A44C-C761E55FF411}" type="sibTrans" cxnId="{8EA28E0F-BDE2-447B-868B-C1F1BDBD88C3}">
      <dgm:prSet/>
      <dgm:spPr/>
      <dgm:t>
        <a:bodyPr/>
        <a:lstStyle/>
        <a:p>
          <a:endParaRPr lang="en-US"/>
        </a:p>
      </dgm:t>
    </dgm:pt>
    <dgm:pt modelId="{D0EAB740-F545-864B-B9F5-9CBA858EE867}" type="pres">
      <dgm:prSet presAssocID="{96D8B4C6-2A07-4710-A7D8-3A169D259FA1}" presName="linear" presStyleCnt="0">
        <dgm:presLayoutVars>
          <dgm:animLvl val="lvl"/>
          <dgm:resizeHandles val="exact"/>
        </dgm:presLayoutVars>
      </dgm:prSet>
      <dgm:spPr/>
    </dgm:pt>
    <dgm:pt modelId="{56167807-4B57-564B-8991-AA49A5467CE8}" type="pres">
      <dgm:prSet presAssocID="{40EB46CE-5424-4438-88E0-D897875DB406}" presName="parentText" presStyleLbl="node1" presStyleIdx="0" presStyleCnt="2" custScaleY="121079" custLinFactY="-4176" custLinFactNeighborX="-2" custLinFactNeighborY="-100000">
        <dgm:presLayoutVars>
          <dgm:chMax val="0"/>
          <dgm:bulletEnabled val="1"/>
        </dgm:presLayoutVars>
      </dgm:prSet>
      <dgm:spPr/>
    </dgm:pt>
    <dgm:pt modelId="{7DBD95D5-037F-1F45-A3CB-54DBC72252CB}" type="pres">
      <dgm:prSet presAssocID="{77ADB3A8-AAE0-4030-8E80-E9B773938C4E}" presName="spacer" presStyleCnt="0"/>
      <dgm:spPr/>
    </dgm:pt>
    <dgm:pt modelId="{4194E288-CBB6-0544-B290-0E93C897BF4E}" type="pres">
      <dgm:prSet presAssocID="{50470AB8-BC1C-4F58-91D9-87F26F67D64F}" presName="parentText" presStyleLbl="node1" presStyleIdx="1" presStyleCnt="2" custScaleY="115859" custLinFactY="2237" custLinFactNeighborX="-2" custLinFactNeighborY="100000">
        <dgm:presLayoutVars>
          <dgm:chMax val="0"/>
          <dgm:bulletEnabled val="1"/>
        </dgm:presLayoutVars>
      </dgm:prSet>
      <dgm:spPr/>
    </dgm:pt>
  </dgm:ptLst>
  <dgm:cxnLst>
    <dgm:cxn modelId="{8EA28E0F-BDE2-447B-868B-C1F1BDBD88C3}" srcId="{96D8B4C6-2A07-4710-A7D8-3A169D259FA1}" destId="{50470AB8-BC1C-4F58-91D9-87F26F67D64F}" srcOrd="1" destOrd="0" parTransId="{CD662AEF-6F82-49E5-933B-10215396B8FE}" sibTransId="{337BB321-E7BA-4FA6-A44C-C761E55FF411}"/>
    <dgm:cxn modelId="{4D68CDB0-EA5A-6845-A12B-4EBE5AD0FDC9}" type="presOf" srcId="{50470AB8-BC1C-4F58-91D9-87F26F67D64F}" destId="{4194E288-CBB6-0544-B290-0E93C897BF4E}" srcOrd="0" destOrd="0" presId="urn:microsoft.com/office/officeart/2005/8/layout/vList2"/>
    <dgm:cxn modelId="{4C45F5BC-3E6A-46F2-B800-2D5B81512316}" srcId="{96D8B4C6-2A07-4710-A7D8-3A169D259FA1}" destId="{40EB46CE-5424-4438-88E0-D897875DB406}" srcOrd="0" destOrd="0" parTransId="{A1BD86C3-12CC-49E6-AD8A-15BFD891D282}" sibTransId="{77ADB3A8-AAE0-4030-8E80-E9B773938C4E}"/>
    <dgm:cxn modelId="{E94F0ED0-1CD0-6246-8C95-9E836F206CB4}" type="presOf" srcId="{96D8B4C6-2A07-4710-A7D8-3A169D259FA1}" destId="{D0EAB740-F545-864B-B9F5-9CBA858EE867}" srcOrd="0" destOrd="0" presId="urn:microsoft.com/office/officeart/2005/8/layout/vList2"/>
    <dgm:cxn modelId="{53C1A1D4-5F2A-324A-A3DF-3C927404291A}" type="presOf" srcId="{40EB46CE-5424-4438-88E0-D897875DB406}" destId="{56167807-4B57-564B-8991-AA49A5467CE8}" srcOrd="0" destOrd="0" presId="urn:microsoft.com/office/officeart/2005/8/layout/vList2"/>
    <dgm:cxn modelId="{B9C3DB93-22B7-3440-AC1C-ABC150FAF3CE}" type="presParOf" srcId="{D0EAB740-F545-864B-B9F5-9CBA858EE867}" destId="{56167807-4B57-564B-8991-AA49A5467CE8}" srcOrd="0" destOrd="0" presId="urn:microsoft.com/office/officeart/2005/8/layout/vList2"/>
    <dgm:cxn modelId="{F5064969-C39E-4C4D-A9BE-E49868C7F7F7}" type="presParOf" srcId="{D0EAB740-F545-864B-B9F5-9CBA858EE867}" destId="{7DBD95D5-037F-1F45-A3CB-54DBC72252CB}" srcOrd="1" destOrd="0" presId="urn:microsoft.com/office/officeart/2005/8/layout/vList2"/>
    <dgm:cxn modelId="{B20B2EC5-8031-384E-859F-6FBA366E9E9F}" type="presParOf" srcId="{D0EAB740-F545-864B-B9F5-9CBA858EE867}" destId="{4194E288-CBB6-0544-B290-0E93C897BF4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ED06FB-72B3-4D27-956E-B865D54B8FFC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993B610-0D54-4BD9-A4EA-D66EA9C30398}">
      <dgm:prSet custT="1"/>
      <dgm:spPr>
        <a:gradFill rotWithShape="0">
          <a:gsLst>
            <a:gs pos="0">
              <a:schemeClr val="accent1"/>
            </a:gs>
            <a:gs pos="50000">
              <a:schemeClr val="accent1"/>
            </a:gs>
            <a:gs pos="100000">
              <a:schemeClr val="accent1"/>
            </a:gs>
          </a:gsLst>
        </a:gradFill>
      </dgm:spPr>
      <dgm:t>
        <a:bodyPr/>
        <a:lstStyle/>
        <a:p>
          <a:r>
            <a:rPr lang="tr-TR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Fonksiyon, belirli bir görevi gerçekleştiren kod bloğudur. Fonksiyonlar, bir kere tanımlandıktan sonra programın herhangi bir yerinde çağrılabilir.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B358AAA-3142-4DA9-8837-EA2D1AE8DBF1}" type="parTrans" cxnId="{89981C4F-D23A-4FD6-807E-F1BF40519D7D}">
      <dgm:prSet/>
      <dgm:spPr/>
      <dgm:t>
        <a:bodyPr/>
        <a:lstStyle/>
        <a:p>
          <a:endParaRPr lang="en-US"/>
        </a:p>
      </dgm:t>
    </dgm:pt>
    <dgm:pt modelId="{60B38724-3F28-4BEE-9467-03B1001D99C1}" type="sibTrans" cxnId="{89981C4F-D23A-4FD6-807E-F1BF40519D7D}">
      <dgm:prSet/>
      <dgm:spPr/>
      <dgm:t>
        <a:bodyPr/>
        <a:lstStyle/>
        <a:p>
          <a:endParaRPr lang="en-US"/>
        </a:p>
      </dgm:t>
    </dgm:pt>
    <dgm:pt modelId="{A4132947-B309-4531-B1BA-BCCEB629CC59}">
      <dgm:prSet custT="1"/>
      <dgm:spPr/>
      <dgm:t>
        <a:bodyPr/>
        <a:lstStyle/>
        <a:p>
          <a:r>
            <a:rPr lang="tr-TR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Kod parçalara ayrılarak daha düzenli hale gelir.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DF3F19F-CA9B-4EBF-B285-55EFDE558E77}" type="parTrans" cxnId="{25C0A5FD-DDA8-4C46-ACD4-C4043793857E}">
      <dgm:prSet/>
      <dgm:spPr/>
      <dgm:t>
        <a:bodyPr/>
        <a:lstStyle/>
        <a:p>
          <a:endParaRPr lang="en-US"/>
        </a:p>
      </dgm:t>
    </dgm:pt>
    <dgm:pt modelId="{1E18AB4E-F857-4A4C-B07A-FAB2EF0F2FC9}" type="sibTrans" cxnId="{25C0A5FD-DDA8-4C46-ACD4-C4043793857E}">
      <dgm:prSet/>
      <dgm:spPr/>
      <dgm:t>
        <a:bodyPr/>
        <a:lstStyle/>
        <a:p>
          <a:endParaRPr lang="en-US"/>
        </a:p>
      </dgm:t>
    </dgm:pt>
    <dgm:pt modelId="{B1B487AD-B1FD-4216-8F35-024A52EE2CE0}">
      <dgm:prSet custT="1"/>
      <dgm:spPr/>
      <dgm:t>
        <a:bodyPr/>
        <a:lstStyle/>
        <a:p>
          <a:r>
            <a:rPr lang="tr-TR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Bir kere tanımlanan fonksiyon, ihtiyaç duyulan her yerde tekrar kullanılabilir. Fonksiyonlarda yapılan bir değişiklik, fonksiyonun kullanıldığı her yeri etkiler ve güncelleme işlemlerini kolaylaştırır.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70F91C-BF83-419F-AEA0-D9C1A81BE85A}" type="parTrans" cxnId="{8C3AB61F-22C3-455C-A6F2-71CFD6AC57D4}">
      <dgm:prSet/>
      <dgm:spPr/>
      <dgm:t>
        <a:bodyPr/>
        <a:lstStyle/>
        <a:p>
          <a:endParaRPr lang="en-US"/>
        </a:p>
      </dgm:t>
    </dgm:pt>
    <dgm:pt modelId="{E1343194-F0FF-4404-91D2-D684642B2387}" type="sibTrans" cxnId="{8C3AB61F-22C3-455C-A6F2-71CFD6AC57D4}">
      <dgm:prSet/>
      <dgm:spPr/>
      <dgm:t>
        <a:bodyPr/>
        <a:lstStyle/>
        <a:p>
          <a:endParaRPr lang="en-US"/>
        </a:p>
      </dgm:t>
    </dgm:pt>
    <dgm:pt modelId="{7B917839-1E3E-4F2A-A1F0-A4786F6D5F18}">
      <dgm:prSet custT="1"/>
      <dgm:spPr/>
      <dgm:t>
        <a:bodyPr/>
        <a:lstStyle/>
        <a:p>
          <a:r>
            <a:rPr lang="tr-TR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İki tip fonksiyon vardır : Değer döndüren (int, float vb.) ve döndürmeyen (void) olmak üzere 2 farklı fonksiyon vardır.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7C6E1A-E0E8-4DB3-A8EA-0C2484D0F59A}" type="parTrans" cxnId="{146CBD06-3E09-4B00-BC77-81ADB2884819}">
      <dgm:prSet/>
      <dgm:spPr/>
      <dgm:t>
        <a:bodyPr/>
        <a:lstStyle/>
        <a:p>
          <a:endParaRPr lang="en-US"/>
        </a:p>
      </dgm:t>
    </dgm:pt>
    <dgm:pt modelId="{9FD43177-3AD5-4218-A4C2-9332C5325111}" type="sibTrans" cxnId="{146CBD06-3E09-4B00-BC77-81ADB2884819}">
      <dgm:prSet/>
      <dgm:spPr/>
      <dgm:t>
        <a:bodyPr/>
        <a:lstStyle/>
        <a:p>
          <a:endParaRPr lang="en-US"/>
        </a:p>
      </dgm:t>
    </dgm:pt>
    <dgm:pt modelId="{2CA62E87-E66D-4CD2-B0A7-E656332D6D96}">
      <dgm:prSet custT="1"/>
      <dgm:spPr/>
      <dgm:t>
        <a:bodyPr/>
        <a:lstStyle/>
        <a:p>
          <a:r>
            <a:rPr lang="tr-TR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Kodlayarak Öğrenelim…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BFD5EB-F6DD-4247-B311-248D097BAD62}" type="parTrans" cxnId="{D5DB13A0-D24C-4790-B3D9-2DF3B988F9A7}">
      <dgm:prSet/>
      <dgm:spPr/>
      <dgm:t>
        <a:bodyPr/>
        <a:lstStyle/>
        <a:p>
          <a:endParaRPr lang="en-US"/>
        </a:p>
      </dgm:t>
    </dgm:pt>
    <dgm:pt modelId="{8447865E-9286-44D9-9208-B5D41514E943}" type="sibTrans" cxnId="{D5DB13A0-D24C-4790-B3D9-2DF3B988F9A7}">
      <dgm:prSet/>
      <dgm:spPr/>
      <dgm:t>
        <a:bodyPr/>
        <a:lstStyle/>
        <a:p>
          <a:endParaRPr lang="en-US"/>
        </a:p>
      </dgm:t>
    </dgm:pt>
    <dgm:pt modelId="{C3E8C030-90E1-4842-932D-989BFCB8DC72}" type="pres">
      <dgm:prSet presAssocID="{50ED06FB-72B3-4D27-956E-B865D54B8FFC}" presName="Name0" presStyleCnt="0">
        <dgm:presLayoutVars>
          <dgm:dir/>
          <dgm:resizeHandles val="exact"/>
        </dgm:presLayoutVars>
      </dgm:prSet>
      <dgm:spPr/>
    </dgm:pt>
    <dgm:pt modelId="{AB145A7C-17D7-3E43-9E7A-01AEAC092947}" type="pres">
      <dgm:prSet presAssocID="{2993B610-0D54-4BD9-A4EA-D66EA9C30398}" presName="node" presStyleLbl="node1" presStyleIdx="0" presStyleCnt="5">
        <dgm:presLayoutVars>
          <dgm:bulletEnabled val="1"/>
        </dgm:presLayoutVars>
      </dgm:prSet>
      <dgm:spPr/>
    </dgm:pt>
    <dgm:pt modelId="{37775BF5-8517-6F4E-91E5-DA20A458979C}" type="pres">
      <dgm:prSet presAssocID="{60B38724-3F28-4BEE-9467-03B1001D99C1}" presName="sibTrans" presStyleLbl="sibTrans1D1" presStyleIdx="0" presStyleCnt="4"/>
      <dgm:spPr/>
    </dgm:pt>
    <dgm:pt modelId="{346346D0-20D8-4E46-8F1F-A6523749718E}" type="pres">
      <dgm:prSet presAssocID="{60B38724-3F28-4BEE-9467-03B1001D99C1}" presName="connectorText" presStyleLbl="sibTrans1D1" presStyleIdx="0" presStyleCnt="4"/>
      <dgm:spPr/>
    </dgm:pt>
    <dgm:pt modelId="{C26634DD-074E-ED41-B0E8-B2BB3F159586}" type="pres">
      <dgm:prSet presAssocID="{A4132947-B309-4531-B1BA-BCCEB629CC59}" presName="node" presStyleLbl="node1" presStyleIdx="1" presStyleCnt="5">
        <dgm:presLayoutVars>
          <dgm:bulletEnabled val="1"/>
        </dgm:presLayoutVars>
      </dgm:prSet>
      <dgm:spPr/>
    </dgm:pt>
    <dgm:pt modelId="{943BCE70-CA99-354E-96AC-BE0D61D88A13}" type="pres">
      <dgm:prSet presAssocID="{1E18AB4E-F857-4A4C-B07A-FAB2EF0F2FC9}" presName="sibTrans" presStyleLbl="sibTrans1D1" presStyleIdx="1" presStyleCnt="4"/>
      <dgm:spPr/>
    </dgm:pt>
    <dgm:pt modelId="{BC9426C5-44A0-AE41-99C0-EE8C4BC6272C}" type="pres">
      <dgm:prSet presAssocID="{1E18AB4E-F857-4A4C-B07A-FAB2EF0F2FC9}" presName="connectorText" presStyleLbl="sibTrans1D1" presStyleIdx="1" presStyleCnt="4"/>
      <dgm:spPr/>
    </dgm:pt>
    <dgm:pt modelId="{BECF27B7-B891-F249-8183-95ED31B2DF2A}" type="pres">
      <dgm:prSet presAssocID="{B1B487AD-B1FD-4216-8F35-024A52EE2CE0}" presName="node" presStyleLbl="node1" presStyleIdx="2" presStyleCnt="5">
        <dgm:presLayoutVars>
          <dgm:bulletEnabled val="1"/>
        </dgm:presLayoutVars>
      </dgm:prSet>
      <dgm:spPr/>
    </dgm:pt>
    <dgm:pt modelId="{1DE016D2-1EF0-B942-8333-D9248B5733E8}" type="pres">
      <dgm:prSet presAssocID="{E1343194-F0FF-4404-91D2-D684642B2387}" presName="sibTrans" presStyleLbl="sibTrans1D1" presStyleIdx="2" presStyleCnt="4"/>
      <dgm:spPr/>
    </dgm:pt>
    <dgm:pt modelId="{E39D0966-11FC-8B47-B3A3-008B0F43F6AB}" type="pres">
      <dgm:prSet presAssocID="{E1343194-F0FF-4404-91D2-D684642B2387}" presName="connectorText" presStyleLbl="sibTrans1D1" presStyleIdx="2" presStyleCnt="4"/>
      <dgm:spPr/>
    </dgm:pt>
    <dgm:pt modelId="{5BBA4403-37BA-0445-ACC8-55A927ECC97D}" type="pres">
      <dgm:prSet presAssocID="{7B917839-1E3E-4F2A-A1F0-A4786F6D5F18}" presName="node" presStyleLbl="node1" presStyleIdx="3" presStyleCnt="5">
        <dgm:presLayoutVars>
          <dgm:bulletEnabled val="1"/>
        </dgm:presLayoutVars>
      </dgm:prSet>
      <dgm:spPr/>
    </dgm:pt>
    <dgm:pt modelId="{C40FC43B-BBF4-324C-8F3C-B3B295013F71}" type="pres">
      <dgm:prSet presAssocID="{9FD43177-3AD5-4218-A4C2-9332C5325111}" presName="sibTrans" presStyleLbl="sibTrans1D1" presStyleIdx="3" presStyleCnt="4"/>
      <dgm:spPr/>
    </dgm:pt>
    <dgm:pt modelId="{FEB06506-E367-5345-B3CD-D9BD42651F95}" type="pres">
      <dgm:prSet presAssocID="{9FD43177-3AD5-4218-A4C2-9332C5325111}" presName="connectorText" presStyleLbl="sibTrans1D1" presStyleIdx="3" presStyleCnt="4"/>
      <dgm:spPr/>
    </dgm:pt>
    <dgm:pt modelId="{B82F97A2-CC82-7E49-9B34-C3517B6FDDDE}" type="pres">
      <dgm:prSet presAssocID="{2CA62E87-E66D-4CD2-B0A7-E656332D6D96}" presName="node" presStyleLbl="node1" presStyleIdx="4" presStyleCnt="5">
        <dgm:presLayoutVars>
          <dgm:bulletEnabled val="1"/>
        </dgm:presLayoutVars>
      </dgm:prSet>
      <dgm:spPr/>
    </dgm:pt>
  </dgm:ptLst>
  <dgm:cxnLst>
    <dgm:cxn modelId="{146CBD06-3E09-4B00-BC77-81ADB2884819}" srcId="{50ED06FB-72B3-4D27-956E-B865D54B8FFC}" destId="{7B917839-1E3E-4F2A-A1F0-A4786F6D5F18}" srcOrd="3" destOrd="0" parTransId="{EB7C6E1A-E0E8-4DB3-A8EA-0C2484D0F59A}" sibTransId="{9FD43177-3AD5-4218-A4C2-9332C5325111}"/>
    <dgm:cxn modelId="{B6977212-B363-3943-8487-AA7CE904B8CC}" type="presOf" srcId="{E1343194-F0FF-4404-91D2-D684642B2387}" destId="{E39D0966-11FC-8B47-B3A3-008B0F43F6AB}" srcOrd="1" destOrd="0" presId="urn:microsoft.com/office/officeart/2016/7/layout/RepeatingBendingProcessNew"/>
    <dgm:cxn modelId="{59F71E18-2B57-1340-A5BF-0B9AB13F26F0}" type="presOf" srcId="{1E18AB4E-F857-4A4C-B07A-FAB2EF0F2FC9}" destId="{BC9426C5-44A0-AE41-99C0-EE8C4BC6272C}" srcOrd="1" destOrd="0" presId="urn:microsoft.com/office/officeart/2016/7/layout/RepeatingBendingProcessNew"/>
    <dgm:cxn modelId="{8C3AB61F-22C3-455C-A6F2-71CFD6AC57D4}" srcId="{50ED06FB-72B3-4D27-956E-B865D54B8FFC}" destId="{B1B487AD-B1FD-4216-8F35-024A52EE2CE0}" srcOrd="2" destOrd="0" parTransId="{5870F91C-BF83-419F-AEA0-D9C1A81BE85A}" sibTransId="{E1343194-F0FF-4404-91D2-D684642B2387}"/>
    <dgm:cxn modelId="{1B50132D-817A-B849-8EA5-835DF1E610A4}" type="presOf" srcId="{60B38724-3F28-4BEE-9467-03B1001D99C1}" destId="{346346D0-20D8-4E46-8F1F-A6523749718E}" srcOrd="1" destOrd="0" presId="urn:microsoft.com/office/officeart/2016/7/layout/RepeatingBendingProcessNew"/>
    <dgm:cxn modelId="{D610B43E-FFAB-FD48-AA5E-C12CEB50D99B}" type="presOf" srcId="{50ED06FB-72B3-4D27-956E-B865D54B8FFC}" destId="{C3E8C030-90E1-4842-932D-989BFCB8DC72}" srcOrd="0" destOrd="0" presId="urn:microsoft.com/office/officeart/2016/7/layout/RepeatingBendingProcessNew"/>
    <dgm:cxn modelId="{FFF6B942-CA3F-2342-859E-DCFCA4D046F1}" type="presOf" srcId="{60B38724-3F28-4BEE-9467-03B1001D99C1}" destId="{37775BF5-8517-6F4E-91E5-DA20A458979C}" srcOrd="0" destOrd="0" presId="urn:microsoft.com/office/officeart/2016/7/layout/RepeatingBendingProcessNew"/>
    <dgm:cxn modelId="{89981C4F-D23A-4FD6-807E-F1BF40519D7D}" srcId="{50ED06FB-72B3-4D27-956E-B865D54B8FFC}" destId="{2993B610-0D54-4BD9-A4EA-D66EA9C30398}" srcOrd="0" destOrd="0" parTransId="{2B358AAA-3142-4DA9-8837-EA2D1AE8DBF1}" sibTransId="{60B38724-3F28-4BEE-9467-03B1001D99C1}"/>
    <dgm:cxn modelId="{2899B85C-772E-8E4A-AA3B-3A1B5A2B65B2}" type="presOf" srcId="{A4132947-B309-4531-B1BA-BCCEB629CC59}" destId="{C26634DD-074E-ED41-B0E8-B2BB3F159586}" srcOrd="0" destOrd="0" presId="urn:microsoft.com/office/officeart/2016/7/layout/RepeatingBendingProcessNew"/>
    <dgm:cxn modelId="{A0D1CF62-7C90-B440-B7DA-AFEA84979CC4}" type="presOf" srcId="{E1343194-F0FF-4404-91D2-D684642B2387}" destId="{1DE016D2-1EF0-B942-8333-D9248B5733E8}" srcOrd="0" destOrd="0" presId="urn:microsoft.com/office/officeart/2016/7/layout/RepeatingBendingProcessNew"/>
    <dgm:cxn modelId="{9A55CA6B-4C0F-2647-ADFA-110F77E36516}" type="presOf" srcId="{9FD43177-3AD5-4218-A4C2-9332C5325111}" destId="{FEB06506-E367-5345-B3CD-D9BD42651F95}" srcOrd="1" destOrd="0" presId="urn:microsoft.com/office/officeart/2016/7/layout/RepeatingBendingProcessNew"/>
    <dgm:cxn modelId="{F271A78C-49C8-C94F-85AB-CC8826D2C541}" type="presOf" srcId="{1E18AB4E-F857-4A4C-B07A-FAB2EF0F2FC9}" destId="{943BCE70-CA99-354E-96AC-BE0D61D88A13}" srcOrd="0" destOrd="0" presId="urn:microsoft.com/office/officeart/2016/7/layout/RepeatingBendingProcessNew"/>
    <dgm:cxn modelId="{D5DB13A0-D24C-4790-B3D9-2DF3B988F9A7}" srcId="{50ED06FB-72B3-4D27-956E-B865D54B8FFC}" destId="{2CA62E87-E66D-4CD2-B0A7-E656332D6D96}" srcOrd="4" destOrd="0" parTransId="{29BFD5EB-F6DD-4247-B311-248D097BAD62}" sibTransId="{8447865E-9286-44D9-9208-B5D41514E943}"/>
    <dgm:cxn modelId="{BAF3F6A2-50DA-6940-B74E-2C52B8FD7FEB}" type="presOf" srcId="{2993B610-0D54-4BD9-A4EA-D66EA9C30398}" destId="{AB145A7C-17D7-3E43-9E7A-01AEAC092947}" srcOrd="0" destOrd="0" presId="urn:microsoft.com/office/officeart/2016/7/layout/RepeatingBendingProcessNew"/>
    <dgm:cxn modelId="{33F7B7D2-72B3-F847-B720-C06101781095}" type="presOf" srcId="{2CA62E87-E66D-4CD2-B0A7-E656332D6D96}" destId="{B82F97A2-CC82-7E49-9B34-C3517B6FDDDE}" srcOrd="0" destOrd="0" presId="urn:microsoft.com/office/officeart/2016/7/layout/RepeatingBendingProcessNew"/>
    <dgm:cxn modelId="{6B098EDE-E663-4449-A8FB-7ADC6A10442B}" type="presOf" srcId="{9FD43177-3AD5-4218-A4C2-9332C5325111}" destId="{C40FC43B-BBF4-324C-8F3C-B3B295013F71}" srcOrd="0" destOrd="0" presId="urn:microsoft.com/office/officeart/2016/7/layout/RepeatingBendingProcessNew"/>
    <dgm:cxn modelId="{55F2DDDE-5323-1443-BD2E-8AA3DDDC0BDA}" type="presOf" srcId="{B1B487AD-B1FD-4216-8F35-024A52EE2CE0}" destId="{BECF27B7-B891-F249-8183-95ED31B2DF2A}" srcOrd="0" destOrd="0" presId="urn:microsoft.com/office/officeart/2016/7/layout/RepeatingBendingProcessNew"/>
    <dgm:cxn modelId="{3C03DAF3-FC1F-5740-AB45-247E84757CD7}" type="presOf" srcId="{7B917839-1E3E-4F2A-A1F0-A4786F6D5F18}" destId="{5BBA4403-37BA-0445-ACC8-55A927ECC97D}" srcOrd="0" destOrd="0" presId="urn:microsoft.com/office/officeart/2016/7/layout/RepeatingBendingProcessNew"/>
    <dgm:cxn modelId="{25C0A5FD-DDA8-4C46-ACD4-C4043793857E}" srcId="{50ED06FB-72B3-4D27-956E-B865D54B8FFC}" destId="{A4132947-B309-4531-B1BA-BCCEB629CC59}" srcOrd="1" destOrd="0" parTransId="{BDF3F19F-CA9B-4EBF-B285-55EFDE558E77}" sibTransId="{1E18AB4E-F857-4A4C-B07A-FAB2EF0F2FC9}"/>
    <dgm:cxn modelId="{823D001C-2B30-D84A-94ED-40F019148382}" type="presParOf" srcId="{C3E8C030-90E1-4842-932D-989BFCB8DC72}" destId="{AB145A7C-17D7-3E43-9E7A-01AEAC092947}" srcOrd="0" destOrd="0" presId="urn:microsoft.com/office/officeart/2016/7/layout/RepeatingBendingProcessNew"/>
    <dgm:cxn modelId="{D726D529-C9C7-D24F-BBEB-53C21C7B95F2}" type="presParOf" srcId="{C3E8C030-90E1-4842-932D-989BFCB8DC72}" destId="{37775BF5-8517-6F4E-91E5-DA20A458979C}" srcOrd="1" destOrd="0" presId="urn:microsoft.com/office/officeart/2016/7/layout/RepeatingBendingProcessNew"/>
    <dgm:cxn modelId="{57AB404E-4B14-0848-8E73-2C04254DEDB0}" type="presParOf" srcId="{37775BF5-8517-6F4E-91E5-DA20A458979C}" destId="{346346D0-20D8-4E46-8F1F-A6523749718E}" srcOrd="0" destOrd="0" presId="urn:microsoft.com/office/officeart/2016/7/layout/RepeatingBendingProcessNew"/>
    <dgm:cxn modelId="{660DCEFA-DE84-D14D-B089-D2674922279C}" type="presParOf" srcId="{C3E8C030-90E1-4842-932D-989BFCB8DC72}" destId="{C26634DD-074E-ED41-B0E8-B2BB3F159586}" srcOrd="2" destOrd="0" presId="urn:microsoft.com/office/officeart/2016/7/layout/RepeatingBendingProcessNew"/>
    <dgm:cxn modelId="{D1F8E51C-12C4-BB43-B684-9D13C5F69890}" type="presParOf" srcId="{C3E8C030-90E1-4842-932D-989BFCB8DC72}" destId="{943BCE70-CA99-354E-96AC-BE0D61D88A13}" srcOrd="3" destOrd="0" presId="urn:microsoft.com/office/officeart/2016/7/layout/RepeatingBendingProcessNew"/>
    <dgm:cxn modelId="{E7D11105-92F5-9C4F-A93A-D513E62D053F}" type="presParOf" srcId="{943BCE70-CA99-354E-96AC-BE0D61D88A13}" destId="{BC9426C5-44A0-AE41-99C0-EE8C4BC6272C}" srcOrd="0" destOrd="0" presId="urn:microsoft.com/office/officeart/2016/7/layout/RepeatingBendingProcessNew"/>
    <dgm:cxn modelId="{85EB3D7E-A5AB-A84E-A751-0BE5E6D39201}" type="presParOf" srcId="{C3E8C030-90E1-4842-932D-989BFCB8DC72}" destId="{BECF27B7-B891-F249-8183-95ED31B2DF2A}" srcOrd="4" destOrd="0" presId="urn:microsoft.com/office/officeart/2016/7/layout/RepeatingBendingProcessNew"/>
    <dgm:cxn modelId="{A65C4FF6-F6F6-8E45-BAF5-5CBE86768E29}" type="presParOf" srcId="{C3E8C030-90E1-4842-932D-989BFCB8DC72}" destId="{1DE016D2-1EF0-B942-8333-D9248B5733E8}" srcOrd="5" destOrd="0" presId="urn:microsoft.com/office/officeart/2016/7/layout/RepeatingBendingProcessNew"/>
    <dgm:cxn modelId="{2C8F4075-51E4-AD48-AF1B-63FD3A23AD78}" type="presParOf" srcId="{1DE016D2-1EF0-B942-8333-D9248B5733E8}" destId="{E39D0966-11FC-8B47-B3A3-008B0F43F6AB}" srcOrd="0" destOrd="0" presId="urn:microsoft.com/office/officeart/2016/7/layout/RepeatingBendingProcessNew"/>
    <dgm:cxn modelId="{55D06F07-D381-E045-970E-A72EC7F32BCF}" type="presParOf" srcId="{C3E8C030-90E1-4842-932D-989BFCB8DC72}" destId="{5BBA4403-37BA-0445-ACC8-55A927ECC97D}" srcOrd="6" destOrd="0" presId="urn:microsoft.com/office/officeart/2016/7/layout/RepeatingBendingProcessNew"/>
    <dgm:cxn modelId="{278097D8-B792-994C-8F87-E13A9D56EF98}" type="presParOf" srcId="{C3E8C030-90E1-4842-932D-989BFCB8DC72}" destId="{C40FC43B-BBF4-324C-8F3C-B3B295013F71}" srcOrd="7" destOrd="0" presId="urn:microsoft.com/office/officeart/2016/7/layout/RepeatingBendingProcessNew"/>
    <dgm:cxn modelId="{BADC8369-875D-844C-A89A-193F595F65F7}" type="presParOf" srcId="{C40FC43B-BBF4-324C-8F3C-B3B295013F71}" destId="{FEB06506-E367-5345-B3CD-D9BD42651F95}" srcOrd="0" destOrd="0" presId="urn:microsoft.com/office/officeart/2016/7/layout/RepeatingBendingProcessNew"/>
    <dgm:cxn modelId="{077B02DF-755B-C041-96E5-FCDB983B056F}" type="presParOf" srcId="{C3E8C030-90E1-4842-932D-989BFCB8DC72}" destId="{B82F97A2-CC82-7E49-9B34-C3517B6FDDDE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69648-BD74-41C7-9D09-45867F9B0FAA}">
      <dsp:nvSpPr>
        <dsp:cNvPr id="0" name=""/>
        <dsp:cNvSpPr/>
      </dsp:nvSpPr>
      <dsp:spPr>
        <a:xfrm>
          <a:off x="22231" y="966514"/>
          <a:ext cx="6929729" cy="19527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2A575A-8CDD-452D-86B9-23E519CCC82E}">
      <dsp:nvSpPr>
        <dsp:cNvPr id="0" name=""/>
        <dsp:cNvSpPr/>
      </dsp:nvSpPr>
      <dsp:spPr>
        <a:xfrm>
          <a:off x="568476" y="1405884"/>
          <a:ext cx="1074014" cy="10740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4D774-47ED-4CA9-991D-898F04DAEC0A}">
      <dsp:nvSpPr>
        <dsp:cNvPr id="0" name=""/>
        <dsp:cNvSpPr/>
      </dsp:nvSpPr>
      <dsp:spPr>
        <a:xfrm>
          <a:off x="2233199" y="966514"/>
          <a:ext cx="4853291" cy="1952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666" tIns="206666" rIns="206666" bIns="20666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Döngüler, belirli bir kod bloğunu tekrar tekrar çalıştırmamızı sağlar. Döngüler sayesinde kod yazarken zamandan tasarruf edebiliriz ve kodun etkinliğini artırabiliriz. Döngüler genellikle aynı işi birden fazla defa yapmak gerektiğinde kullanılır.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33199" y="966514"/>
        <a:ext cx="4853291" cy="1952754"/>
      </dsp:txXfrm>
    </dsp:sp>
    <dsp:sp modelId="{B761AFFC-4C4C-43A4-97B3-C3C8F25C9EEA}">
      <dsp:nvSpPr>
        <dsp:cNvPr id="0" name=""/>
        <dsp:cNvSpPr/>
      </dsp:nvSpPr>
      <dsp:spPr>
        <a:xfrm>
          <a:off x="22231" y="3392663"/>
          <a:ext cx="6958586" cy="19527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86FD6A-A02A-4BC1-88D4-9708CD22D414}">
      <dsp:nvSpPr>
        <dsp:cNvPr id="0" name=""/>
        <dsp:cNvSpPr/>
      </dsp:nvSpPr>
      <dsp:spPr>
        <a:xfrm>
          <a:off x="537871" y="3832033"/>
          <a:ext cx="1074014" cy="10740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EC425-44EE-4CE4-94E1-C03238D5FD42}">
      <dsp:nvSpPr>
        <dsp:cNvPr id="0" name=""/>
        <dsp:cNvSpPr/>
      </dsp:nvSpPr>
      <dsp:spPr>
        <a:xfrm>
          <a:off x="2202594" y="3392663"/>
          <a:ext cx="4853291" cy="1952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666" tIns="206666" rIns="206666" bIns="20666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For döngüsü, while döngüsü , do-while döngüsü olmak üzere farklı çeşitlerde döngüler vardır.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02594" y="3392663"/>
        <a:ext cx="4853291" cy="19527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870600-8459-AD4B-9E1F-9A5194618CAE}">
      <dsp:nvSpPr>
        <dsp:cNvPr id="0" name=""/>
        <dsp:cNvSpPr/>
      </dsp:nvSpPr>
      <dsp:spPr>
        <a:xfrm>
          <a:off x="986" y="1533829"/>
          <a:ext cx="2972764" cy="2800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7A8CB9-F494-0C4A-A8E8-857D5631A3F3}">
      <dsp:nvSpPr>
        <dsp:cNvPr id="0" name=""/>
        <dsp:cNvSpPr/>
      </dsp:nvSpPr>
      <dsp:spPr>
        <a:xfrm>
          <a:off x="290643" y="1809003"/>
          <a:ext cx="2972764" cy="28000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Döngülerin çalışması, özellikle büyük veri üzerinde çalışıldığında performansı etkileyebilir. Gereksiz döngülerden kaçınmak ve döngüleri optimize etmek, programların performansını artırır.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2654" y="1891014"/>
        <a:ext cx="2808742" cy="2636050"/>
      </dsp:txXfrm>
    </dsp:sp>
    <dsp:sp modelId="{50DB574E-6C7E-DB42-89D2-3CE7C83F513C}">
      <dsp:nvSpPr>
        <dsp:cNvPr id="0" name=""/>
        <dsp:cNvSpPr/>
      </dsp:nvSpPr>
      <dsp:spPr>
        <a:xfrm>
          <a:off x="3553064" y="1533829"/>
          <a:ext cx="3014292" cy="28367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905918-8739-2D4B-86EF-366C0341AAB6}">
      <dsp:nvSpPr>
        <dsp:cNvPr id="0" name=""/>
        <dsp:cNvSpPr/>
      </dsp:nvSpPr>
      <dsp:spPr>
        <a:xfrm>
          <a:off x="3842721" y="1809003"/>
          <a:ext cx="3014292" cy="28367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Dizilerle elemanlara erişmek ve işlem yapmak için, matematiksel işlemlerde(faktöriyel vb.), menü tabanlı uygulamalarda kullanıcı seçeneklerini kontrol etmek için ve belirli sayıda işlemleri gerçekleştirmek için kullanılır.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25806" y="1892088"/>
        <a:ext cx="2848122" cy="26705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67807-4B57-564B-8991-AA49A5467CE8}">
      <dsp:nvSpPr>
        <dsp:cNvPr id="0" name=""/>
        <dsp:cNvSpPr/>
      </dsp:nvSpPr>
      <dsp:spPr>
        <a:xfrm>
          <a:off x="0" y="642660"/>
          <a:ext cx="5959475" cy="184161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0" b="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Break İfadesi :</a:t>
          </a:r>
          <a:r>
            <a:rPr lang="tr-TR" sz="3000" b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Döngüyü herhangi bir noktada sonlandırmak için kullanılır.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9900" y="732560"/>
        <a:ext cx="5779675" cy="1661811"/>
      </dsp:txXfrm>
    </dsp:sp>
    <dsp:sp modelId="{4194E288-CBB6-0544-B290-0E93C897BF4E}">
      <dsp:nvSpPr>
        <dsp:cNvPr id="0" name=""/>
        <dsp:cNvSpPr/>
      </dsp:nvSpPr>
      <dsp:spPr>
        <a:xfrm>
          <a:off x="0" y="3143413"/>
          <a:ext cx="5959475" cy="17622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0" b="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Continue İfadesi :</a:t>
          </a:r>
          <a:r>
            <a:rPr lang="tr-TR" sz="3000" b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Döngüde o anki iterasyonu atlayıp bir sonraki iterasyona geçmek için kullanılır.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6024" y="3229437"/>
        <a:ext cx="5787427" cy="15901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75BF5-8517-6F4E-91E5-DA20A458979C}">
      <dsp:nvSpPr>
        <dsp:cNvPr id="0" name=""/>
        <dsp:cNvSpPr/>
      </dsp:nvSpPr>
      <dsp:spPr>
        <a:xfrm>
          <a:off x="3155724" y="1004163"/>
          <a:ext cx="6924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2484" y="45720"/>
              </a:lnTo>
            </a:path>
          </a:pathLst>
        </a:custGeom>
        <a:noFill/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83889" y="1046264"/>
        <a:ext cx="36154" cy="7237"/>
      </dsp:txXfrm>
    </dsp:sp>
    <dsp:sp modelId="{AB145A7C-17D7-3E43-9E7A-01AEAC092947}">
      <dsp:nvSpPr>
        <dsp:cNvPr id="0" name=""/>
        <dsp:cNvSpPr/>
      </dsp:nvSpPr>
      <dsp:spPr>
        <a:xfrm>
          <a:off x="13676" y="106728"/>
          <a:ext cx="3143847" cy="1886308"/>
        </a:xfrm>
        <a:prstGeom prst="rect">
          <a:avLst/>
        </a:prstGeom>
        <a:gradFill rotWithShape="0">
          <a:gsLst>
            <a:gs pos="0">
              <a:schemeClr val="accent1"/>
            </a:gs>
            <a:gs pos="50000">
              <a:schemeClr val="accent1"/>
            </a:gs>
            <a:gs pos="100000">
              <a:schemeClr val="accent1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4051" tIns="161704" rIns="154051" bIns="16170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Fonksiyon, belirli bir görevi gerçekleştiren kod bloğudur. Fonksiyonlar, bir kere tanımlandıktan sonra programın herhangi bir yerinde çağrılabilir.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676" y="106728"/>
        <a:ext cx="3143847" cy="1886308"/>
      </dsp:txXfrm>
    </dsp:sp>
    <dsp:sp modelId="{943BCE70-CA99-354E-96AC-BE0D61D88A13}">
      <dsp:nvSpPr>
        <dsp:cNvPr id="0" name=""/>
        <dsp:cNvSpPr/>
      </dsp:nvSpPr>
      <dsp:spPr>
        <a:xfrm>
          <a:off x="7022656" y="1004163"/>
          <a:ext cx="6924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2484" y="45720"/>
              </a:lnTo>
            </a:path>
          </a:pathLst>
        </a:custGeom>
        <a:noFill/>
        <a:ln w="635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50822" y="1046264"/>
        <a:ext cx="36154" cy="7237"/>
      </dsp:txXfrm>
    </dsp:sp>
    <dsp:sp modelId="{C26634DD-074E-ED41-B0E8-B2BB3F159586}">
      <dsp:nvSpPr>
        <dsp:cNvPr id="0" name=""/>
        <dsp:cNvSpPr/>
      </dsp:nvSpPr>
      <dsp:spPr>
        <a:xfrm>
          <a:off x="3880609" y="106728"/>
          <a:ext cx="3143847" cy="188630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4051" tIns="161704" rIns="154051" bIns="16170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Kod parçalara ayrılarak daha düzenli hale gelir.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80609" y="106728"/>
        <a:ext cx="3143847" cy="1886308"/>
      </dsp:txXfrm>
    </dsp:sp>
    <dsp:sp modelId="{1DE016D2-1EF0-B942-8333-D9248B5733E8}">
      <dsp:nvSpPr>
        <dsp:cNvPr id="0" name=""/>
        <dsp:cNvSpPr/>
      </dsp:nvSpPr>
      <dsp:spPr>
        <a:xfrm>
          <a:off x="1585600" y="1991237"/>
          <a:ext cx="7733865" cy="692484"/>
        </a:xfrm>
        <a:custGeom>
          <a:avLst/>
          <a:gdLst/>
          <a:ahLst/>
          <a:cxnLst/>
          <a:rect l="0" t="0" r="0" b="0"/>
          <a:pathLst>
            <a:path>
              <a:moveTo>
                <a:pt x="7733865" y="0"/>
              </a:moveTo>
              <a:lnTo>
                <a:pt x="7733865" y="363342"/>
              </a:lnTo>
              <a:lnTo>
                <a:pt x="0" y="363342"/>
              </a:lnTo>
              <a:lnTo>
                <a:pt x="0" y="692484"/>
              </a:lnTo>
            </a:path>
          </a:pathLst>
        </a:custGeom>
        <a:noFill/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58343" y="2333861"/>
        <a:ext cx="388379" cy="7237"/>
      </dsp:txXfrm>
    </dsp:sp>
    <dsp:sp modelId="{BECF27B7-B891-F249-8183-95ED31B2DF2A}">
      <dsp:nvSpPr>
        <dsp:cNvPr id="0" name=""/>
        <dsp:cNvSpPr/>
      </dsp:nvSpPr>
      <dsp:spPr>
        <a:xfrm>
          <a:off x="7747541" y="106728"/>
          <a:ext cx="3143847" cy="188630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4051" tIns="161704" rIns="154051" bIns="16170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Bir kere tanımlanan fonksiyon, ihtiyaç duyulan her yerde tekrar kullanılabilir. Fonksiyonlarda yapılan bir değişiklik, fonksiyonun kullanıldığı her yeri etkiler ve güncelleme işlemlerini kolaylaştırır.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47541" y="106728"/>
        <a:ext cx="3143847" cy="1886308"/>
      </dsp:txXfrm>
    </dsp:sp>
    <dsp:sp modelId="{C40FC43B-BBF4-324C-8F3C-B3B295013F71}">
      <dsp:nvSpPr>
        <dsp:cNvPr id="0" name=""/>
        <dsp:cNvSpPr/>
      </dsp:nvSpPr>
      <dsp:spPr>
        <a:xfrm>
          <a:off x="3155724" y="3613556"/>
          <a:ext cx="6924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2484" y="45720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83889" y="3655657"/>
        <a:ext cx="36154" cy="7237"/>
      </dsp:txXfrm>
    </dsp:sp>
    <dsp:sp modelId="{5BBA4403-37BA-0445-ACC8-55A927ECC97D}">
      <dsp:nvSpPr>
        <dsp:cNvPr id="0" name=""/>
        <dsp:cNvSpPr/>
      </dsp:nvSpPr>
      <dsp:spPr>
        <a:xfrm>
          <a:off x="13676" y="2716122"/>
          <a:ext cx="3143847" cy="188630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4051" tIns="161704" rIns="154051" bIns="16170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İki tip fonksiyon vardır : Değer döndüren (int, float vb.) ve döndürmeyen (void) olmak üzere 2 farklı fonksiyon vardır.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676" y="2716122"/>
        <a:ext cx="3143847" cy="1886308"/>
      </dsp:txXfrm>
    </dsp:sp>
    <dsp:sp modelId="{B82F97A2-CC82-7E49-9B34-C3517B6FDDDE}">
      <dsp:nvSpPr>
        <dsp:cNvPr id="0" name=""/>
        <dsp:cNvSpPr/>
      </dsp:nvSpPr>
      <dsp:spPr>
        <a:xfrm>
          <a:off x="3880609" y="2716122"/>
          <a:ext cx="3143847" cy="188630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4051" tIns="161704" rIns="154051" bIns="16170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Kodlayarak Öğrenelim…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80609" y="2716122"/>
        <a:ext cx="3143847" cy="1886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E676C-AECE-9648-8FEE-9A1648CB8502}" type="datetimeFigureOut">
              <a:rPr lang="tr-TR" smtClean="0"/>
              <a:t>30.10.2024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1D8EE-2B10-B541-B818-B41286B942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1552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1D8EE-2B10-B541-B818-B41286B9427B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1606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1D8EE-2B10-B541-B818-B41286B9427B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9511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F640E1E-A0A3-B64B-80EA-9CE1D1B19DEE}" type="datetimeFigureOut">
              <a:rPr lang="tr-TR" smtClean="0"/>
              <a:t>30.10.2024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25F149-69BD-DD4E-9EEA-0E78A03E561F}" type="slidenum">
              <a:rPr lang="tr-TR" smtClean="0"/>
              <a:t>‹#›</a:t>
            </a:fld>
            <a:endParaRPr lang="tr-TR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5062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0E1E-A0A3-B64B-80EA-9CE1D1B19DEE}" type="datetimeFigureOut">
              <a:rPr lang="tr-TR" smtClean="0"/>
              <a:t>30.10.2024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F149-69BD-DD4E-9EEA-0E78A03E56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456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0E1E-A0A3-B64B-80EA-9CE1D1B19DEE}" type="datetimeFigureOut">
              <a:rPr lang="tr-TR" smtClean="0"/>
              <a:t>30.10.2024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F149-69BD-DD4E-9EEA-0E78A03E56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148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0E1E-A0A3-B64B-80EA-9CE1D1B19DEE}" type="datetimeFigureOut">
              <a:rPr lang="tr-TR" smtClean="0"/>
              <a:t>30.10.2024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F149-69BD-DD4E-9EEA-0E78A03E56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608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640E1E-A0A3-B64B-80EA-9CE1D1B19DEE}" type="datetimeFigureOut">
              <a:rPr lang="tr-TR" smtClean="0"/>
              <a:t>30.10.2024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25F149-69BD-DD4E-9EEA-0E78A03E561F}" type="slidenum">
              <a:rPr lang="tr-TR" smtClean="0"/>
              <a:t>‹#›</a:t>
            </a:fld>
            <a:endParaRPr lang="tr-T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17100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0E1E-A0A3-B64B-80EA-9CE1D1B19DEE}" type="datetimeFigureOut">
              <a:rPr lang="tr-TR" smtClean="0"/>
              <a:t>30.10.2024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F149-69BD-DD4E-9EEA-0E78A03E56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385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0E1E-A0A3-B64B-80EA-9CE1D1B19DEE}" type="datetimeFigureOut">
              <a:rPr lang="tr-TR" smtClean="0"/>
              <a:t>30.10.2024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F149-69BD-DD4E-9EEA-0E78A03E56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009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0E1E-A0A3-B64B-80EA-9CE1D1B19DEE}" type="datetimeFigureOut">
              <a:rPr lang="tr-TR" smtClean="0"/>
              <a:t>30.10.2024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F149-69BD-DD4E-9EEA-0E78A03E56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838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0E1E-A0A3-B64B-80EA-9CE1D1B19DEE}" type="datetimeFigureOut">
              <a:rPr lang="tr-TR" smtClean="0"/>
              <a:t>30.10.2024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F149-69BD-DD4E-9EEA-0E78A03E56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48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640E1E-A0A3-B64B-80EA-9CE1D1B19DEE}" type="datetimeFigureOut">
              <a:rPr lang="tr-TR" smtClean="0"/>
              <a:t>30.10.2024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25F149-69BD-DD4E-9EEA-0E78A03E561F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645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640E1E-A0A3-B64B-80EA-9CE1D1B19DEE}" type="datetimeFigureOut">
              <a:rPr lang="tr-TR" smtClean="0"/>
              <a:t>30.10.2024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25F149-69BD-DD4E-9EEA-0E78A03E561F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337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F640E1E-A0A3-B64B-80EA-9CE1D1B19DEE}" type="datetimeFigureOut">
              <a:rPr lang="tr-TR" smtClean="0"/>
              <a:t>30.10.2024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F25F149-69BD-DD4E-9EEA-0E78A03E561F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72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68FE6B-CB7A-42D9-9690-487E3B8F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2785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CC802E8-AC8F-B3E6-7EB4-5F66E056A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3642" y="1188717"/>
            <a:ext cx="6070896" cy="4480563"/>
          </a:xfrm>
        </p:spPr>
        <p:txBody>
          <a:bodyPr anchor="ctr">
            <a:normAutofit/>
          </a:bodyPr>
          <a:lstStyle/>
          <a:p>
            <a:r>
              <a:rPr lang="tr-TR" sz="5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programlama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2BCE8A39-72D0-46ED-AB46-91B68881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B4F2F95-506B-4220-A118-B96AF1300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47112" y="4501036"/>
            <a:ext cx="1683805" cy="1723705"/>
          </a:xfrm>
          <a:custGeom>
            <a:avLst/>
            <a:gdLst>
              <a:gd name="connsiteX0" fmla="*/ 1399384 w 1683805"/>
              <a:gd name="connsiteY0" fmla="*/ 0 h 1723705"/>
              <a:gd name="connsiteX1" fmla="*/ 1683805 w 1683805"/>
              <a:gd name="connsiteY1" fmla="*/ 0 h 1723705"/>
              <a:gd name="connsiteX2" fmla="*/ 1683805 w 1683805"/>
              <a:gd name="connsiteY2" fmla="*/ 1723705 h 1723705"/>
              <a:gd name="connsiteX3" fmla="*/ 0 w 1683805"/>
              <a:gd name="connsiteY3" fmla="*/ 1723705 h 1723705"/>
              <a:gd name="connsiteX4" fmla="*/ 0 w 1683805"/>
              <a:gd name="connsiteY4" fmla="*/ 1402480 h 1723705"/>
              <a:gd name="connsiteX5" fmla="*/ 1399384 w 1683805"/>
              <a:gd name="connsiteY5" fmla="*/ 1403247 h 172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805" h="1723705">
                <a:moveTo>
                  <a:pt x="1399384" y="0"/>
                </a:moveTo>
                <a:lnTo>
                  <a:pt x="1683805" y="0"/>
                </a:lnTo>
                <a:lnTo>
                  <a:pt x="1683805" y="1723705"/>
                </a:lnTo>
                <a:lnTo>
                  <a:pt x="0" y="1723705"/>
                </a:lnTo>
                <a:lnTo>
                  <a:pt x="0" y="1402480"/>
                </a:lnTo>
                <a:lnTo>
                  <a:pt x="1399384" y="140324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D8B42E6-6736-0AFE-7E2C-D330A430E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9379" y="1188717"/>
            <a:ext cx="2808979" cy="4480563"/>
          </a:xfrm>
        </p:spPr>
        <p:txBody>
          <a:bodyPr anchor="ctr">
            <a:normAutofit/>
          </a:bodyPr>
          <a:lstStyle/>
          <a:p>
            <a:endParaRPr lang="tr-TR" sz="25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5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5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YUNUS KANGAL </a:t>
            </a:r>
          </a:p>
          <a:p>
            <a:r>
              <a:rPr lang="tr-TR" sz="25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ERAY GÜLER</a:t>
            </a:r>
          </a:p>
          <a:p>
            <a:endParaRPr lang="tr-TR" sz="25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5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5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5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SKYLAB AKADEMİ</a:t>
            </a:r>
          </a:p>
          <a:p>
            <a:pPr algn="l"/>
            <a:endParaRPr lang="tr-TR" dirty="0">
              <a:solidFill>
                <a:schemeClr val="tx1"/>
              </a:solidFill>
            </a:endParaRPr>
          </a:p>
          <a:p>
            <a:pPr algn="l"/>
            <a:endParaRPr lang="tr-TR" dirty="0">
              <a:solidFill>
                <a:schemeClr val="tx1"/>
              </a:solidFill>
            </a:endParaRPr>
          </a:p>
          <a:p>
            <a:pPr algn="l"/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966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728DE9C-1160-46AD-BFBB-926C5B89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4CBDC42-8F0E-05C6-F733-0502C9A02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34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Döngü Nedir?</a:t>
            </a: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D6F5C10-FFCF-4315-BBBF-D490278FF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836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62CF76CD-A8A6-4E54-A293-252DEB5EC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aphicFrame>
        <p:nvGraphicFramePr>
          <p:cNvPr id="12" name="İçerik Yer Tutucusu 2">
            <a:extLst>
              <a:ext uri="{FF2B5EF4-FFF2-40B4-BE49-F238E27FC236}">
                <a16:creationId xmlns:a16="http://schemas.microsoft.com/office/drawing/2014/main" id="{8A671856-6E30-C97D-CE58-EF530DA8FB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007065"/>
              </p:ext>
            </p:extLst>
          </p:nvPr>
        </p:nvGraphicFramePr>
        <p:xfrm>
          <a:off x="117986" y="280219"/>
          <a:ext cx="7108723" cy="6311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799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E519CA-4049-AEB4-6DD5-F09D8CE7A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5">
            <a:extLst>
              <a:ext uri="{FF2B5EF4-FFF2-40B4-BE49-F238E27FC236}">
                <a16:creationId xmlns:a16="http://schemas.microsoft.com/office/drawing/2014/main" id="{8728DE9C-1160-46AD-BFBB-926C5B89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AE4E5D6-5D2D-6F71-8476-9EDF3AD57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34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Döngü Nedir?</a:t>
            </a:r>
          </a:p>
        </p:txBody>
      </p:sp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FD6F5C10-FFCF-4315-BBBF-D490278FF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836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62CF76CD-A8A6-4E54-A293-252DEB5EC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aphicFrame>
        <p:nvGraphicFramePr>
          <p:cNvPr id="25" name="İçerik Yer Tutucusu 2">
            <a:extLst>
              <a:ext uri="{FF2B5EF4-FFF2-40B4-BE49-F238E27FC236}">
                <a16:creationId xmlns:a16="http://schemas.microsoft.com/office/drawing/2014/main" id="{81F15C0B-57EE-9F0E-D73C-CCD5F922DD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43066"/>
              </p:ext>
            </p:extLst>
          </p:nvPr>
        </p:nvGraphicFramePr>
        <p:xfrm>
          <a:off x="265472" y="339213"/>
          <a:ext cx="6858000" cy="6179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933824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FF7DD9D-228D-4B97-A6AC-6D8FB2042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B1A713B-2F4A-30BB-705A-237216A2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93" y="446138"/>
            <a:ext cx="5793475" cy="892277"/>
          </a:xfrm>
        </p:spPr>
        <p:txBody>
          <a:bodyPr>
            <a:normAutofit/>
          </a:bodyPr>
          <a:lstStyle/>
          <a:p>
            <a:pPr algn="ctr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Döngüsü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D43717-177C-AD16-0AFE-7142654A5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1578077"/>
            <a:ext cx="5793475" cy="4594123"/>
          </a:xfrm>
        </p:spPr>
        <p:txBody>
          <a:bodyPr>
            <a:normAutofit/>
          </a:bodyPr>
          <a:lstStyle/>
          <a:p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Belirli bir sayıda çalıştırılacak işlemler için uygundur.</a:t>
            </a:r>
          </a:p>
          <a:p>
            <a:pPr marL="0" indent="0"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(başlangıç_değeri; koşul; artış miktarı) { </a:t>
            </a:r>
          </a:p>
          <a:p>
            <a:pPr marL="0" indent="0"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yapılacak işlemler </a:t>
            </a:r>
          </a:p>
          <a:p>
            <a:pPr marL="0" indent="0"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döngüsü, başlangıç değeri ile başlar, koşul sağlandığı sürece döner ve her döngü sonunda artış miktarı kadar güncellenir.</a:t>
            </a:r>
          </a:p>
          <a:p>
            <a:endParaRPr lang="tr-T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E37DBE-5576-4E27-97C0-75925347A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pic>
        <p:nvPicPr>
          <p:cNvPr id="33" name="Picture 20" descr="Kırmızı hedefe giden beyaz oklar">
            <a:extLst>
              <a:ext uri="{FF2B5EF4-FFF2-40B4-BE49-F238E27FC236}">
                <a16:creationId xmlns:a16="http://schemas.microsoft.com/office/drawing/2014/main" id="{4C47632B-B844-98A8-B3E0-E1847D825E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360" r="9846" b="-1"/>
          <a:stretch/>
        </p:blipFill>
        <p:spPr>
          <a:xfrm>
            <a:off x="7589854" y="10"/>
            <a:ext cx="460214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02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36B9E7B-7914-443D-8B27-D8F9DE2E4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E94D81B-B53B-8078-BC03-12CEA9236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84" y="350273"/>
            <a:ext cx="6176776" cy="936523"/>
          </a:xfrm>
        </p:spPr>
        <p:txBody>
          <a:bodyPr>
            <a:normAutofit/>
          </a:bodyPr>
          <a:lstStyle/>
          <a:p>
            <a:pPr algn="ctr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Döngüsü</a:t>
            </a:r>
          </a:p>
        </p:txBody>
      </p:sp>
      <p:pic>
        <p:nvPicPr>
          <p:cNvPr id="14" name="Picture 13" descr="Performans düşüşünü gösteren büyüteç">
            <a:extLst>
              <a:ext uri="{FF2B5EF4-FFF2-40B4-BE49-F238E27FC236}">
                <a16:creationId xmlns:a16="http://schemas.microsoft.com/office/drawing/2014/main" id="{765D7C0E-49DE-27C5-85C1-B71740E0CD0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rcRect l="11343" r="43863" b="-1"/>
          <a:stretch/>
        </p:blipFill>
        <p:spPr>
          <a:xfrm>
            <a:off x="-1" y="10"/>
            <a:ext cx="4602146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AF8D1D8-3354-4766-AF0B-2172DA61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73545" cy="6858000"/>
          </a:xfrm>
          <a:prstGeom prst="rect">
            <a:avLst/>
          </a:prstGeom>
          <a:gradFill flip="none" rotWithShape="1">
            <a:gsLst>
              <a:gs pos="3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5EBE9B-524B-88A6-A8B0-577294E94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1504335"/>
            <a:ext cx="6176776" cy="4667865"/>
          </a:xfrm>
        </p:spPr>
        <p:txBody>
          <a:bodyPr>
            <a:normAutofit/>
          </a:bodyPr>
          <a:lstStyle/>
          <a:p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Koşul sağlandığı sürece döngünün devam etmesi gereken durumlarda kullanılır.</a:t>
            </a:r>
          </a:p>
          <a:p>
            <a:pPr marL="0" indent="0"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(koşul) { </a:t>
            </a:r>
          </a:p>
          <a:p>
            <a:pPr marL="530352" lvl="1" indent="0"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yapılacak işlemler </a:t>
            </a:r>
          </a:p>
          <a:p>
            <a:pPr marL="530352" lvl="1" indent="0"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530352" lvl="1" indent="0"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döngüsü, her iterasyonda koşulu kontrol eder ve koşul sağlandığı sürece işlemleri tekrarlar.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93F4CD-5B4B-459C-A18B-83944754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4449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66300C9-12C5-40B5-986F-3A3FAE709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7CD2B45-6BC6-334F-A329-0670C9F1E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980768"/>
          </a:xfrm>
        </p:spPr>
        <p:txBody>
          <a:bodyPr>
            <a:normAutofit/>
          </a:bodyPr>
          <a:lstStyle/>
          <a:p>
            <a:pPr algn="ctr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- While Döngüsü</a:t>
            </a:r>
          </a:p>
        </p:txBody>
      </p:sp>
      <p:pic>
        <p:nvPicPr>
          <p:cNvPr id="23" name="Picture 13" descr="Kimyasal formüller kağıda yazılıyor">
            <a:extLst>
              <a:ext uri="{FF2B5EF4-FFF2-40B4-BE49-F238E27FC236}">
                <a16:creationId xmlns:a16="http://schemas.microsoft.com/office/drawing/2014/main" id="{53E918EF-00A5-D29D-48E4-2976076DD1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898" r="31354"/>
          <a:stretch/>
        </p:blipFill>
        <p:spPr>
          <a:xfrm>
            <a:off x="634276" y="1123826"/>
            <a:ext cx="3093388" cy="460959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2CBD205-EB95-4A2F-885F-DD9495CF3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4E0D95F-26DD-F902-12CB-E86D7B7C7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1666568"/>
            <a:ext cx="6176776" cy="4505632"/>
          </a:xfrm>
        </p:spPr>
        <p:txBody>
          <a:bodyPr>
            <a:normAutofit/>
          </a:bodyPr>
          <a:lstStyle/>
          <a:p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Döngünün en az bir kere çalışması gerektiği durumlarda kullanılır.</a:t>
            </a:r>
          </a:p>
          <a:p>
            <a:pPr marL="0" indent="0"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{ </a:t>
            </a:r>
          </a:p>
          <a:p>
            <a:pPr marL="530352" lvl="1" indent="0"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yapılacak işlemler </a:t>
            </a:r>
          </a:p>
          <a:p>
            <a:pPr marL="530352" lvl="1" indent="0"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while (koşul);</a:t>
            </a:r>
          </a:p>
          <a:p>
            <a:pPr marL="530352" lvl="1" indent="0"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Do-while döngüsü, önce işlemleri gerçekleştirir; sonra koşulu kontrol eder. Bu nedenle en az bir kere çalışması garanti edilir.</a:t>
            </a:r>
          </a:p>
        </p:txBody>
      </p:sp>
    </p:spTree>
    <p:extLst>
      <p:ext uri="{BB962C8B-B14F-4D97-AF65-F5344CB8AC3E}">
        <p14:creationId xmlns:p14="http://schemas.microsoft.com/office/powerpoint/2010/main" val="20382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8728DE9C-1160-46AD-BFBB-926C5B89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665E60F-5355-168E-25EF-EBF1F3975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34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Döngüde Kullanılan Kontrol İfadeleri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D6F5C10-FFCF-4315-BBBF-D490278FF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836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CF76CD-A8A6-4E54-A293-252DEB5EC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94B19B8E-D3D2-ECFB-671B-9E04CFB1E4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494866"/>
              </p:ext>
            </p:extLst>
          </p:nvPr>
        </p:nvGraphicFramePr>
        <p:xfrm>
          <a:off x="784225" y="639763"/>
          <a:ext cx="5959475" cy="557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33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8DE41E0-A43A-4E72-8B83-065678475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DB4B2C4-6B2E-9F28-F447-A6A37C682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491490"/>
            <a:ext cx="10905066" cy="845820"/>
          </a:xfrm>
          <a:noFill/>
        </p:spPr>
        <p:txBody>
          <a:bodyPr>
            <a:normAutofit/>
          </a:bodyPr>
          <a:lstStyle/>
          <a:p>
            <a:pPr algn="ctr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Fonksiyonlar </a:t>
            </a:r>
          </a:p>
        </p:txBody>
      </p:sp>
      <p:graphicFrame>
        <p:nvGraphicFramePr>
          <p:cNvPr id="14" name="İçerik Yer Tutucusu 2">
            <a:extLst>
              <a:ext uri="{FF2B5EF4-FFF2-40B4-BE49-F238E27FC236}">
                <a16:creationId xmlns:a16="http://schemas.microsoft.com/office/drawing/2014/main" id="{53D83047-9ABE-FE51-65FE-7BF44D67D5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843377"/>
              </p:ext>
            </p:extLst>
          </p:nvPr>
        </p:nvGraphicFramePr>
        <p:xfrm>
          <a:off x="856899" y="1531620"/>
          <a:ext cx="10905066" cy="4709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7526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ırpma">
  <a:themeElements>
    <a:clrScheme name="Kırpma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Kırpma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ırpma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0D54E16-432B-CD42-A00F-837B2C0AF2D2}">
  <we:reference id="wa200005669" version="2.0.0.0" store="tr-TR" storeType="OMEX"/>
  <we:alternateReferences>
    <we:reference id="WA200005669" version="2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323</TotalTime>
  <Words>366</Words>
  <Application>Microsoft Macintosh PowerPoint</Application>
  <PresentationFormat>Geniş ekran</PresentationFormat>
  <Paragraphs>51</Paragraphs>
  <Slides>8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Aptos</vt:lpstr>
      <vt:lpstr>Franklin Gothic Book</vt:lpstr>
      <vt:lpstr>Times New Roman</vt:lpstr>
      <vt:lpstr>Kırpma</vt:lpstr>
      <vt:lpstr>C programlama</vt:lpstr>
      <vt:lpstr>Döngü Nedir?</vt:lpstr>
      <vt:lpstr>Döngü Nedir?</vt:lpstr>
      <vt:lpstr>For Döngüsü</vt:lpstr>
      <vt:lpstr>While Döngüsü</vt:lpstr>
      <vt:lpstr>Do - While Döngüsü</vt:lpstr>
      <vt:lpstr>Döngüde Kullanılan Kontrol İfadeleri</vt:lpstr>
      <vt:lpstr>Fonksiyonlar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Yunus KANGAL</dc:creator>
  <cp:lastModifiedBy>Zeynep ASLAN</cp:lastModifiedBy>
  <cp:revision>4</cp:revision>
  <dcterms:created xsi:type="dcterms:W3CDTF">2024-10-21T12:15:50Z</dcterms:created>
  <dcterms:modified xsi:type="dcterms:W3CDTF">2024-10-30T13:40:14Z</dcterms:modified>
</cp:coreProperties>
</file>