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59" r:id="rId3"/>
    <p:sldId id="261" r:id="rId4"/>
    <p:sldId id="257" r:id="rId5"/>
    <p:sldId id="267" r:id="rId6"/>
    <p:sldId id="258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 varScale="1">
        <p:scale>
          <a:sx n="85" d="100"/>
          <a:sy n="85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D53F5-31B8-43EC-8876-DFC8089B5D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B90841-A1E3-463A-B293-DB85A73B523C}">
      <dgm:prSet custT="1"/>
      <dgm:spPr/>
      <dgm:t>
        <a:bodyPr/>
        <a:lstStyle/>
        <a:p>
          <a:pPr algn="ctr"/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Realloc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fonksiyonu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daha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önce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malloc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veya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calloc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ile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ayrılmış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belleğin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boyutunu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değiştirmek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için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kullanılır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Bu,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belleğin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boyutunu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artırmak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veya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azaltmak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için</a:t>
          </a:r>
          <a:r>
            <a:rPr lang="en-US" sz="2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kullanışlıdır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4F64AF-2D57-4204-AC0B-9FE78EB13078}" type="parTrans" cxnId="{70E41C7E-8F34-4168-91B9-51B8E55D6615}">
      <dgm:prSet/>
      <dgm:spPr/>
      <dgm:t>
        <a:bodyPr/>
        <a:lstStyle/>
        <a:p>
          <a:endParaRPr lang="en-US"/>
        </a:p>
      </dgm:t>
    </dgm:pt>
    <dgm:pt modelId="{F3373714-B99F-4A42-8EB0-FF658FD84D5F}" type="sibTrans" cxnId="{70E41C7E-8F34-4168-91B9-51B8E55D6615}">
      <dgm:prSet/>
      <dgm:spPr/>
      <dgm:t>
        <a:bodyPr/>
        <a:lstStyle/>
        <a:p>
          <a:endParaRPr lang="en-US"/>
        </a:p>
      </dgm:t>
    </dgm:pt>
    <dgm:pt modelId="{3883E7ED-2D3A-4756-9368-A919C08EF95D}">
      <dgm:prSet custT="1"/>
      <dgm:spPr/>
      <dgm:t>
        <a:bodyPr/>
        <a:lstStyle/>
        <a:p>
          <a:pPr algn="ctr"/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pointer_tipi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*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ptr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(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pointer_tipi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*)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realloc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ptr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yeni_boyut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);</a:t>
          </a:r>
        </a:p>
      </dgm:t>
    </dgm:pt>
    <dgm:pt modelId="{5807F9C9-4F33-40F1-91F1-9FC8C442D48D}" type="parTrans" cxnId="{47789E24-15C1-4442-9A1C-865C7BA84D26}">
      <dgm:prSet/>
      <dgm:spPr/>
      <dgm:t>
        <a:bodyPr/>
        <a:lstStyle/>
        <a:p>
          <a:endParaRPr lang="en-US"/>
        </a:p>
      </dgm:t>
    </dgm:pt>
    <dgm:pt modelId="{219FCDF3-6400-4FF7-858E-321B884956DB}" type="sibTrans" cxnId="{47789E24-15C1-4442-9A1C-865C7BA84D26}">
      <dgm:prSet/>
      <dgm:spPr/>
      <dgm:t>
        <a:bodyPr/>
        <a:lstStyle/>
        <a:p>
          <a:endParaRPr lang="en-US"/>
        </a:p>
      </dgm:t>
    </dgm:pt>
    <dgm:pt modelId="{BE12E4F0-F937-4F69-BC0A-628606093F0B}" type="pres">
      <dgm:prSet presAssocID="{A6CD53F5-31B8-43EC-8876-DFC8089B5D62}" presName="root" presStyleCnt="0">
        <dgm:presLayoutVars>
          <dgm:dir/>
          <dgm:resizeHandles val="exact"/>
        </dgm:presLayoutVars>
      </dgm:prSet>
      <dgm:spPr/>
    </dgm:pt>
    <dgm:pt modelId="{6CE7D627-AC92-439B-A949-40B6F6296298}" type="pres">
      <dgm:prSet presAssocID="{BFB90841-A1E3-463A-B293-DB85A73B523C}" presName="compNode" presStyleCnt="0"/>
      <dgm:spPr/>
    </dgm:pt>
    <dgm:pt modelId="{02E09C8D-3702-4E39-89B8-54E10A366C8B}" type="pres">
      <dgm:prSet presAssocID="{BFB90841-A1E3-463A-B293-DB85A73B523C}" presName="bgRect" presStyleLbl="bgShp" presStyleIdx="0" presStyleCnt="2" custLinFactNeighborX="2215" custLinFactNeighborY="-8410"/>
      <dgm:spPr>
        <a:solidFill>
          <a:schemeClr val="accent4"/>
        </a:solidFill>
      </dgm:spPr>
    </dgm:pt>
    <dgm:pt modelId="{8A79DEBB-9BFD-4A75-867C-4A21FCE8C0F8}" type="pres">
      <dgm:prSet presAssocID="{BFB90841-A1E3-463A-B293-DB85A73B5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6562E5B1-667D-44FE-AC99-156DE06866E9}" type="pres">
      <dgm:prSet presAssocID="{BFB90841-A1E3-463A-B293-DB85A73B523C}" presName="spaceRect" presStyleCnt="0"/>
      <dgm:spPr/>
    </dgm:pt>
    <dgm:pt modelId="{8AD7CE21-6E89-4FAE-879C-F9145F562CA9}" type="pres">
      <dgm:prSet presAssocID="{BFB90841-A1E3-463A-B293-DB85A73B523C}" presName="parTx" presStyleLbl="revTx" presStyleIdx="0" presStyleCnt="2" custLinFactNeighborX="-2165" custLinFactNeighborY="-11269">
        <dgm:presLayoutVars>
          <dgm:chMax val="0"/>
          <dgm:chPref val="0"/>
        </dgm:presLayoutVars>
      </dgm:prSet>
      <dgm:spPr/>
    </dgm:pt>
    <dgm:pt modelId="{906733EF-A5A3-474A-9ED0-617E9A80DCC4}" type="pres">
      <dgm:prSet presAssocID="{F3373714-B99F-4A42-8EB0-FF658FD84D5F}" presName="sibTrans" presStyleCnt="0"/>
      <dgm:spPr/>
    </dgm:pt>
    <dgm:pt modelId="{97518A10-E16B-477F-9CCD-5FDF0127A6DC}" type="pres">
      <dgm:prSet presAssocID="{3883E7ED-2D3A-4756-9368-A919C08EF95D}" presName="compNode" presStyleCnt="0"/>
      <dgm:spPr/>
    </dgm:pt>
    <dgm:pt modelId="{85F6E21A-BF93-420E-AA87-D2AC8FEC9400}" type="pres">
      <dgm:prSet presAssocID="{3883E7ED-2D3A-4756-9368-A919C08EF95D}" presName="bgRect" presStyleLbl="bgShp" presStyleIdx="1" presStyleCnt="2" custLinFactNeighborY="11646"/>
      <dgm:spPr/>
    </dgm:pt>
    <dgm:pt modelId="{91F30B37-C7D4-4D07-8882-EC47611D85F8}" type="pres">
      <dgm:prSet presAssocID="{3883E7ED-2D3A-4756-9368-A919C08EF9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kimo Evi"/>
        </a:ext>
      </dgm:extLst>
    </dgm:pt>
    <dgm:pt modelId="{FEFB1113-7F82-4958-8F22-321F406DDE90}" type="pres">
      <dgm:prSet presAssocID="{3883E7ED-2D3A-4756-9368-A919C08EF95D}" presName="spaceRect" presStyleCnt="0"/>
      <dgm:spPr/>
    </dgm:pt>
    <dgm:pt modelId="{DE864136-943F-464D-8DE1-87BE02D53A0A}" type="pres">
      <dgm:prSet presAssocID="{3883E7ED-2D3A-4756-9368-A919C08EF9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789E24-15C1-4442-9A1C-865C7BA84D26}" srcId="{A6CD53F5-31B8-43EC-8876-DFC8089B5D62}" destId="{3883E7ED-2D3A-4756-9368-A919C08EF95D}" srcOrd="1" destOrd="0" parTransId="{5807F9C9-4F33-40F1-91F1-9FC8C442D48D}" sibTransId="{219FCDF3-6400-4FF7-858E-321B884956DB}"/>
    <dgm:cxn modelId="{56E5BA33-05F2-4261-AE89-A4B7F36D32D3}" type="presOf" srcId="{3883E7ED-2D3A-4756-9368-A919C08EF95D}" destId="{DE864136-943F-464D-8DE1-87BE02D53A0A}" srcOrd="0" destOrd="0" presId="urn:microsoft.com/office/officeart/2018/2/layout/IconVerticalSolidList"/>
    <dgm:cxn modelId="{70E41C7E-8F34-4168-91B9-51B8E55D6615}" srcId="{A6CD53F5-31B8-43EC-8876-DFC8089B5D62}" destId="{BFB90841-A1E3-463A-B293-DB85A73B523C}" srcOrd="0" destOrd="0" parTransId="{3B4F64AF-2D57-4204-AC0B-9FE78EB13078}" sibTransId="{F3373714-B99F-4A42-8EB0-FF658FD84D5F}"/>
    <dgm:cxn modelId="{2290F7BF-52C1-486B-8454-DAF08B1D2C7D}" type="presOf" srcId="{A6CD53F5-31B8-43EC-8876-DFC8089B5D62}" destId="{BE12E4F0-F937-4F69-BC0A-628606093F0B}" srcOrd="0" destOrd="0" presId="urn:microsoft.com/office/officeart/2018/2/layout/IconVerticalSolidList"/>
    <dgm:cxn modelId="{D63C29ED-729F-433D-8D5B-C1FBAA3D108B}" type="presOf" srcId="{BFB90841-A1E3-463A-B293-DB85A73B523C}" destId="{8AD7CE21-6E89-4FAE-879C-F9145F562CA9}" srcOrd="0" destOrd="0" presId="urn:microsoft.com/office/officeart/2018/2/layout/IconVerticalSolidList"/>
    <dgm:cxn modelId="{83ED225E-BED3-40C4-8142-54A73C523817}" type="presParOf" srcId="{BE12E4F0-F937-4F69-BC0A-628606093F0B}" destId="{6CE7D627-AC92-439B-A949-40B6F6296298}" srcOrd="0" destOrd="0" presId="urn:microsoft.com/office/officeart/2018/2/layout/IconVerticalSolidList"/>
    <dgm:cxn modelId="{5535F036-207F-4C1F-97EE-85B58736BFAB}" type="presParOf" srcId="{6CE7D627-AC92-439B-A949-40B6F6296298}" destId="{02E09C8D-3702-4E39-89B8-54E10A366C8B}" srcOrd="0" destOrd="0" presId="urn:microsoft.com/office/officeart/2018/2/layout/IconVerticalSolidList"/>
    <dgm:cxn modelId="{F521A670-E17F-473C-8EC8-5CD634EB3124}" type="presParOf" srcId="{6CE7D627-AC92-439B-A949-40B6F6296298}" destId="{8A79DEBB-9BFD-4A75-867C-4A21FCE8C0F8}" srcOrd="1" destOrd="0" presId="urn:microsoft.com/office/officeart/2018/2/layout/IconVerticalSolidList"/>
    <dgm:cxn modelId="{31CEBECB-4FB3-46FD-9284-3CA554665D3F}" type="presParOf" srcId="{6CE7D627-AC92-439B-A949-40B6F6296298}" destId="{6562E5B1-667D-44FE-AC99-156DE06866E9}" srcOrd="2" destOrd="0" presId="urn:microsoft.com/office/officeart/2018/2/layout/IconVerticalSolidList"/>
    <dgm:cxn modelId="{B534DF2B-A2AF-416B-9CB6-C3BFAF1E7A09}" type="presParOf" srcId="{6CE7D627-AC92-439B-A949-40B6F6296298}" destId="{8AD7CE21-6E89-4FAE-879C-F9145F562CA9}" srcOrd="3" destOrd="0" presId="urn:microsoft.com/office/officeart/2018/2/layout/IconVerticalSolidList"/>
    <dgm:cxn modelId="{AE4120FB-6D24-44AA-979F-8893A55AE5BB}" type="presParOf" srcId="{BE12E4F0-F937-4F69-BC0A-628606093F0B}" destId="{906733EF-A5A3-474A-9ED0-617E9A80DCC4}" srcOrd="1" destOrd="0" presId="urn:microsoft.com/office/officeart/2018/2/layout/IconVerticalSolidList"/>
    <dgm:cxn modelId="{6BEBA134-6C03-42BC-AC4C-C0C0C1F65602}" type="presParOf" srcId="{BE12E4F0-F937-4F69-BC0A-628606093F0B}" destId="{97518A10-E16B-477F-9CCD-5FDF0127A6DC}" srcOrd="2" destOrd="0" presId="urn:microsoft.com/office/officeart/2018/2/layout/IconVerticalSolidList"/>
    <dgm:cxn modelId="{7DAA32F1-DACA-49DB-B692-67BF50A1E65C}" type="presParOf" srcId="{97518A10-E16B-477F-9CCD-5FDF0127A6DC}" destId="{85F6E21A-BF93-420E-AA87-D2AC8FEC9400}" srcOrd="0" destOrd="0" presId="urn:microsoft.com/office/officeart/2018/2/layout/IconVerticalSolidList"/>
    <dgm:cxn modelId="{22B26EE9-57A1-4121-B5D9-0622A5656335}" type="presParOf" srcId="{97518A10-E16B-477F-9CCD-5FDF0127A6DC}" destId="{91F30B37-C7D4-4D07-8882-EC47611D85F8}" srcOrd="1" destOrd="0" presId="urn:microsoft.com/office/officeart/2018/2/layout/IconVerticalSolidList"/>
    <dgm:cxn modelId="{2E287F1B-D84D-4DF8-8621-C68265812868}" type="presParOf" srcId="{97518A10-E16B-477F-9CCD-5FDF0127A6DC}" destId="{FEFB1113-7F82-4958-8F22-321F406DDE90}" srcOrd="2" destOrd="0" presId="urn:microsoft.com/office/officeart/2018/2/layout/IconVerticalSolidList"/>
    <dgm:cxn modelId="{9113DDA6-D00F-4E26-A929-66923CB8717E}" type="presParOf" srcId="{97518A10-E16B-477F-9CCD-5FDF0127A6DC}" destId="{DE864136-943F-464D-8DE1-87BE02D53A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09C8D-3702-4E39-89B8-54E10A366C8B}">
      <dsp:nvSpPr>
        <dsp:cNvPr id="0" name=""/>
        <dsp:cNvSpPr/>
      </dsp:nvSpPr>
      <dsp:spPr>
        <a:xfrm>
          <a:off x="0" y="765670"/>
          <a:ext cx="6506304" cy="167335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9DEBB-9BFD-4A75-867C-4A21FCE8C0F8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7CE21-6E89-4FAE-879C-F9145F562CA9}">
      <dsp:nvSpPr>
        <dsp:cNvPr id="0" name=""/>
        <dsp:cNvSpPr/>
      </dsp:nvSpPr>
      <dsp:spPr>
        <a:xfrm>
          <a:off x="1833703" y="717828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Realloc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fonksiyonu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daha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önce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malloc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veya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calloc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ile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ayrılmış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belleğin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boyutunu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değiştirmek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için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kullanılır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Bu,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belleğin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boyutunu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artırmak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veya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azaltmak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için</a:t>
          </a:r>
          <a:r>
            <a:rPr lang="en-US" sz="20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kullanışlıdır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3703" y="717828"/>
        <a:ext cx="4573582" cy="1673352"/>
      </dsp:txXfrm>
    </dsp:sp>
    <dsp:sp modelId="{85F6E21A-BF93-420E-AA87-D2AC8FEC9400}">
      <dsp:nvSpPr>
        <dsp:cNvPr id="0" name=""/>
        <dsp:cNvSpPr/>
      </dsp:nvSpPr>
      <dsp:spPr>
        <a:xfrm>
          <a:off x="0" y="3192967"/>
          <a:ext cx="6506304" cy="16733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30B37-C7D4-4D07-8882-EC47611D85F8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64136-943F-464D-8DE1-87BE02D53A0A}">
      <dsp:nvSpPr>
        <dsp:cNvPr id="0" name=""/>
        <dsp:cNvSpPr/>
      </dsp:nvSpPr>
      <dsp:spPr>
        <a:xfrm>
          <a:off x="1932721" y="2998089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pointer_tipi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*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ptr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(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pointer_tipi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*)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realloc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ptr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yeni_boyut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);</a:t>
          </a:r>
        </a:p>
      </dsp:txBody>
      <dsp:txXfrm>
        <a:off x="1932721" y="2998089"/>
        <a:ext cx="4573582" cy="167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220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947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182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7111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544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762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211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917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499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0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8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CD5667-7462-9444-8AD2-D5152E220522}" type="datetimeFigureOut">
              <a:rPr lang="en-TR" smtClean="0"/>
              <a:t>11/6/24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DC71F0-3261-5C4C-842C-18F08C2EFFB4}" type="slidenum">
              <a:rPr lang="en-TR" smtClean="0"/>
              <a:t>‹#›</a:t>
            </a:fld>
            <a:endParaRPr lang="en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7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EB7309-A114-04EB-3D82-50AF3CD0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90" y="1044065"/>
            <a:ext cx="6394559" cy="4769870"/>
          </a:xfrm>
        </p:spPr>
        <p:txBody>
          <a:bodyPr anchor="ctr">
            <a:normAutofit/>
          </a:bodyPr>
          <a:lstStyle/>
          <a:p>
            <a:pPr algn="l"/>
            <a:r>
              <a:rPr lang="tr-TR" sz="5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PROGRAMLAMA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EC18B5-12C6-9640-25B9-72E84D35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436" y="1318827"/>
            <a:ext cx="2808979" cy="4267703"/>
          </a:xfrm>
        </p:spPr>
        <p:txBody>
          <a:bodyPr anchor="ctr">
            <a:normAutofit/>
          </a:bodyPr>
          <a:lstStyle/>
          <a:p>
            <a:r>
              <a:rPr lang="tr-T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YUNUS KANGAL</a:t>
            </a:r>
          </a:p>
          <a:p>
            <a:r>
              <a:rPr lang="tr-T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ZEYNEP ASLAN</a:t>
            </a: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pPr algn="l"/>
            <a:endParaRPr lang="tr-TR" b="1" dirty="0">
              <a:solidFill>
                <a:schemeClr val="tx1"/>
              </a:solidFill>
            </a:endParaRPr>
          </a:p>
          <a:p>
            <a:r>
              <a:rPr lang="tr-T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SKYLAB AKADEMİ</a:t>
            </a:r>
          </a:p>
        </p:txBody>
      </p:sp>
    </p:spTree>
    <p:extLst>
      <p:ext uri="{BB962C8B-B14F-4D97-AF65-F5344CB8AC3E}">
        <p14:creationId xmlns:p14="http://schemas.microsoft.com/office/powerpoint/2010/main" val="125994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484204-AAC3-4FE4-AA51-51757C84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513A-EC02-1D26-A297-ED3B6668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4911"/>
            <a:ext cx="3976890" cy="5892634"/>
          </a:xfrm>
        </p:spPr>
        <p:txBody>
          <a:bodyPr anchor="ctr"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REALLOC FONKSİYONU</a:t>
            </a:r>
            <a:endParaRPr lang="en-TR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0DC756F-8606-D783-7E6E-42944B06E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46081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3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F7DD9D-228D-4B97-A6AC-6D8FB204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C0B60-6B0C-D7F6-699F-D41B4718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93" y="1125511"/>
            <a:ext cx="5793475" cy="978108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FONKSİYONU</a:t>
            </a:r>
            <a:endParaRPr lang="en-TR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50FC-721C-9978-4087-ECB816B6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151089"/>
            <a:ext cx="5793475" cy="3581400"/>
          </a:xfrm>
        </p:spPr>
        <p:txBody>
          <a:bodyPr>
            <a:normAutofit/>
          </a:bodyPr>
          <a:lstStyle/>
          <a:p>
            <a:pPr algn="ctr"/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ayrılan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işimiz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bittikten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serbest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bırakılmalıdır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serbest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pointer’ın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değerini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değiştirmez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serbest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bıraktıktan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pointer'ı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yapmak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programlama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pratiğidir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E37DBE-5576-4E27-97C0-75925347A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547F4C-8E38-A32E-1166-592A5995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88" r="32165"/>
          <a:stretch/>
        </p:blipFill>
        <p:spPr>
          <a:xfrm>
            <a:off x="7589854" y="10"/>
            <a:ext cx="46021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A161C-8044-15DD-20B2-50E316A7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777" y="404110"/>
            <a:ext cx="7705164" cy="873177"/>
          </a:xfrm>
        </p:spPr>
        <p:txBody>
          <a:bodyPr>
            <a:normAutofit/>
          </a:bodyPr>
          <a:lstStyle/>
          <a:p>
            <a:pPr algn="ctr"/>
            <a:r>
              <a:rPr lang="en-T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39AF-1A8E-305E-8B20-76FEBFE8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577089"/>
            <a:ext cx="8358444" cy="4876801"/>
          </a:xfrm>
        </p:spPr>
        <p:txBody>
          <a:bodyPr>
            <a:normAutofit/>
          </a:bodyPr>
          <a:lstStyle/>
          <a:p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veriyi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arka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arkaya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saklayan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yapısıdır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öğrencinin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notlarını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saklamak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istiyorsanız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tanımlamak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dizi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tanımlayarak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notları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dizi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tutabilirsiniz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Dizinin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özellikleri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verileri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rneğin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elemanlar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türünde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Dizinin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sabittir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önceden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belirlenir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ilk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elemanın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indeksi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0’dan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400"/>
          </a:p>
        </p:txBody>
      </p:sp>
    </p:spTree>
    <p:extLst>
      <p:ext uri="{BB962C8B-B14F-4D97-AF65-F5344CB8AC3E}">
        <p14:creationId xmlns:p14="http://schemas.microsoft.com/office/powerpoint/2010/main" val="329085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AA911-1176-D328-BA30-52B70CCD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74" y="1150495"/>
            <a:ext cx="5958837" cy="84319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BOYUTLU ARRAY</a:t>
            </a:r>
            <a:endParaRPr lang="en-TR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DC6E-DFEF-8A59-268E-F191FA82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75" y="2308485"/>
            <a:ext cx="5958837" cy="3987384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dizinin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elemanları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sayede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oluşturulabilir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dizi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tabloyu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matris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yapıyı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ifade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HADİ KODA BAKALIM…</a:t>
            </a: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7CA5C-70D5-FB2D-2516-557072D6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30" y="1993692"/>
            <a:ext cx="4095401" cy="30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353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A25D8-B361-DCE2-C9C4-DFBFBF61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532" y="941570"/>
            <a:ext cx="7705164" cy="783236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POİNTER NEDİR?</a:t>
            </a:r>
            <a:endParaRPr lang="en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70ED-1558-AEB8-2D66-B5E825B3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532" y="2078949"/>
            <a:ext cx="7866743" cy="4424908"/>
          </a:xfrm>
        </p:spPr>
        <p:txBody>
          <a:bodyPr>
            <a:normAutofit/>
          </a:bodyPr>
          <a:lstStyle/>
          <a:p>
            <a:pPr algn="ctr"/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Pointer’lar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bellekteki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adresleri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saklayan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değişkenlerdir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Bir pointer,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bellekteki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Pointer'lar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sayesinde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yapabiliriz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b="1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2200" b="1" i="0" u="sng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sz="2200" b="1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ifadesi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tamsayı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pointer’ı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TR" sz="1700"/>
          </a:p>
        </p:txBody>
      </p:sp>
    </p:spTree>
    <p:extLst>
      <p:ext uri="{BB962C8B-B14F-4D97-AF65-F5344CB8AC3E}">
        <p14:creationId xmlns:p14="http://schemas.microsoft.com/office/powerpoint/2010/main" val="260702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C086E-8836-1300-0ECE-AAD95E8D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5" y="562131"/>
            <a:ext cx="6879770" cy="131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b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 OPERATÖRÜ (&amp;) VE DEREFERENCE OPERATÖRÜ</a:t>
            </a:r>
            <a:br>
              <a:rPr lang="en-US" sz="3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4357BE-12C1-44A2-9602-77A2B540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5" name="Graphic 6" descr="Decision chart">
            <a:extLst>
              <a:ext uri="{FF2B5EF4-FFF2-40B4-BE49-F238E27FC236}">
                <a16:creationId xmlns:a16="http://schemas.microsoft.com/office/drawing/2014/main" id="{F6F2CBA1-752D-8950-F7CA-2AF06E7A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1462103"/>
            <a:ext cx="3613752" cy="361375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68638D-4A0C-ACED-BFC3-33402BE9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872" y="2218545"/>
            <a:ext cx="6750213" cy="4257206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operatörü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 x = 5;    int *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&amp;x;</a:t>
            </a:r>
          </a:p>
          <a:p>
            <a:pPr marL="457200" lvl="1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operatörü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pointer’ın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gösterdiği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adresteki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almak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marL="457200" lvl="1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10;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ifadesi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x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değerini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HADİ KODA BAKALIM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1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7E42-3DD0-A213-F045-3D5533AE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480743"/>
            <a:ext cx="6759724" cy="1277911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POİNTER VE DİZİ İLİŞKİSİ</a:t>
            </a:r>
            <a:endParaRPr lang="en-T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357BE-12C1-44A2-9602-77A2B540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4" name="Picture 4" descr="Zikzak gösterge çizgisi">
            <a:extLst>
              <a:ext uri="{FF2B5EF4-FFF2-40B4-BE49-F238E27FC236}">
                <a16:creationId xmlns:a16="http://schemas.microsoft.com/office/drawing/2014/main" id="{A3BD3083-5F03-C290-1165-674D83CE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92" r="31139" b="-1"/>
          <a:stretch/>
        </p:blipFill>
        <p:spPr>
          <a:xfrm>
            <a:off x="1157111" y="645106"/>
            <a:ext cx="3346654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73D3-5343-8EBE-2CEE-2A5856A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1968515"/>
            <a:ext cx="6759724" cy="4408741"/>
          </a:xfrm>
        </p:spPr>
        <p:txBody>
          <a:bodyPr>
            <a:normAutofit/>
          </a:bodyPr>
          <a:lstStyle/>
          <a:p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Pointer’lar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ilişki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önemlidir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çünkü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dizi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davranır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int dizi[5];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yaptığınızda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dizi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aslında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dizi[0]'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ın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pointerlar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erişim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dizi[2]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ifadesi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*(dizi + 2)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sonucu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aritmetiği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dizi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elemanlarına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erişme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imkanı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HADİ KODA BAKALIM …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7903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A5D1-FC91-71DA-B58B-92B36614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23" y="799724"/>
            <a:ext cx="7705164" cy="137385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İKİ BOYUTLU DİZİLER VE POİNTER</a:t>
            </a:r>
            <a:br>
              <a:rPr lang="tr-TR" dirty="0"/>
            </a:br>
            <a:br>
              <a:rPr lang="en-TR"/>
            </a:br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1686-41E1-2D82-31F8-277F5F74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23" y="2289123"/>
            <a:ext cx="7705164" cy="3581400"/>
          </a:xfrm>
        </p:spPr>
        <p:txBody>
          <a:bodyPr>
            <a:normAutofit fontScale="92500" lnSpcReduction="10000"/>
          </a:bodyPr>
          <a:lstStyle/>
          <a:p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pointer'larla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çalışırken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biraz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karmaşık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hale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int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matris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[2][3];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dizi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kullanımını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düşünebiliriz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İki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dizilerde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davranır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HADİ KODA BAKALIM..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954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98E88-32D3-85CA-7CD7-0B287F15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95" y="695931"/>
            <a:ext cx="3196539" cy="5809800"/>
          </a:xfrm>
        </p:spPr>
        <p:txBody>
          <a:bodyPr>
            <a:normAutofit/>
          </a:bodyPr>
          <a:lstStyle/>
          <a:p>
            <a:pPr algn="ctr"/>
            <a:b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DİNAMİK BELLEK YÖNETİMİ</a:t>
            </a:r>
            <a:endParaRPr lang="en-TR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66E8-8D1E-D360-DFEF-3621FDBE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633" y="404735"/>
            <a:ext cx="7483272" cy="6100996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Tabii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programlama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konudur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çünkü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program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çalışırken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tahsis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serbest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bırakma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işlemidir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sayede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ihtiyaç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duyduğumuz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ayırabilir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serbest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bırakarak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hafızayı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verimli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kullanabiliriz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aşağıdaki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fonksiyonlar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istenilen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boyutta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istenilen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boyutta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sıfırlanmış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doldurulmuş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önce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ayrılmış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alanının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boyutunu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değiştirir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Ayrılmış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serbest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fonksiyonlar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&lt;stdlib.h&gt;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kütüphanesi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tanımlıdır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Şimdi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alalım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örneklerle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açıklayalım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TR" sz="1700"/>
          </a:p>
        </p:txBody>
      </p:sp>
    </p:spTree>
    <p:extLst>
      <p:ext uri="{BB962C8B-B14F-4D97-AF65-F5344CB8AC3E}">
        <p14:creationId xmlns:p14="http://schemas.microsoft.com/office/powerpoint/2010/main" val="3254551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9F62D-22B1-7B5C-DDBB-0E3C76E6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110" y="5583567"/>
            <a:ext cx="10692542" cy="868081"/>
          </a:xfrm>
        </p:spPr>
        <p:txBody>
          <a:bodyPr anchor="ctr">
            <a:noAutofit/>
          </a:bodyPr>
          <a:lstStyle/>
          <a:p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 VE CALLOC FONKSİYONU</a:t>
            </a:r>
            <a:br>
              <a:rPr lang="en-TR" sz="4000"/>
            </a:br>
            <a:endParaRPr lang="en-TR"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4F86-736F-63CE-E458-9157B6CC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109" y="1049311"/>
            <a:ext cx="10149533" cy="3807502"/>
          </a:xfrm>
        </p:spPr>
        <p:txBody>
          <a:bodyPr anchor="ctr">
            <a:normAutofit fontScale="925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boyutta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başlangıç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döner.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malloc,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ayrılan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sıfırlamaz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yüzden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içeriği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pointer_tipi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pointer_tipi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*)malloc(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T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fonksiyonu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ayırdığı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sıfırlar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doldurur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Bu,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belleğin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başlangıç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değerine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ihtiyacımız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olduğunda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faydalıdır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TR" sz="22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pointer_tipi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pointer_tipi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eleman_sayisi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eleman_boyutu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</TotalTime>
  <Words>657</Words>
  <Application>Microsoft Macintosh PowerPoint</Application>
  <PresentationFormat>Geniş ekran</PresentationFormat>
  <Paragraphs>86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Times New Roman</vt:lpstr>
      <vt:lpstr>Kırpma</vt:lpstr>
      <vt:lpstr>C  PROGRAMLAMA</vt:lpstr>
      <vt:lpstr>ARRAYS</vt:lpstr>
      <vt:lpstr>ÇOK BOYUTLU ARRAY</vt:lpstr>
      <vt:lpstr>POİNTER NEDİR?</vt:lpstr>
      <vt:lpstr>ADRES OPERATÖRÜ (&amp;) VE DEREFERENCE OPERATÖRÜ </vt:lpstr>
      <vt:lpstr>POİNTER VE DİZİ İLİŞKİSİ</vt:lpstr>
      <vt:lpstr>İKİ BOYUTLU DİZİLER VE POİNTER  </vt:lpstr>
      <vt:lpstr>   DİNAMİK BELLEK YÖNETİMİ</vt:lpstr>
      <vt:lpstr>MALLOC VE CALLOC FONKSİYONU </vt:lpstr>
      <vt:lpstr>REALLOC FONKSİYONU</vt:lpstr>
      <vt:lpstr>FREE FONKSİYONU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 BASRİ UZUN</dc:creator>
  <cp:lastModifiedBy>Zeynep ASLAN</cp:lastModifiedBy>
  <cp:revision>3</cp:revision>
  <dcterms:created xsi:type="dcterms:W3CDTF">2024-11-05T17:22:27Z</dcterms:created>
  <dcterms:modified xsi:type="dcterms:W3CDTF">2024-11-06T12:06:51Z</dcterms:modified>
</cp:coreProperties>
</file>