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6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8"/>
    <p:restoredTop sz="94726"/>
  </p:normalViewPr>
  <p:slideViewPr>
    <p:cSldViewPr snapToGrid="0">
      <p:cViewPr varScale="1">
        <p:scale>
          <a:sx n="94" d="100"/>
          <a:sy n="9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E8154-F83C-44EE-ABE3-22807F1974E7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4925A4-325E-4CE5-A096-6F11D85D665A}">
      <dgm:prSet custT="1"/>
      <dgm:spPr/>
      <dgm:t>
        <a:bodyPr/>
        <a:lstStyle/>
        <a:p>
          <a:pPr algn="ctr"/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 dilinde </a:t>
          </a:r>
          <a:r>
            <a:rPr lang="tr-TR" sz="2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birden fazla farklı türde veriyi bir arada tutan veri yapısıdır. Özellikle karmaşık verileri düzenli bir şekilde saklamak için kullanılır.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CF169B-9C43-4D39-AD44-5DF15C9AE85D}" type="parTrans" cxnId="{19417C88-4DA1-45F6-8B6C-43D016475D4C}">
      <dgm:prSet/>
      <dgm:spPr/>
      <dgm:t>
        <a:bodyPr/>
        <a:lstStyle/>
        <a:p>
          <a:endParaRPr lang="en-US"/>
        </a:p>
      </dgm:t>
    </dgm:pt>
    <dgm:pt modelId="{C3ADBE9E-205C-400B-A805-0D31EF3A4963}" type="sibTrans" cxnId="{19417C88-4DA1-45F6-8B6C-43D016475D4C}">
      <dgm:prSet/>
      <dgm:spPr/>
      <dgm:t>
        <a:bodyPr/>
        <a:lstStyle/>
        <a:p>
          <a:endParaRPr lang="en-US"/>
        </a:p>
      </dgm:t>
    </dgm:pt>
    <dgm:pt modelId="{484BDE81-CD3B-4689-ACE7-00E3441FE7E3}">
      <dgm:prSet custT="1"/>
      <dgm:spPr/>
      <dgm:t>
        <a:bodyPr/>
        <a:lstStyle/>
        <a:p>
          <a:pPr algn="ctr"/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tanımlamak için </a:t>
          </a:r>
          <a:r>
            <a:rPr lang="tr-TR" sz="2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anahtar kelimesi kullanılır ve bu yapıya bir isim verilir. İçerisine değişkenler eklenir ve her değişkenin veri türü belirlenir.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F977E-E28A-48E5-B139-583AA26ABA0A}" type="parTrans" cxnId="{30757D2C-9BBF-41CF-A208-5FB0939B5563}">
      <dgm:prSet/>
      <dgm:spPr/>
      <dgm:t>
        <a:bodyPr/>
        <a:lstStyle/>
        <a:p>
          <a:endParaRPr lang="en-US"/>
        </a:p>
      </dgm:t>
    </dgm:pt>
    <dgm:pt modelId="{C18E3F25-B446-4A92-A0F9-A2A317B407C2}" type="sibTrans" cxnId="{30757D2C-9BBF-41CF-A208-5FB0939B5563}">
      <dgm:prSet/>
      <dgm:spPr/>
      <dgm:t>
        <a:bodyPr/>
        <a:lstStyle/>
        <a:p>
          <a:endParaRPr lang="en-US"/>
        </a:p>
      </dgm:t>
    </dgm:pt>
    <dgm:pt modelId="{33C15F15-AD1C-47E7-8757-1D495D800CCD}">
      <dgm:prSet custT="1"/>
      <dgm:spPr/>
      <dgm:t>
        <a:bodyPr/>
        <a:lstStyle/>
        <a:p>
          <a:pPr algn="ctr"/>
          <a:r>
            <a:rPr lang="tr-TR" sz="2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Kodlara bakalım.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94BAD3-05CC-43D8-B0E2-5CFAFB58BB70}" type="parTrans" cxnId="{31AE6CA7-F1DC-423B-AE45-64C9DBA13E0F}">
      <dgm:prSet/>
      <dgm:spPr/>
      <dgm:t>
        <a:bodyPr/>
        <a:lstStyle/>
        <a:p>
          <a:endParaRPr lang="en-US"/>
        </a:p>
      </dgm:t>
    </dgm:pt>
    <dgm:pt modelId="{4D9DE9A0-6F5F-43E8-BC0F-D436BAB519C1}" type="sibTrans" cxnId="{31AE6CA7-F1DC-423B-AE45-64C9DBA13E0F}">
      <dgm:prSet/>
      <dgm:spPr/>
      <dgm:t>
        <a:bodyPr/>
        <a:lstStyle/>
        <a:p>
          <a:endParaRPr lang="en-US"/>
        </a:p>
      </dgm:t>
    </dgm:pt>
    <dgm:pt modelId="{C1DC95E8-5877-DA43-9C2F-39BCF7EB6DA6}" type="pres">
      <dgm:prSet presAssocID="{A48E8154-F83C-44EE-ABE3-22807F1974E7}" presName="outerComposite" presStyleCnt="0">
        <dgm:presLayoutVars>
          <dgm:chMax val="5"/>
          <dgm:dir/>
          <dgm:resizeHandles val="exact"/>
        </dgm:presLayoutVars>
      </dgm:prSet>
      <dgm:spPr/>
    </dgm:pt>
    <dgm:pt modelId="{23B491CA-2778-AE4C-9A83-5E716FBC223C}" type="pres">
      <dgm:prSet presAssocID="{A48E8154-F83C-44EE-ABE3-22807F1974E7}" presName="dummyMaxCanvas" presStyleCnt="0">
        <dgm:presLayoutVars/>
      </dgm:prSet>
      <dgm:spPr/>
    </dgm:pt>
    <dgm:pt modelId="{D9AD2317-C242-454F-AC7B-103A9F62F583}" type="pres">
      <dgm:prSet presAssocID="{A48E8154-F83C-44EE-ABE3-22807F1974E7}" presName="ThreeNodes_1" presStyleLbl="node1" presStyleIdx="0" presStyleCnt="3">
        <dgm:presLayoutVars>
          <dgm:bulletEnabled val="1"/>
        </dgm:presLayoutVars>
      </dgm:prSet>
      <dgm:spPr/>
    </dgm:pt>
    <dgm:pt modelId="{C0BD8562-09FF-F940-B62B-0052CFD49A59}" type="pres">
      <dgm:prSet presAssocID="{A48E8154-F83C-44EE-ABE3-22807F1974E7}" presName="ThreeNodes_2" presStyleLbl="node1" presStyleIdx="1" presStyleCnt="3">
        <dgm:presLayoutVars>
          <dgm:bulletEnabled val="1"/>
        </dgm:presLayoutVars>
      </dgm:prSet>
      <dgm:spPr/>
    </dgm:pt>
    <dgm:pt modelId="{0140D2CB-3216-744F-8A09-B7BEB8FEE4B2}" type="pres">
      <dgm:prSet presAssocID="{A48E8154-F83C-44EE-ABE3-22807F1974E7}" presName="ThreeNodes_3" presStyleLbl="node1" presStyleIdx="2" presStyleCnt="3">
        <dgm:presLayoutVars>
          <dgm:bulletEnabled val="1"/>
        </dgm:presLayoutVars>
      </dgm:prSet>
      <dgm:spPr/>
    </dgm:pt>
    <dgm:pt modelId="{D81B645E-B2F4-4B45-8E61-7612669804A8}" type="pres">
      <dgm:prSet presAssocID="{A48E8154-F83C-44EE-ABE3-22807F1974E7}" presName="ThreeConn_1-2" presStyleLbl="fgAccFollowNode1" presStyleIdx="0" presStyleCnt="2">
        <dgm:presLayoutVars>
          <dgm:bulletEnabled val="1"/>
        </dgm:presLayoutVars>
      </dgm:prSet>
      <dgm:spPr/>
    </dgm:pt>
    <dgm:pt modelId="{4FCD0B98-745F-0849-B9C4-61E09EE87C23}" type="pres">
      <dgm:prSet presAssocID="{A48E8154-F83C-44EE-ABE3-22807F1974E7}" presName="ThreeConn_2-3" presStyleLbl="fgAccFollowNode1" presStyleIdx="1" presStyleCnt="2">
        <dgm:presLayoutVars>
          <dgm:bulletEnabled val="1"/>
        </dgm:presLayoutVars>
      </dgm:prSet>
      <dgm:spPr/>
    </dgm:pt>
    <dgm:pt modelId="{34CF059A-4438-4F4C-A7A6-37A9FA8527D9}" type="pres">
      <dgm:prSet presAssocID="{A48E8154-F83C-44EE-ABE3-22807F1974E7}" presName="ThreeNodes_1_text" presStyleLbl="node1" presStyleIdx="2" presStyleCnt="3">
        <dgm:presLayoutVars>
          <dgm:bulletEnabled val="1"/>
        </dgm:presLayoutVars>
      </dgm:prSet>
      <dgm:spPr/>
    </dgm:pt>
    <dgm:pt modelId="{CBA093C2-B370-3D44-BDEE-7D0760201836}" type="pres">
      <dgm:prSet presAssocID="{A48E8154-F83C-44EE-ABE3-22807F1974E7}" presName="ThreeNodes_2_text" presStyleLbl="node1" presStyleIdx="2" presStyleCnt="3">
        <dgm:presLayoutVars>
          <dgm:bulletEnabled val="1"/>
        </dgm:presLayoutVars>
      </dgm:prSet>
      <dgm:spPr/>
    </dgm:pt>
    <dgm:pt modelId="{B815A020-EF48-6B4B-BFE4-CB2225EF9B1C}" type="pres">
      <dgm:prSet presAssocID="{A48E8154-F83C-44EE-ABE3-22807F1974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2EA900F-9195-134E-ACB5-F3D4D1E44B78}" type="presOf" srcId="{A44925A4-325E-4CE5-A096-6F11D85D665A}" destId="{34CF059A-4438-4F4C-A7A6-37A9FA8527D9}" srcOrd="1" destOrd="0" presId="urn:microsoft.com/office/officeart/2005/8/layout/vProcess5"/>
    <dgm:cxn modelId="{30757D2C-9BBF-41CF-A208-5FB0939B5563}" srcId="{A48E8154-F83C-44EE-ABE3-22807F1974E7}" destId="{484BDE81-CD3B-4689-ACE7-00E3441FE7E3}" srcOrd="1" destOrd="0" parTransId="{B34F977E-E28A-48E5-B139-583AA26ABA0A}" sibTransId="{C18E3F25-B446-4A92-A0F9-A2A317B407C2}"/>
    <dgm:cxn modelId="{14228B3E-10C7-DD40-B4BF-E968F8597329}" type="presOf" srcId="{33C15F15-AD1C-47E7-8757-1D495D800CCD}" destId="{0140D2CB-3216-744F-8A09-B7BEB8FEE4B2}" srcOrd="0" destOrd="0" presId="urn:microsoft.com/office/officeart/2005/8/layout/vProcess5"/>
    <dgm:cxn modelId="{6F813455-C3E6-5046-90FA-2E82ACE35A28}" type="presOf" srcId="{A44925A4-325E-4CE5-A096-6F11D85D665A}" destId="{D9AD2317-C242-454F-AC7B-103A9F62F583}" srcOrd="0" destOrd="0" presId="urn:microsoft.com/office/officeart/2005/8/layout/vProcess5"/>
    <dgm:cxn modelId="{09E21668-AC6D-4D42-B74B-ECF0CE7115D4}" type="presOf" srcId="{484BDE81-CD3B-4689-ACE7-00E3441FE7E3}" destId="{CBA093C2-B370-3D44-BDEE-7D0760201836}" srcOrd="1" destOrd="0" presId="urn:microsoft.com/office/officeart/2005/8/layout/vProcess5"/>
    <dgm:cxn modelId="{9792F069-2C18-1D45-AD35-8138FACD08C5}" type="presOf" srcId="{33C15F15-AD1C-47E7-8757-1D495D800CCD}" destId="{B815A020-EF48-6B4B-BFE4-CB2225EF9B1C}" srcOrd="1" destOrd="0" presId="urn:microsoft.com/office/officeart/2005/8/layout/vProcess5"/>
    <dgm:cxn modelId="{738C9473-62A4-394D-8B52-B89606244936}" type="presOf" srcId="{C3ADBE9E-205C-400B-A805-0D31EF3A4963}" destId="{D81B645E-B2F4-4B45-8E61-7612669804A8}" srcOrd="0" destOrd="0" presId="urn:microsoft.com/office/officeart/2005/8/layout/vProcess5"/>
    <dgm:cxn modelId="{83502475-F3F0-E04C-BEE2-461ADB1115C5}" type="presOf" srcId="{C18E3F25-B446-4A92-A0F9-A2A317B407C2}" destId="{4FCD0B98-745F-0849-B9C4-61E09EE87C23}" srcOrd="0" destOrd="0" presId="urn:microsoft.com/office/officeart/2005/8/layout/vProcess5"/>
    <dgm:cxn modelId="{19417C88-4DA1-45F6-8B6C-43D016475D4C}" srcId="{A48E8154-F83C-44EE-ABE3-22807F1974E7}" destId="{A44925A4-325E-4CE5-A096-6F11D85D665A}" srcOrd="0" destOrd="0" parTransId="{9ACF169B-9C43-4D39-AD44-5DF15C9AE85D}" sibTransId="{C3ADBE9E-205C-400B-A805-0D31EF3A4963}"/>
    <dgm:cxn modelId="{7291D397-A869-FB45-922E-E267591B070B}" type="presOf" srcId="{A48E8154-F83C-44EE-ABE3-22807F1974E7}" destId="{C1DC95E8-5877-DA43-9C2F-39BCF7EB6DA6}" srcOrd="0" destOrd="0" presId="urn:microsoft.com/office/officeart/2005/8/layout/vProcess5"/>
    <dgm:cxn modelId="{31AE6CA7-F1DC-423B-AE45-64C9DBA13E0F}" srcId="{A48E8154-F83C-44EE-ABE3-22807F1974E7}" destId="{33C15F15-AD1C-47E7-8757-1D495D800CCD}" srcOrd="2" destOrd="0" parTransId="{EA94BAD3-05CC-43D8-B0E2-5CFAFB58BB70}" sibTransId="{4D9DE9A0-6F5F-43E8-BC0F-D436BAB519C1}"/>
    <dgm:cxn modelId="{A89112B3-82DD-C34D-B4AC-EDC866840AC2}" type="presOf" srcId="{484BDE81-CD3B-4689-ACE7-00E3441FE7E3}" destId="{C0BD8562-09FF-F940-B62B-0052CFD49A59}" srcOrd="0" destOrd="0" presId="urn:microsoft.com/office/officeart/2005/8/layout/vProcess5"/>
    <dgm:cxn modelId="{41D4D867-003D-D042-999B-C51E967C945F}" type="presParOf" srcId="{C1DC95E8-5877-DA43-9C2F-39BCF7EB6DA6}" destId="{23B491CA-2778-AE4C-9A83-5E716FBC223C}" srcOrd="0" destOrd="0" presId="urn:microsoft.com/office/officeart/2005/8/layout/vProcess5"/>
    <dgm:cxn modelId="{6B30C190-12DF-4D4E-AE26-655821100A5B}" type="presParOf" srcId="{C1DC95E8-5877-DA43-9C2F-39BCF7EB6DA6}" destId="{D9AD2317-C242-454F-AC7B-103A9F62F583}" srcOrd="1" destOrd="0" presId="urn:microsoft.com/office/officeart/2005/8/layout/vProcess5"/>
    <dgm:cxn modelId="{DBB9C09E-58E8-054B-BF7E-4B2F7F91B15D}" type="presParOf" srcId="{C1DC95E8-5877-DA43-9C2F-39BCF7EB6DA6}" destId="{C0BD8562-09FF-F940-B62B-0052CFD49A59}" srcOrd="2" destOrd="0" presId="urn:microsoft.com/office/officeart/2005/8/layout/vProcess5"/>
    <dgm:cxn modelId="{CC79994A-3246-5F40-8A54-4696CA0874E7}" type="presParOf" srcId="{C1DC95E8-5877-DA43-9C2F-39BCF7EB6DA6}" destId="{0140D2CB-3216-744F-8A09-B7BEB8FEE4B2}" srcOrd="3" destOrd="0" presId="urn:microsoft.com/office/officeart/2005/8/layout/vProcess5"/>
    <dgm:cxn modelId="{D931A2B3-251D-BC4A-B302-A05E2080A9EB}" type="presParOf" srcId="{C1DC95E8-5877-DA43-9C2F-39BCF7EB6DA6}" destId="{D81B645E-B2F4-4B45-8E61-7612669804A8}" srcOrd="4" destOrd="0" presId="urn:microsoft.com/office/officeart/2005/8/layout/vProcess5"/>
    <dgm:cxn modelId="{D01443B8-DA50-5943-A21C-A42DFABC8FB0}" type="presParOf" srcId="{C1DC95E8-5877-DA43-9C2F-39BCF7EB6DA6}" destId="{4FCD0B98-745F-0849-B9C4-61E09EE87C23}" srcOrd="5" destOrd="0" presId="urn:microsoft.com/office/officeart/2005/8/layout/vProcess5"/>
    <dgm:cxn modelId="{93A02A5B-78AA-8346-B84F-6B918E88A133}" type="presParOf" srcId="{C1DC95E8-5877-DA43-9C2F-39BCF7EB6DA6}" destId="{34CF059A-4438-4F4C-A7A6-37A9FA8527D9}" srcOrd="6" destOrd="0" presId="urn:microsoft.com/office/officeart/2005/8/layout/vProcess5"/>
    <dgm:cxn modelId="{3EFCC93D-9827-E64A-84E6-8BFF81058FC6}" type="presParOf" srcId="{C1DC95E8-5877-DA43-9C2F-39BCF7EB6DA6}" destId="{CBA093C2-B370-3D44-BDEE-7D0760201836}" srcOrd="7" destOrd="0" presId="urn:microsoft.com/office/officeart/2005/8/layout/vProcess5"/>
    <dgm:cxn modelId="{D203C8D6-02AA-B045-B706-A73D49B5C4C1}" type="presParOf" srcId="{C1DC95E8-5877-DA43-9C2F-39BCF7EB6DA6}" destId="{B815A020-EF48-6B4B-BFE4-CB2225EF9B1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C05D8-FF8C-46AB-97CB-D49BD5A1600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4FDC0A-41FE-4A44-9FD1-6321FA45B0D9}">
      <dgm:prSet custT="1"/>
      <dgm:spPr/>
      <dgm:t>
        <a:bodyPr/>
        <a:lstStyle/>
        <a:p>
          <a:r>
            <a:rPr lang="tr-TR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</a:t>
          </a:r>
          <a:r>
            <a:rPr lang="tr-TR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aynı bellek alanını paylaşan birden fazla veri tipini bir arada tutar. </a:t>
          </a:r>
          <a:r>
            <a:rPr lang="tr-TR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Yani, bir </a:t>
          </a:r>
          <a:r>
            <a:rPr lang="tr-TR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union’da</a:t>
          </a:r>
          <a:r>
            <a:rPr lang="tr-TR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tanımlanan tüm değişkenler bellekte aynı alanı paylaşır.</a:t>
          </a:r>
          <a:r>
            <a:rPr lang="tr-TR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C44438-7DFB-45E4-BD55-7D1D0BD13DE8}" type="parTrans" cxnId="{C3FE55D3-9020-4A23-8D0D-A71A5D479603}">
      <dgm:prSet/>
      <dgm:spPr/>
      <dgm:t>
        <a:bodyPr/>
        <a:lstStyle/>
        <a:p>
          <a:endParaRPr lang="en-US"/>
        </a:p>
      </dgm:t>
    </dgm:pt>
    <dgm:pt modelId="{210B4C30-9FD7-4769-ABA0-D085A42CC506}" type="sibTrans" cxnId="{C3FE55D3-9020-4A23-8D0D-A71A5D479603}">
      <dgm:prSet/>
      <dgm:spPr/>
      <dgm:t>
        <a:bodyPr/>
        <a:lstStyle/>
        <a:p>
          <a:endParaRPr lang="en-US"/>
        </a:p>
      </dgm:t>
    </dgm:pt>
    <dgm:pt modelId="{9F6F7AC3-D08E-4A2D-A645-7790AE3DCFBD}">
      <dgm:prSet custT="1"/>
      <dgm:spPr/>
      <dgm:t>
        <a:bodyPr/>
        <a:lstStyle/>
        <a:p>
          <a:r>
            <a:rPr lang="tr-TR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union’daki</a:t>
          </a:r>
          <a:r>
            <a:rPr lang="tr-TR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en büyük veri tipi kadar bellek alanı ayrılır ve tüm değişkenler bu alanı ortaklaşa kullanır. Bu, özellikle aynı bellek alanını paylaşarak farklı türde verileri depolamak istediğimizde çok faydalıdır.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7F506-560B-4A6A-A233-CC0D87E48E2A}" type="parTrans" cxnId="{FCDE9FB0-7ABD-4FFC-8811-5620264B7CED}">
      <dgm:prSet/>
      <dgm:spPr/>
      <dgm:t>
        <a:bodyPr/>
        <a:lstStyle/>
        <a:p>
          <a:endParaRPr lang="en-US"/>
        </a:p>
      </dgm:t>
    </dgm:pt>
    <dgm:pt modelId="{9BA8BCF7-977E-4265-8656-008500D37B07}" type="sibTrans" cxnId="{FCDE9FB0-7ABD-4FFC-8811-5620264B7CED}">
      <dgm:prSet/>
      <dgm:spPr/>
      <dgm:t>
        <a:bodyPr/>
        <a:lstStyle/>
        <a:p>
          <a:endParaRPr lang="en-US"/>
        </a:p>
      </dgm:t>
    </dgm:pt>
    <dgm:pt modelId="{7D3810FB-8804-2C41-952D-C01E37073521}" type="pres">
      <dgm:prSet presAssocID="{67CC05D8-FF8C-46AB-97CB-D49BD5A160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EB97FB-7C8E-2347-BC99-6F1E2A61A967}" type="pres">
      <dgm:prSet presAssocID="{314FDC0A-41FE-4A44-9FD1-6321FA45B0D9}" presName="hierRoot1" presStyleCnt="0"/>
      <dgm:spPr/>
    </dgm:pt>
    <dgm:pt modelId="{90031F0D-B0DC-844C-ADBC-7FAEB050ADCE}" type="pres">
      <dgm:prSet presAssocID="{314FDC0A-41FE-4A44-9FD1-6321FA45B0D9}" presName="composite" presStyleCnt="0"/>
      <dgm:spPr/>
    </dgm:pt>
    <dgm:pt modelId="{33BD3137-B467-BB4F-8C05-AF50CE1C1774}" type="pres">
      <dgm:prSet presAssocID="{314FDC0A-41FE-4A44-9FD1-6321FA45B0D9}" presName="background" presStyleLbl="node0" presStyleIdx="0" presStyleCnt="2"/>
      <dgm:spPr/>
    </dgm:pt>
    <dgm:pt modelId="{73E11597-4FDD-AD4B-977C-B92B45096C75}" type="pres">
      <dgm:prSet presAssocID="{314FDC0A-41FE-4A44-9FD1-6321FA45B0D9}" presName="text" presStyleLbl="fgAcc0" presStyleIdx="0" presStyleCnt="2">
        <dgm:presLayoutVars>
          <dgm:chPref val="3"/>
        </dgm:presLayoutVars>
      </dgm:prSet>
      <dgm:spPr/>
    </dgm:pt>
    <dgm:pt modelId="{9956B8EB-48CF-EA44-B82E-24B62F01C184}" type="pres">
      <dgm:prSet presAssocID="{314FDC0A-41FE-4A44-9FD1-6321FA45B0D9}" presName="hierChild2" presStyleCnt="0"/>
      <dgm:spPr/>
    </dgm:pt>
    <dgm:pt modelId="{3C7B0A98-FD2B-9740-AFC6-EEB340BE362C}" type="pres">
      <dgm:prSet presAssocID="{9F6F7AC3-D08E-4A2D-A645-7790AE3DCFBD}" presName="hierRoot1" presStyleCnt="0"/>
      <dgm:spPr/>
    </dgm:pt>
    <dgm:pt modelId="{30F02522-3E1C-064F-BD9B-9732363811A4}" type="pres">
      <dgm:prSet presAssocID="{9F6F7AC3-D08E-4A2D-A645-7790AE3DCFBD}" presName="composite" presStyleCnt="0"/>
      <dgm:spPr/>
    </dgm:pt>
    <dgm:pt modelId="{95A0D830-188A-9241-B176-3FE241A2D083}" type="pres">
      <dgm:prSet presAssocID="{9F6F7AC3-D08E-4A2D-A645-7790AE3DCFBD}" presName="background" presStyleLbl="node0" presStyleIdx="1" presStyleCnt="2"/>
      <dgm:spPr/>
    </dgm:pt>
    <dgm:pt modelId="{773BE1E9-9009-BB43-974E-DC3393CA9C3A}" type="pres">
      <dgm:prSet presAssocID="{9F6F7AC3-D08E-4A2D-A645-7790AE3DCFBD}" presName="text" presStyleLbl="fgAcc0" presStyleIdx="1" presStyleCnt="2">
        <dgm:presLayoutVars>
          <dgm:chPref val="3"/>
        </dgm:presLayoutVars>
      </dgm:prSet>
      <dgm:spPr/>
    </dgm:pt>
    <dgm:pt modelId="{7543F02C-9E96-CE45-83C1-885EBAFB30DC}" type="pres">
      <dgm:prSet presAssocID="{9F6F7AC3-D08E-4A2D-A645-7790AE3DCFBD}" presName="hierChild2" presStyleCnt="0"/>
      <dgm:spPr/>
    </dgm:pt>
  </dgm:ptLst>
  <dgm:cxnLst>
    <dgm:cxn modelId="{A153B70A-F906-A446-91E2-89B3A058EDBC}" type="presOf" srcId="{9F6F7AC3-D08E-4A2D-A645-7790AE3DCFBD}" destId="{773BE1E9-9009-BB43-974E-DC3393CA9C3A}" srcOrd="0" destOrd="0" presId="urn:microsoft.com/office/officeart/2005/8/layout/hierarchy1"/>
    <dgm:cxn modelId="{30DF040B-8FB6-5542-ADA2-CDAD88E8AA1E}" type="presOf" srcId="{67CC05D8-FF8C-46AB-97CB-D49BD5A16002}" destId="{7D3810FB-8804-2C41-952D-C01E37073521}" srcOrd="0" destOrd="0" presId="urn:microsoft.com/office/officeart/2005/8/layout/hierarchy1"/>
    <dgm:cxn modelId="{FCDE9FB0-7ABD-4FFC-8811-5620264B7CED}" srcId="{67CC05D8-FF8C-46AB-97CB-D49BD5A16002}" destId="{9F6F7AC3-D08E-4A2D-A645-7790AE3DCFBD}" srcOrd="1" destOrd="0" parTransId="{4827F506-560B-4A6A-A233-CC0D87E48E2A}" sibTransId="{9BA8BCF7-977E-4265-8656-008500D37B07}"/>
    <dgm:cxn modelId="{35D98EC4-7253-EE48-BF21-97088A8DE321}" type="presOf" srcId="{314FDC0A-41FE-4A44-9FD1-6321FA45B0D9}" destId="{73E11597-4FDD-AD4B-977C-B92B45096C75}" srcOrd="0" destOrd="0" presId="urn:microsoft.com/office/officeart/2005/8/layout/hierarchy1"/>
    <dgm:cxn modelId="{C3FE55D3-9020-4A23-8D0D-A71A5D479603}" srcId="{67CC05D8-FF8C-46AB-97CB-D49BD5A16002}" destId="{314FDC0A-41FE-4A44-9FD1-6321FA45B0D9}" srcOrd="0" destOrd="0" parTransId="{8FC44438-7DFB-45E4-BD55-7D1D0BD13DE8}" sibTransId="{210B4C30-9FD7-4769-ABA0-D085A42CC506}"/>
    <dgm:cxn modelId="{B7FB0ECC-F9FE-3941-818A-D88F6FD635F3}" type="presParOf" srcId="{7D3810FB-8804-2C41-952D-C01E37073521}" destId="{8AEB97FB-7C8E-2347-BC99-6F1E2A61A967}" srcOrd="0" destOrd="0" presId="urn:microsoft.com/office/officeart/2005/8/layout/hierarchy1"/>
    <dgm:cxn modelId="{51DE4679-106E-4540-A612-5E6713417BBE}" type="presParOf" srcId="{8AEB97FB-7C8E-2347-BC99-6F1E2A61A967}" destId="{90031F0D-B0DC-844C-ADBC-7FAEB050ADCE}" srcOrd="0" destOrd="0" presId="urn:microsoft.com/office/officeart/2005/8/layout/hierarchy1"/>
    <dgm:cxn modelId="{67DCB98E-5320-1549-BA7A-90C06CDFA5FE}" type="presParOf" srcId="{90031F0D-B0DC-844C-ADBC-7FAEB050ADCE}" destId="{33BD3137-B467-BB4F-8C05-AF50CE1C1774}" srcOrd="0" destOrd="0" presId="urn:microsoft.com/office/officeart/2005/8/layout/hierarchy1"/>
    <dgm:cxn modelId="{6B9D5D88-476D-EA40-9D31-69D61FBC8371}" type="presParOf" srcId="{90031F0D-B0DC-844C-ADBC-7FAEB050ADCE}" destId="{73E11597-4FDD-AD4B-977C-B92B45096C75}" srcOrd="1" destOrd="0" presId="urn:microsoft.com/office/officeart/2005/8/layout/hierarchy1"/>
    <dgm:cxn modelId="{A9AE6682-60B8-DA4F-9CBD-99A46DFB78E1}" type="presParOf" srcId="{8AEB97FB-7C8E-2347-BC99-6F1E2A61A967}" destId="{9956B8EB-48CF-EA44-B82E-24B62F01C184}" srcOrd="1" destOrd="0" presId="urn:microsoft.com/office/officeart/2005/8/layout/hierarchy1"/>
    <dgm:cxn modelId="{F21DF966-4210-3541-AFB9-4CF5FE2F958E}" type="presParOf" srcId="{7D3810FB-8804-2C41-952D-C01E37073521}" destId="{3C7B0A98-FD2B-9740-AFC6-EEB340BE362C}" srcOrd="1" destOrd="0" presId="urn:microsoft.com/office/officeart/2005/8/layout/hierarchy1"/>
    <dgm:cxn modelId="{94C9EA41-6F6F-4545-BB55-E158FA9D9454}" type="presParOf" srcId="{3C7B0A98-FD2B-9740-AFC6-EEB340BE362C}" destId="{30F02522-3E1C-064F-BD9B-9732363811A4}" srcOrd="0" destOrd="0" presId="urn:microsoft.com/office/officeart/2005/8/layout/hierarchy1"/>
    <dgm:cxn modelId="{C0680D18-C36D-054B-949F-9716367F3629}" type="presParOf" srcId="{30F02522-3E1C-064F-BD9B-9732363811A4}" destId="{95A0D830-188A-9241-B176-3FE241A2D083}" srcOrd="0" destOrd="0" presId="urn:microsoft.com/office/officeart/2005/8/layout/hierarchy1"/>
    <dgm:cxn modelId="{3C6EF8A9-2F6D-2541-9F00-80312867B83F}" type="presParOf" srcId="{30F02522-3E1C-064F-BD9B-9732363811A4}" destId="{773BE1E9-9009-BB43-974E-DC3393CA9C3A}" srcOrd="1" destOrd="0" presId="urn:microsoft.com/office/officeart/2005/8/layout/hierarchy1"/>
    <dgm:cxn modelId="{B6DC69D5-621C-1C4E-8A86-F678C845E129}" type="presParOf" srcId="{3C7B0A98-FD2B-9740-AFC6-EEB340BE362C}" destId="{7543F02C-9E96-CE45-83C1-885EBAFB30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C8D98-45E0-4B5A-9F64-66B914D358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1BEE8-2855-4FBF-9483-F17BBA74F3B7}">
      <dgm:prSet custT="1"/>
      <dgm:spPr/>
      <dgm:t>
        <a:bodyPr/>
        <a:lstStyle/>
        <a:p>
          <a:pPr algn="ctr"/>
          <a:r>
            <a:rPr lang="tr-TR" sz="2500" b="1" i="1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500" i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 </a:t>
          </a:r>
          <a:r>
            <a:rPr lang="tr-TR" sz="25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Her eleman için ayrı bellek alanı ayırır. Bu nedenle, bir </a:t>
          </a:r>
          <a:r>
            <a:rPr lang="tr-TR" sz="25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struct’ın</a:t>
          </a:r>
          <a:r>
            <a:rPr lang="tr-TR" sz="25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bellekteki boyutu, tüm elemanlarının boyutlarının toplamıdır.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E51148-C850-4E1E-A4AE-EF5024598E1F}" type="parTrans" cxnId="{9F9E610D-E3E6-47CE-ABE6-BD0A817DA88D}">
      <dgm:prSet/>
      <dgm:spPr/>
      <dgm:t>
        <a:bodyPr/>
        <a:lstStyle/>
        <a:p>
          <a:endParaRPr lang="en-US"/>
        </a:p>
      </dgm:t>
    </dgm:pt>
    <dgm:pt modelId="{8E0361C6-1985-4332-A3AF-9DD3E87C0B42}" type="sibTrans" cxnId="{9F9E610D-E3E6-47CE-ABE6-BD0A817DA88D}">
      <dgm:prSet/>
      <dgm:spPr/>
      <dgm:t>
        <a:bodyPr/>
        <a:lstStyle/>
        <a:p>
          <a:endParaRPr lang="en-US"/>
        </a:p>
      </dgm:t>
    </dgm:pt>
    <dgm:pt modelId="{1EE762B2-21AC-4F64-B891-4155686CF422}">
      <dgm:prSet custT="1"/>
      <dgm:spPr/>
      <dgm:t>
        <a:bodyPr/>
        <a:lstStyle/>
        <a:p>
          <a:pPr algn="ctr"/>
          <a:r>
            <a:rPr lang="tr-TR" sz="2500" b="1" i="1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</a:t>
          </a:r>
          <a:r>
            <a:rPr lang="tr-TR" sz="2500" i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tr-TR" sz="25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Tüm elemanları için ortak bir bellek alanı kullanır. Bellekteki boyutu, en büyük elemanın boyutu kadar olur.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43ABF3-C2A4-45A0-A309-737BDF8FCC20}" type="parTrans" cxnId="{07683897-78E2-4695-83FF-F3656CC09900}">
      <dgm:prSet/>
      <dgm:spPr/>
      <dgm:t>
        <a:bodyPr/>
        <a:lstStyle/>
        <a:p>
          <a:endParaRPr lang="en-US"/>
        </a:p>
      </dgm:t>
    </dgm:pt>
    <dgm:pt modelId="{0FFDFE80-B743-4548-AFA7-8DA529CC9463}" type="sibTrans" cxnId="{07683897-78E2-4695-83FF-F3656CC09900}">
      <dgm:prSet/>
      <dgm:spPr/>
      <dgm:t>
        <a:bodyPr/>
        <a:lstStyle/>
        <a:p>
          <a:endParaRPr lang="en-US"/>
        </a:p>
      </dgm:t>
    </dgm:pt>
    <dgm:pt modelId="{F3C7D2D6-5605-4F75-B6C1-0C76F84130E5}">
      <dgm:prSet custT="1"/>
      <dgm:spPr/>
      <dgm:t>
        <a:bodyPr/>
        <a:lstStyle/>
        <a:p>
          <a:pPr algn="l"/>
          <a:endParaRPr lang="tr-TR" sz="3000" baseline="0" dirty="0"/>
        </a:p>
        <a:p>
          <a:pPr algn="ctr"/>
          <a:r>
            <a:rPr lang="tr-TR" sz="2500" baseline="0" dirty="0"/>
            <a:t>Kodlara bakalım.</a:t>
          </a:r>
          <a:endParaRPr lang="en-US" sz="2500" dirty="0"/>
        </a:p>
      </dgm:t>
    </dgm:pt>
    <dgm:pt modelId="{11A0B0CE-CCA4-4C11-9945-27E9409BF7D2}" type="parTrans" cxnId="{18616E97-BD8D-4A64-92FD-324D17C603B4}">
      <dgm:prSet/>
      <dgm:spPr/>
      <dgm:t>
        <a:bodyPr/>
        <a:lstStyle/>
        <a:p>
          <a:endParaRPr lang="en-US"/>
        </a:p>
      </dgm:t>
    </dgm:pt>
    <dgm:pt modelId="{6155B5B8-A70F-40B3-ADDF-7814E70BDB89}" type="sibTrans" cxnId="{18616E97-BD8D-4A64-92FD-324D17C603B4}">
      <dgm:prSet/>
      <dgm:spPr/>
      <dgm:t>
        <a:bodyPr/>
        <a:lstStyle/>
        <a:p>
          <a:endParaRPr lang="en-US"/>
        </a:p>
      </dgm:t>
    </dgm:pt>
    <dgm:pt modelId="{BBB8452B-3B60-5B44-B17A-A58B08E2527F}" type="pres">
      <dgm:prSet presAssocID="{0C4C8D98-45E0-4B5A-9F64-66B914D358A7}" presName="vert0" presStyleCnt="0">
        <dgm:presLayoutVars>
          <dgm:dir/>
          <dgm:animOne val="branch"/>
          <dgm:animLvl val="lvl"/>
        </dgm:presLayoutVars>
      </dgm:prSet>
      <dgm:spPr/>
    </dgm:pt>
    <dgm:pt modelId="{0461E300-E023-1946-B92A-2D11F7FAEC5F}" type="pres">
      <dgm:prSet presAssocID="{1A41BEE8-2855-4FBF-9483-F17BBA74F3B7}" presName="thickLine" presStyleLbl="alignNode1" presStyleIdx="0" presStyleCnt="3"/>
      <dgm:spPr/>
    </dgm:pt>
    <dgm:pt modelId="{39E58A62-2968-1F4A-B039-4E9AA6BC733D}" type="pres">
      <dgm:prSet presAssocID="{1A41BEE8-2855-4FBF-9483-F17BBA74F3B7}" presName="horz1" presStyleCnt="0"/>
      <dgm:spPr/>
    </dgm:pt>
    <dgm:pt modelId="{A4D4C210-2E0D-AE47-9B30-9F2C7366D1BF}" type="pres">
      <dgm:prSet presAssocID="{1A41BEE8-2855-4FBF-9483-F17BBA74F3B7}" presName="tx1" presStyleLbl="revTx" presStyleIdx="0" presStyleCnt="3"/>
      <dgm:spPr/>
    </dgm:pt>
    <dgm:pt modelId="{698F4EEB-A64F-A448-A156-ED0740971E54}" type="pres">
      <dgm:prSet presAssocID="{1A41BEE8-2855-4FBF-9483-F17BBA74F3B7}" presName="vert1" presStyleCnt="0"/>
      <dgm:spPr/>
    </dgm:pt>
    <dgm:pt modelId="{1015283A-DA1F-7741-B6D1-129EB5633C51}" type="pres">
      <dgm:prSet presAssocID="{1EE762B2-21AC-4F64-B891-4155686CF422}" presName="thickLine" presStyleLbl="alignNode1" presStyleIdx="1" presStyleCnt="3"/>
      <dgm:spPr/>
    </dgm:pt>
    <dgm:pt modelId="{8D8E4C9E-3538-B443-AC6F-475B24544986}" type="pres">
      <dgm:prSet presAssocID="{1EE762B2-21AC-4F64-B891-4155686CF422}" presName="horz1" presStyleCnt="0"/>
      <dgm:spPr/>
    </dgm:pt>
    <dgm:pt modelId="{CDC90CCE-E422-1440-AF10-8D80017A00A2}" type="pres">
      <dgm:prSet presAssocID="{1EE762B2-21AC-4F64-B891-4155686CF422}" presName="tx1" presStyleLbl="revTx" presStyleIdx="1" presStyleCnt="3"/>
      <dgm:spPr/>
    </dgm:pt>
    <dgm:pt modelId="{B7E8A7FC-C6AB-A640-8175-0ED1D0778368}" type="pres">
      <dgm:prSet presAssocID="{1EE762B2-21AC-4F64-B891-4155686CF422}" presName="vert1" presStyleCnt="0"/>
      <dgm:spPr/>
    </dgm:pt>
    <dgm:pt modelId="{157DC53D-B999-7D42-81A1-CEC7BBFD2DBE}" type="pres">
      <dgm:prSet presAssocID="{F3C7D2D6-5605-4F75-B6C1-0C76F84130E5}" presName="thickLine" presStyleLbl="alignNode1" presStyleIdx="2" presStyleCnt="3"/>
      <dgm:spPr/>
    </dgm:pt>
    <dgm:pt modelId="{2AE1E01B-85F2-A047-8A7B-59C2D75CD5F9}" type="pres">
      <dgm:prSet presAssocID="{F3C7D2D6-5605-4F75-B6C1-0C76F84130E5}" presName="horz1" presStyleCnt="0"/>
      <dgm:spPr/>
    </dgm:pt>
    <dgm:pt modelId="{953CB968-D069-CE44-8B48-1DAF67F760D5}" type="pres">
      <dgm:prSet presAssocID="{F3C7D2D6-5605-4F75-B6C1-0C76F84130E5}" presName="tx1" presStyleLbl="revTx" presStyleIdx="2" presStyleCnt="3"/>
      <dgm:spPr/>
    </dgm:pt>
    <dgm:pt modelId="{7867C4C4-EEB0-B64E-B279-7B0B2293A495}" type="pres">
      <dgm:prSet presAssocID="{F3C7D2D6-5605-4F75-B6C1-0C76F84130E5}" presName="vert1" presStyleCnt="0"/>
      <dgm:spPr/>
    </dgm:pt>
  </dgm:ptLst>
  <dgm:cxnLst>
    <dgm:cxn modelId="{9F9E610D-E3E6-47CE-ABE6-BD0A817DA88D}" srcId="{0C4C8D98-45E0-4B5A-9F64-66B914D358A7}" destId="{1A41BEE8-2855-4FBF-9483-F17BBA74F3B7}" srcOrd="0" destOrd="0" parTransId="{7EE51148-C850-4E1E-A4AE-EF5024598E1F}" sibTransId="{8E0361C6-1985-4332-A3AF-9DD3E87C0B42}"/>
    <dgm:cxn modelId="{FE0A0E33-BBBE-1247-9F4A-7259078B4552}" type="presOf" srcId="{1EE762B2-21AC-4F64-B891-4155686CF422}" destId="{CDC90CCE-E422-1440-AF10-8D80017A00A2}" srcOrd="0" destOrd="0" presId="urn:microsoft.com/office/officeart/2008/layout/LinedList"/>
    <dgm:cxn modelId="{0FF75B4E-3E44-364D-9770-BED472D22790}" type="presOf" srcId="{1A41BEE8-2855-4FBF-9483-F17BBA74F3B7}" destId="{A4D4C210-2E0D-AE47-9B30-9F2C7366D1BF}" srcOrd="0" destOrd="0" presId="urn:microsoft.com/office/officeart/2008/layout/LinedList"/>
    <dgm:cxn modelId="{1FFCF970-D8AF-A24A-8779-71AF810D9D35}" type="presOf" srcId="{F3C7D2D6-5605-4F75-B6C1-0C76F84130E5}" destId="{953CB968-D069-CE44-8B48-1DAF67F760D5}" srcOrd="0" destOrd="0" presId="urn:microsoft.com/office/officeart/2008/layout/LinedList"/>
    <dgm:cxn modelId="{07683897-78E2-4695-83FF-F3656CC09900}" srcId="{0C4C8D98-45E0-4B5A-9F64-66B914D358A7}" destId="{1EE762B2-21AC-4F64-B891-4155686CF422}" srcOrd="1" destOrd="0" parTransId="{D143ABF3-C2A4-45A0-A309-737BDF8FCC20}" sibTransId="{0FFDFE80-B743-4548-AFA7-8DA529CC9463}"/>
    <dgm:cxn modelId="{18616E97-BD8D-4A64-92FD-324D17C603B4}" srcId="{0C4C8D98-45E0-4B5A-9F64-66B914D358A7}" destId="{F3C7D2D6-5605-4F75-B6C1-0C76F84130E5}" srcOrd="2" destOrd="0" parTransId="{11A0B0CE-CCA4-4C11-9945-27E9409BF7D2}" sibTransId="{6155B5B8-A70F-40B3-ADDF-7814E70BDB89}"/>
    <dgm:cxn modelId="{14624AB9-FFC1-CE4B-8147-A62A64DEEA56}" type="presOf" srcId="{0C4C8D98-45E0-4B5A-9F64-66B914D358A7}" destId="{BBB8452B-3B60-5B44-B17A-A58B08E2527F}" srcOrd="0" destOrd="0" presId="urn:microsoft.com/office/officeart/2008/layout/LinedList"/>
    <dgm:cxn modelId="{DD2AB758-6D1A-A542-9238-510AEF531EF5}" type="presParOf" srcId="{BBB8452B-3B60-5B44-B17A-A58B08E2527F}" destId="{0461E300-E023-1946-B92A-2D11F7FAEC5F}" srcOrd="0" destOrd="0" presId="urn:microsoft.com/office/officeart/2008/layout/LinedList"/>
    <dgm:cxn modelId="{F46EAC7F-3403-1D41-992B-3276EB07B8D1}" type="presParOf" srcId="{BBB8452B-3B60-5B44-B17A-A58B08E2527F}" destId="{39E58A62-2968-1F4A-B039-4E9AA6BC733D}" srcOrd="1" destOrd="0" presId="urn:microsoft.com/office/officeart/2008/layout/LinedList"/>
    <dgm:cxn modelId="{106CFF51-4EB0-7343-95C7-4AE140B6DCBB}" type="presParOf" srcId="{39E58A62-2968-1F4A-B039-4E9AA6BC733D}" destId="{A4D4C210-2E0D-AE47-9B30-9F2C7366D1BF}" srcOrd="0" destOrd="0" presId="urn:microsoft.com/office/officeart/2008/layout/LinedList"/>
    <dgm:cxn modelId="{36B75B0E-94CD-024D-B828-00B5F9BA7C04}" type="presParOf" srcId="{39E58A62-2968-1F4A-B039-4E9AA6BC733D}" destId="{698F4EEB-A64F-A448-A156-ED0740971E54}" srcOrd="1" destOrd="0" presId="urn:microsoft.com/office/officeart/2008/layout/LinedList"/>
    <dgm:cxn modelId="{DB3A713C-5C4E-5C44-B8D2-E281816CAC8B}" type="presParOf" srcId="{BBB8452B-3B60-5B44-B17A-A58B08E2527F}" destId="{1015283A-DA1F-7741-B6D1-129EB5633C51}" srcOrd="2" destOrd="0" presId="urn:microsoft.com/office/officeart/2008/layout/LinedList"/>
    <dgm:cxn modelId="{97BD3C6D-A173-CB45-884E-8B292B351143}" type="presParOf" srcId="{BBB8452B-3B60-5B44-B17A-A58B08E2527F}" destId="{8D8E4C9E-3538-B443-AC6F-475B24544986}" srcOrd="3" destOrd="0" presId="urn:microsoft.com/office/officeart/2008/layout/LinedList"/>
    <dgm:cxn modelId="{A29FCF1B-668D-5D4A-8847-837E88E920B8}" type="presParOf" srcId="{8D8E4C9E-3538-B443-AC6F-475B24544986}" destId="{CDC90CCE-E422-1440-AF10-8D80017A00A2}" srcOrd="0" destOrd="0" presId="urn:microsoft.com/office/officeart/2008/layout/LinedList"/>
    <dgm:cxn modelId="{D401E21F-72FD-1841-81D1-31C9EEB3F91A}" type="presParOf" srcId="{8D8E4C9E-3538-B443-AC6F-475B24544986}" destId="{B7E8A7FC-C6AB-A640-8175-0ED1D0778368}" srcOrd="1" destOrd="0" presId="urn:microsoft.com/office/officeart/2008/layout/LinedList"/>
    <dgm:cxn modelId="{C3B12E2B-D6A5-1F4B-9AE0-4CA75F2D764A}" type="presParOf" srcId="{BBB8452B-3B60-5B44-B17A-A58B08E2527F}" destId="{157DC53D-B999-7D42-81A1-CEC7BBFD2DBE}" srcOrd="4" destOrd="0" presId="urn:microsoft.com/office/officeart/2008/layout/LinedList"/>
    <dgm:cxn modelId="{32CA319E-66A2-D94B-928A-BA25D6010315}" type="presParOf" srcId="{BBB8452B-3B60-5B44-B17A-A58B08E2527F}" destId="{2AE1E01B-85F2-A047-8A7B-59C2D75CD5F9}" srcOrd="5" destOrd="0" presId="urn:microsoft.com/office/officeart/2008/layout/LinedList"/>
    <dgm:cxn modelId="{A459A5D1-D250-D54E-A991-FD7E718621C5}" type="presParOf" srcId="{2AE1E01B-85F2-A047-8A7B-59C2D75CD5F9}" destId="{953CB968-D069-CE44-8B48-1DAF67F760D5}" srcOrd="0" destOrd="0" presId="urn:microsoft.com/office/officeart/2008/layout/LinedList"/>
    <dgm:cxn modelId="{4121366D-66E6-734A-84BA-A124706713DC}" type="presParOf" srcId="{2AE1E01B-85F2-A047-8A7B-59C2D75CD5F9}" destId="{7867C4C4-EEB0-B64E-B279-7B0B2293A4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D2317-C242-454F-AC7B-103A9F62F583}">
      <dsp:nvSpPr>
        <dsp:cNvPr id="0" name=""/>
        <dsp:cNvSpPr/>
      </dsp:nvSpPr>
      <dsp:spPr>
        <a:xfrm>
          <a:off x="0" y="0"/>
          <a:ext cx="8514310" cy="1208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 dilinde </a:t>
          </a:r>
          <a:r>
            <a:rPr lang="tr-TR" sz="22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birden fazla farklı türde veriyi bir arada tutan veri yapısıdır. Özellikle karmaşık verileri düzenli bir şekilde saklamak için kullanılır.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95" y="35395"/>
        <a:ext cx="7210284" cy="1137672"/>
      </dsp:txXfrm>
    </dsp:sp>
    <dsp:sp modelId="{C0BD8562-09FF-F940-B62B-0052CFD49A59}">
      <dsp:nvSpPr>
        <dsp:cNvPr id="0" name=""/>
        <dsp:cNvSpPr/>
      </dsp:nvSpPr>
      <dsp:spPr>
        <a:xfrm>
          <a:off x="751262" y="1409873"/>
          <a:ext cx="8514310" cy="1208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913275"/>
                <a:satOff val="-23652"/>
                <a:lumOff val="-12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913275"/>
                <a:satOff val="-23652"/>
                <a:lumOff val="-12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913275"/>
                <a:satOff val="-23652"/>
                <a:lumOff val="-12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tanımlamak için </a:t>
          </a:r>
          <a:r>
            <a:rPr lang="tr-TR" sz="22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anahtar kelimesi kullanılır ve bu yapıya bir isim verilir. İçerisine değişkenler eklenir ve her değişkenin veri türü belirlenir.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6657" y="1445268"/>
        <a:ext cx="6906757" cy="1137672"/>
      </dsp:txXfrm>
    </dsp:sp>
    <dsp:sp modelId="{0140D2CB-3216-744F-8A09-B7BEB8FEE4B2}">
      <dsp:nvSpPr>
        <dsp:cNvPr id="0" name=""/>
        <dsp:cNvSpPr/>
      </dsp:nvSpPr>
      <dsp:spPr>
        <a:xfrm>
          <a:off x="1502525" y="2819746"/>
          <a:ext cx="8514310" cy="1208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7826550"/>
                <a:satOff val="-47304"/>
                <a:lumOff val="-255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7826550"/>
                <a:satOff val="-47304"/>
                <a:lumOff val="-255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7826550"/>
                <a:satOff val="-47304"/>
                <a:lumOff val="-255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Kodlara bakalım.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7920" y="2855141"/>
        <a:ext cx="6906757" cy="1137672"/>
      </dsp:txXfrm>
    </dsp:sp>
    <dsp:sp modelId="{D81B645E-B2F4-4B45-8E61-7612669804A8}">
      <dsp:nvSpPr>
        <dsp:cNvPr id="0" name=""/>
        <dsp:cNvSpPr/>
      </dsp:nvSpPr>
      <dsp:spPr>
        <a:xfrm>
          <a:off x="7728809" y="916417"/>
          <a:ext cx="785500" cy="785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05546" y="916417"/>
        <a:ext cx="432026" cy="591089"/>
      </dsp:txXfrm>
    </dsp:sp>
    <dsp:sp modelId="{4FCD0B98-745F-0849-B9C4-61E09EE87C23}">
      <dsp:nvSpPr>
        <dsp:cNvPr id="0" name=""/>
        <dsp:cNvSpPr/>
      </dsp:nvSpPr>
      <dsp:spPr>
        <a:xfrm>
          <a:off x="8480072" y="2318234"/>
          <a:ext cx="785500" cy="785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8704767"/>
            <a:satOff val="-43175"/>
            <a:lumOff val="-2895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6809" y="2318234"/>
        <a:ext cx="432026" cy="591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D3137-B467-BB4F-8C05-AF50CE1C1774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E11597-4FDD-AD4B-977C-B92B45096C75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</a:t>
          </a: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aynı bellek alanını paylaşan birden fazla veri tipini bir arada tutar. </a:t>
          </a:r>
          <a:r>
            <a:rPr lang="tr-TR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Yani, bir </a:t>
          </a:r>
          <a:r>
            <a:rPr lang="tr-TR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union’da</a:t>
          </a:r>
          <a:r>
            <a:rPr lang="tr-TR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tanımlanan tüm değişkenler bellekte aynı alanı paylaşır.</a:t>
          </a: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770" y="778196"/>
        <a:ext cx="3960775" cy="2459240"/>
      </dsp:txXfrm>
    </dsp:sp>
    <dsp:sp modelId="{95A0D830-188A-9241-B176-3FE241A2D083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3BE1E9-9009-BB43-974E-DC3393CA9C3A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Bir </a:t>
          </a:r>
          <a:r>
            <a:rPr lang="tr-TR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union’daki</a:t>
          </a: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en büyük veri tipi kadar bellek alanı ayrılır ve tüm değişkenler bu alanı ortaklaşa kullanır. Bu, özellikle aynı bellek alanını paylaşarak farklı türde verileri depolamak istediğimizde çok faydalıdır.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2742" y="778196"/>
        <a:ext cx="3960775" cy="2459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1E300-E023-1946-B92A-2D11F7FAEC5F}">
      <dsp:nvSpPr>
        <dsp:cNvPr id="0" name=""/>
        <dsp:cNvSpPr/>
      </dsp:nvSpPr>
      <dsp:spPr>
        <a:xfrm>
          <a:off x="0" y="17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4C210-2E0D-AE47-9B30-9F2C7366D1BF}">
      <dsp:nvSpPr>
        <dsp:cNvPr id="0" name=""/>
        <dsp:cNvSpPr/>
      </dsp:nvSpPr>
      <dsp:spPr>
        <a:xfrm>
          <a:off x="0" y="1748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i="1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</a:t>
          </a:r>
          <a:r>
            <a:rPr lang="tr-TR" sz="2500" i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 </a:t>
          </a:r>
          <a:r>
            <a:rPr lang="tr-TR" sz="25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Her eleman için ayrı bellek alanı ayırır. Bu nedenle, bir </a:t>
          </a:r>
          <a:r>
            <a:rPr lang="tr-TR" sz="25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struct’ın</a:t>
          </a:r>
          <a:r>
            <a:rPr lang="tr-TR" sz="25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bellekteki boyutu, tüm elemanlarının boyutlarının toplamıdır.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8"/>
        <a:ext cx="9601200" cy="1192634"/>
      </dsp:txXfrm>
    </dsp:sp>
    <dsp:sp modelId="{1015283A-DA1F-7741-B6D1-129EB5633C51}">
      <dsp:nvSpPr>
        <dsp:cNvPr id="0" name=""/>
        <dsp:cNvSpPr/>
      </dsp:nvSpPr>
      <dsp:spPr>
        <a:xfrm>
          <a:off x="0" y="1194382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0CCE-E422-1440-AF10-8D80017A00A2}">
      <dsp:nvSpPr>
        <dsp:cNvPr id="0" name=""/>
        <dsp:cNvSpPr/>
      </dsp:nvSpPr>
      <dsp:spPr>
        <a:xfrm>
          <a:off x="0" y="1194382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i="1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Union</a:t>
          </a:r>
          <a:r>
            <a:rPr lang="tr-TR" sz="2500" i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tr-TR" sz="25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Tüm elemanları için ortak bir bellek alanı kullanır. Bellekteki boyutu, en büyük elemanın boyutu kadar olur.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94382"/>
        <a:ext cx="9601200" cy="1192634"/>
      </dsp:txXfrm>
    </dsp:sp>
    <dsp:sp modelId="{157DC53D-B999-7D42-81A1-CEC7BBFD2DBE}">
      <dsp:nvSpPr>
        <dsp:cNvPr id="0" name=""/>
        <dsp:cNvSpPr/>
      </dsp:nvSpPr>
      <dsp:spPr>
        <a:xfrm>
          <a:off x="0" y="238701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CB968-D069-CE44-8B48-1DAF67F760D5}">
      <dsp:nvSpPr>
        <dsp:cNvPr id="0" name=""/>
        <dsp:cNvSpPr/>
      </dsp:nvSpPr>
      <dsp:spPr>
        <a:xfrm>
          <a:off x="0" y="2387017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0" kern="1200" baseline="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baseline="0" dirty="0"/>
            <a:t>Kodlara bakalım.</a:t>
          </a:r>
          <a:endParaRPr lang="en-US" sz="2500" kern="1200" dirty="0"/>
        </a:p>
      </dsp:txBody>
      <dsp:txXfrm>
        <a:off x="0" y="2387017"/>
        <a:ext cx="9601200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00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77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4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6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85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6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6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38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1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2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D702D7-09DE-FF46-9D22-CB958F3C4BD5}" type="datetimeFigureOut">
              <a:rPr lang="tr-TR" smtClean="0"/>
              <a:t>13.11.2024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C0417C-240A-E643-9BD3-F0329770FA6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0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BC0526-D895-9CFA-EDCC-2F961ABD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1061357"/>
            <a:ext cx="6265785" cy="4607923"/>
          </a:xfrm>
        </p:spPr>
        <p:txBody>
          <a:bodyPr anchor="ctr">
            <a:normAutofit/>
          </a:bodyPr>
          <a:lstStyle/>
          <a:p>
            <a:pPr algn="l"/>
            <a:r>
              <a:rPr lang="tr-TR" sz="5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PROGRAMLAMA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B30D1D-DC66-D1FE-4EF5-833F0BBF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9379" y="1188717"/>
            <a:ext cx="2808979" cy="4480563"/>
          </a:xfrm>
        </p:spPr>
        <p:txBody>
          <a:bodyPr anchor="ctr">
            <a:normAutofit/>
          </a:bodyPr>
          <a:lstStyle/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ZEYNEP ASLAN</a:t>
            </a:r>
          </a:p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YUNUS KANGAL </a:t>
            </a: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SKYLAB AKADEMİ</a:t>
            </a:r>
          </a:p>
        </p:txBody>
      </p:sp>
    </p:spTree>
    <p:extLst>
      <p:ext uri="{BB962C8B-B14F-4D97-AF65-F5344CB8AC3E}">
        <p14:creationId xmlns:p14="http://schemas.microsoft.com/office/powerpoint/2010/main" val="214959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7FB20D-FA2B-6294-5A2F-9DF6B97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22" y="591905"/>
            <a:ext cx="7705164" cy="1208314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(Özyinelemeli) Fonksiyonlar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D6C3F66-B0D4-E018-4C06-4F7A67D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514" y="1800595"/>
            <a:ext cx="8471381" cy="4735286"/>
          </a:xfrm>
        </p:spPr>
        <p:txBody>
          <a:bodyPr>
            <a:noAutofit/>
          </a:bodyPr>
          <a:lstStyle/>
          <a:p>
            <a:endParaRPr lang="tr-TR" sz="1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9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fonksiyonlar</a:t>
            </a: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kendini çağıran fonksiyonlardır. Bir problemi çözmek için kendisini tekrar eden bir fonksiyon olarak düşünülür. </a:t>
            </a:r>
            <a:r>
              <a:rPr lang="tr-TR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yapılar, özellikle matematiksel veya tekrarlamalı problemleri çözmekte kullanılır.</a:t>
            </a:r>
          </a:p>
          <a:p>
            <a:pPr marL="0" indent="0">
              <a:buNone/>
            </a:pPr>
            <a:endParaRPr lang="tr-TR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 iki önemli kısımdan oluşur:</a:t>
            </a:r>
          </a:p>
          <a:p>
            <a:pPr lvl="1">
              <a:buFont typeface="+mj-lt"/>
              <a:buAutoNum type="arabicPeriod"/>
            </a:pPr>
            <a:r>
              <a:rPr lang="tr-TR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 (Temel Durum)</a:t>
            </a: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95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Fonksiyonun durmasını sağlayan durumdur. Eğer bu durum sağlanmazsa fonksiyon sonsuz döngüye girer.</a:t>
            </a:r>
          </a:p>
          <a:p>
            <a:pPr lvl="1">
              <a:buFont typeface="+mj-lt"/>
              <a:buAutoNum type="arabicPeriod"/>
            </a:pPr>
            <a:r>
              <a:rPr lang="tr-TR" sz="19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(Özyinelemeli Durum)</a:t>
            </a: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95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Fonksiyonun kendisini çağırdığı kısımdır. Bu durumda, problem daha küçük bir probleme indirilir.</a:t>
            </a:r>
            <a:endParaRPr lang="tr-TR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endParaRPr lang="tr-TR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endParaRPr lang="tr-TR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Kodlara bakalım.</a:t>
            </a:r>
          </a:p>
        </p:txBody>
      </p:sp>
    </p:spTree>
    <p:extLst>
      <p:ext uri="{BB962C8B-B14F-4D97-AF65-F5344CB8AC3E}">
        <p14:creationId xmlns:p14="http://schemas.microsoft.com/office/powerpoint/2010/main" val="215104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1E82E-5F58-C5E3-5C79-6585A9E2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009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(Yapılar)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B5E2676-D7E3-391A-E21A-47DD09584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492209"/>
              </p:ext>
            </p:extLst>
          </p:nvPr>
        </p:nvGraphicFramePr>
        <p:xfrm>
          <a:off x="1569028" y="2005445"/>
          <a:ext cx="10016836" cy="4028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7317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86F0F2-2F1C-E8A1-35BA-3BC997AF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08630"/>
            <a:ext cx="9601200" cy="1115704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C47F305-7913-AAEC-964C-8AF6D5BBB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416227"/>
              </p:ext>
            </p:extLst>
          </p:nvPr>
        </p:nvGraphicFramePr>
        <p:xfrm>
          <a:off x="1521725" y="2081283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92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26D0CE-3C38-7043-DE54-39F20C9D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29352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Arasındaki Fark</a:t>
            </a:r>
            <a:br>
              <a:rPr lang="tr-TR" b="1" dirty="0"/>
            </a:b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9B05BF9-F303-0135-93FA-14AA18AE0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0175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4612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78</TotalTime>
  <Words>267</Words>
  <Application>Microsoft Macintosh PowerPoint</Application>
  <PresentationFormat>Geniş ekran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Kırpma</vt:lpstr>
      <vt:lpstr>C  PROGRAMLAMA</vt:lpstr>
      <vt:lpstr>Recursive (Özyinelemeli) Fonksiyonlar</vt:lpstr>
      <vt:lpstr>Struct (Yapılar)</vt:lpstr>
      <vt:lpstr>Union</vt:lpstr>
      <vt:lpstr>Union ve Struct Arasındaki Fark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KANGAL</dc:creator>
  <cp:lastModifiedBy>Zeynep ASLAN</cp:lastModifiedBy>
  <cp:revision>2</cp:revision>
  <dcterms:created xsi:type="dcterms:W3CDTF">2024-11-13T06:40:36Z</dcterms:created>
  <dcterms:modified xsi:type="dcterms:W3CDTF">2024-11-13T08:17:14Z</dcterms:modified>
</cp:coreProperties>
</file>