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093df844e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093df844e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093df844ea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093df844ea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93df844ea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93df844ea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093df844ea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093df844ea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93df844ea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93df844ea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093df844e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093df844e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93df844e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93df844e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4345d6b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4345d6b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93df844ea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93df844ea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093df844ea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093df844ea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93df844ea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93df844ea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093df844ea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3093df844ea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3093df844ea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3093df844ea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093df844ea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093df844ea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6.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hyperlink" Target="https://nfc.toys/workflow-inf.html" TargetMode="External"/><Relationship Id="rId4" Type="http://schemas.openxmlformats.org/officeDocument/2006/relationships/hyperlink" Target="https://drive.google.com/file/d/1GfnK4GvnaZ1C9lRLns87Xvkc1g-A0Vse/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rive.google.com/file/d/1GfnK4GvnaZ1C9lRLns87Xvkc1g-A0Vse/view?usp=sharing"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shop.mtoolstec.com/wp-content/uploads/2022/07/PCSC_Mifare-2.8.1.zip" TargetMode="External"/><Relationship Id="rId4" Type="http://schemas.openxmlformats.org/officeDocument/2006/relationships/hyperlink" Target="https://www.dropbox.com/s/iuus6c43qtza1vc/Mifare%20Card%20Programming%20.exe?dl=0" TargetMode="External"/><Relationship Id="rId5" Type="http://schemas.openxmlformats.org/officeDocument/2006/relationships/hyperlink" Target="http://tiny.cc/ditool" TargetMode="External"/><Relationship Id="rId6" Type="http://schemas.openxmlformats.org/officeDocument/2006/relationships/hyperlink" Target="https://cdn.discordapp.com/attachments/1285023062365966458/1285023062588395561/NFC_Infinity.zip?ex=6705c37c&amp;is=670471fc&amp;hm=da3090cfe21cc31d93ba060e3c2c0e1d7f55a20dac3cdf996a6bcd4adc0c7dd6&amp;" TargetMode="External"/><Relationship Id="rId7" Type="http://schemas.openxmlformats.org/officeDocument/2006/relationships/hyperlink" Target="http://hexed.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drive.google.com/file/d/17amJBduNHOsn1NlQZ1aBLd-0D5W-jE4e/view?usp=sharing" TargetMode="External"/><Relationship Id="rId4" Type="http://schemas.openxmlformats.org/officeDocument/2006/relationships/hyperlink" Target="https://www.online-python.com/" TargetMode="External"/><Relationship Id="rId5"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2779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Definitive Guide to Disney Infinity NFC cards</a:t>
            </a:r>
            <a:endParaRPr/>
          </a:p>
        </p:txBody>
      </p:sp>
      <p:sp>
        <p:nvSpPr>
          <p:cNvPr id="55" name="Google Shape;55;p13"/>
          <p:cNvSpPr txBox="1"/>
          <p:nvPr/>
        </p:nvSpPr>
        <p:spPr>
          <a:xfrm>
            <a:off x="3750900" y="3130425"/>
            <a:ext cx="1642200" cy="56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1"/>
                </a:solidFill>
              </a:rPr>
              <a:t>By Rafa71791</a:t>
            </a:r>
            <a:endParaRPr sz="180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the UID Part 1</a:t>
            </a:r>
            <a:endParaRPr/>
          </a:p>
        </p:txBody>
      </p:sp>
      <p:sp>
        <p:nvSpPr>
          <p:cNvPr id="113" name="Google Shape;113;p22"/>
          <p:cNvSpPr txBox="1"/>
          <p:nvPr>
            <p:ph idx="1" type="body"/>
          </p:nvPr>
        </p:nvSpPr>
        <p:spPr>
          <a:xfrm>
            <a:off x="311700" y="1152475"/>
            <a:ext cx="4260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Make sure your ACR122U is plugged in and the card is on it. Now open the PCSC Mifare program. You </a:t>
            </a:r>
            <a:r>
              <a:rPr lang="en">
                <a:solidFill>
                  <a:schemeClr val="dk1"/>
                </a:solidFill>
              </a:rPr>
              <a:t>should</a:t>
            </a:r>
            <a:r>
              <a:rPr lang="en">
                <a:solidFill>
                  <a:schemeClr val="dk1"/>
                </a:solidFill>
              </a:rPr>
              <a:t> see the image on top left. Now click the reset button and your ACR122U should beep and then it should display the information in the top left of the program. The ATQA should be 4400 and the SAK should be 09 if it is a Mifare Mini S20 UID 7 byte card.</a:t>
            </a:r>
            <a:endParaRPr>
              <a:solidFill>
                <a:schemeClr val="dk1"/>
              </a:solidFill>
            </a:endParaRPr>
          </a:p>
        </p:txBody>
      </p:sp>
      <p:pic>
        <p:nvPicPr>
          <p:cNvPr id="114" name="Google Shape;114;p22"/>
          <p:cNvPicPr preferRelativeResize="0"/>
          <p:nvPr/>
        </p:nvPicPr>
        <p:blipFill>
          <a:blip r:embed="rId3">
            <a:alphaModFix/>
          </a:blip>
          <a:stretch>
            <a:fillRect/>
          </a:stretch>
        </p:blipFill>
        <p:spPr>
          <a:xfrm>
            <a:off x="4638994" y="863550"/>
            <a:ext cx="4505005" cy="34163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the UID Part 2</a:t>
            </a:r>
            <a:endParaRPr/>
          </a:p>
        </p:txBody>
      </p:sp>
      <p:sp>
        <p:nvSpPr>
          <p:cNvPr id="120" name="Google Shape;120;p23"/>
          <p:cNvSpPr txBox="1"/>
          <p:nvPr>
            <p:ph idx="1" type="body"/>
          </p:nvPr>
        </p:nvSpPr>
        <p:spPr>
          <a:xfrm>
            <a:off x="311700" y="1152475"/>
            <a:ext cx="3796800" cy="390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Now you’re going to want to click on S20 button on the top bar and it should bring up this menu. -&gt;</a:t>
            </a:r>
            <a:br>
              <a:rPr lang="en">
                <a:solidFill>
                  <a:schemeClr val="dk1"/>
                </a:solidFill>
              </a:rPr>
            </a:br>
            <a:r>
              <a:rPr lang="en">
                <a:solidFill>
                  <a:schemeClr val="dk1"/>
                </a:solidFill>
              </a:rPr>
              <a:t>Focus on top section and ignore the </a:t>
            </a:r>
            <a:r>
              <a:rPr lang="en">
                <a:solidFill>
                  <a:schemeClr val="dk1"/>
                </a:solidFill>
              </a:rPr>
              <a:t>bottom</a:t>
            </a:r>
            <a:r>
              <a:rPr lang="en">
                <a:solidFill>
                  <a:schemeClr val="dk1"/>
                </a:solidFill>
              </a:rPr>
              <a:t> part. Now open the _converted.dmp of the character you want to put onto the NFC card and find the first row of numbers.</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t/>
            </a:r>
            <a:endParaRPr>
              <a:solidFill>
                <a:schemeClr val="dk1"/>
              </a:solidFill>
            </a:endParaRPr>
          </a:p>
        </p:txBody>
      </p:sp>
      <p:pic>
        <p:nvPicPr>
          <p:cNvPr id="121" name="Google Shape;121;p23"/>
          <p:cNvPicPr preferRelativeResize="0"/>
          <p:nvPr/>
        </p:nvPicPr>
        <p:blipFill>
          <a:blip r:embed="rId3">
            <a:alphaModFix/>
          </a:blip>
          <a:stretch>
            <a:fillRect/>
          </a:stretch>
        </p:blipFill>
        <p:spPr>
          <a:xfrm>
            <a:off x="4020625" y="0"/>
            <a:ext cx="2841491" cy="2794525"/>
          </a:xfrm>
          <a:prstGeom prst="rect">
            <a:avLst/>
          </a:prstGeom>
          <a:noFill/>
          <a:ln>
            <a:noFill/>
          </a:ln>
        </p:spPr>
      </p:pic>
      <p:pic>
        <p:nvPicPr>
          <p:cNvPr id="122" name="Google Shape;122;p23"/>
          <p:cNvPicPr preferRelativeResize="0"/>
          <p:nvPr/>
        </p:nvPicPr>
        <p:blipFill>
          <a:blip r:embed="rId4">
            <a:alphaModFix/>
          </a:blip>
          <a:stretch>
            <a:fillRect/>
          </a:stretch>
        </p:blipFill>
        <p:spPr>
          <a:xfrm>
            <a:off x="6161625" y="2794525"/>
            <a:ext cx="2982300" cy="2349000"/>
          </a:xfrm>
          <a:prstGeom prst="rect">
            <a:avLst/>
          </a:prstGeom>
          <a:noFill/>
          <a:ln>
            <a:noFill/>
          </a:ln>
        </p:spPr>
      </p:pic>
      <p:pic>
        <p:nvPicPr>
          <p:cNvPr id="123" name="Google Shape;123;p23"/>
          <p:cNvPicPr preferRelativeResize="0"/>
          <p:nvPr/>
        </p:nvPicPr>
        <p:blipFill rotWithShape="1">
          <a:blip r:embed="rId4">
            <a:alphaModFix/>
          </a:blip>
          <a:srcRect b="80542" l="0" r="0" t="8305"/>
          <a:stretch/>
        </p:blipFill>
        <p:spPr>
          <a:xfrm>
            <a:off x="234300" y="3930924"/>
            <a:ext cx="4337700" cy="381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Writing the UID Part 3</a:t>
            </a:r>
            <a:endParaRPr/>
          </a:p>
        </p:txBody>
      </p:sp>
      <p:sp>
        <p:nvSpPr>
          <p:cNvPr id="129" name="Google Shape;129;p24"/>
          <p:cNvSpPr txBox="1"/>
          <p:nvPr>
            <p:ph idx="1" type="body"/>
          </p:nvPr>
        </p:nvSpPr>
        <p:spPr>
          <a:xfrm>
            <a:off x="311700" y="1152475"/>
            <a:ext cx="4337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Take the first 14 numbers from the first row and put them into the UID box with no spaces. Then put the rest of the numbers (which should be 89 44 00 C2 00 00 00 00 00) without spaces into the S&amp;B box below the UID box. It should look like my example on the right. Then you should click the Set UID Info button. Your ACR122U should beep and it should say SET UID Info Success</a:t>
            </a:r>
            <a:endParaRPr>
              <a:solidFill>
                <a:schemeClr val="dk1"/>
              </a:solidFill>
            </a:endParaRPr>
          </a:p>
        </p:txBody>
      </p:sp>
      <p:pic>
        <p:nvPicPr>
          <p:cNvPr id="130" name="Google Shape;130;p24"/>
          <p:cNvPicPr preferRelativeResize="0"/>
          <p:nvPr/>
        </p:nvPicPr>
        <p:blipFill rotWithShape="1">
          <a:blip r:embed="rId3">
            <a:alphaModFix/>
          </a:blip>
          <a:srcRect b="80542" l="0" r="0" t="8305"/>
          <a:stretch/>
        </p:blipFill>
        <p:spPr>
          <a:xfrm>
            <a:off x="4621450" y="286874"/>
            <a:ext cx="4337700" cy="381000"/>
          </a:xfrm>
          <a:prstGeom prst="rect">
            <a:avLst/>
          </a:prstGeom>
          <a:noFill/>
          <a:ln>
            <a:noFill/>
          </a:ln>
        </p:spPr>
      </p:pic>
      <p:pic>
        <p:nvPicPr>
          <p:cNvPr id="131" name="Google Shape;131;p24"/>
          <p:cNvPicPr preferRelativeResize="0"/>
          <p:nvPr/>
        </p:nvPicPr>
        <p:blipFill>
          <a:blip r:embed="rId4">
            <a:alphaModFix/>
          </a:blip>
          <a:stretch>
            <a:fillRect/>
          </a:stretch>
        </p:blipFill>
        <p:spPr>
          <a:xfrm>
            <a:off x="4908050" y="1017725"/>
            <a:ext cx="3924245" cy="38209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Inserting Keys and Extra Data</a:t>
            </a:r>
            <a:endParaRPr/>
          </a:p>
        </p:txBody>
      </p:sp>
      <p:sp>
        <p:nvSpPr>
          <p:cNvPr id="137" name="Google Shape;137;p25"/>
          <p:cNvSpPr txBox="1"/>
          <p:nvPr>
            <p:ph idx="1" type="body"/>
          </p:nvPr>
        </p:nvSpPr>
        <p:spPr>
          <a:xfrm>
            <a:off x="311700" y="1152475"/>
            <a:ext cx="4442400" cy="36990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solidFill>
                  <a:schemeClr val="dk1"/>
                </a:solidFill>
              </a:rPr>
              <a:t>You are </a:t>
            </a:r>
            <a:r>
              <a:rPr lang="en">
                <a:solidFill>
                  <a:schemeClr val="dk1"/>
                </a:solidFill>
              </a:rPr>
              <a:t>almost done. Now open the Mifare Card Programming Program and put the card on your ACR122U. Then after the light turns green, in this order, click "Initialize", "Connect" buttons and "Browse". Then navigate to the .dmp file that you want to clone and click on it. Leave the Empty Card Key section as is. Press CopyCard and it should work and at the end it will give this error here -&gt;</a:t>
            </a:r>
            <a:br>
              <a:rPr lang="en">
                <a:solidFill>
                  <a:schemeClr val="dk1"/>
                </a:solidFill>
              </a:rPr>
            </a:br>
            <a:r>
              <a:rPr lang="en">
                <a:solidFill>
                  <a:schemeClr val="dk1"/>
                </a:solidFill>
              </a:rPr>
              <a:t>That actually means that it worked and your card should now work.</a:t>
            </a:r>
            <a:endParaRPr>
              <a:solidFill>
                <a:schemeClr val="dk1"/>
              </a:solidFill>
            </a:endParaRPr>
          </a:p>
        </p:txBody>
      </p:sp>
      <p:pic>
        <p:nvPicPr>
          <p:cNvPr id="138" name="Google Shape;138;p25"/>
          <p:cNvPicPr preferRelativeResize="0"/>
          <p:nvPr/>
        </p:nvPicPr>
        <p:blipFill>
          <a:blip r:embed="rId3">
            <a:alphaModFix/>
          </a:blip>
          <a:stretch>
            <a:fillRect/>
          </a:stretch>
        </p:blipFill>
        <p:spPr>
          <a:xfrm>
            <a:off x="4942500" y="287475"/>
            <a:ext cx="4201501" cy="2577054"/>
          </a:xfrm>
          <a:prstGeom prst="rect">
            <a:avLst/>
          </a:prstGeom>
          <a:noFill/>
          <a:ln>
            <a:noFill/>
          </a:ln>
        </p:spPr>
      </p:pic>
      <p:pic>
        <p:nvPicPr>
          <p:cNvPr id="139" name="Google Shape;139;p25"/>
          <p:cNvPicPr preferRelativeResize="0"/>
          <p:nvPr/>
        </p:nvPicPr>
        <p:blipFill>
          <a:blip r:embed="rId4">
            <a:alphaModFix/>
          </a:blip>
          <a:stretch>
            <a:fillRect/>
          </a:stretch>
        </p:blipFill>
        <p:spPr>
          <a:xfrm>
            <a:off x="4942500" y="3334173"/>
            <a:ext cx="2099000" cy="12347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Common Issues</a:t>
            </a:r>
            <a:endParaRPr/>
          </a:p>
        </p:txBody>
      </p:sp>
      <p:sp>
        <p:nvSpPr>
          <p:cNvPr id="145" name="Google Shape;14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If the numbers in the Mifare Card Programming App just say error when trying to write the .dmp file, wait a few seconds until </a:t>
            </a:r>
            <a:r>
              <a:rPr lang="en">
                <a:solidFill>
                  <a:schemeClr val="dk1"/>
                </a:solidFill>
              </a:rPr>
              <a:t>it's</a:t>
            </a:r>
            <a:r>
              <a:rPr lang="en">
                <a:solidFill>
                  <a:schemeClr val="dk1"/>
                </a:solidFill>
              </a:rPr>
              <a:t> done giving errors, the ACR122U should beep, and then click the "Initialize" then "Connect" button. Then just click CopyCard again and it should work. If it does not work again close the program and unplug your ACR122U. Then plug it back in and try the steps from the start of Mifare Card Programming section again.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1200"/>
              </a:spcAft>
              <a:buNone/>
            </a:pPr>
            <a:r>
              <a:rPr lang="en">
                <a:solidFill>
                  <a:schemeClr val="dk1"/>
                </a:solidFill>
              </a:rPr>
              <a:t>When it comes to using the card on the base, you might have to hold it about 1cm above the base for a second or two before the game </a:t>
            </a:r>
            <a:r>
              <a:rPr lang="en">
                <a:solidFill>
                  <a:schemeClr val="dk1"/>
                </a:solidFill>
              </a:rPr>
              <a:t>recognizes</a:t>
            </a:r>
            <a:r>
              <a:rPr lang="en">
                <a:solidFill>
                  <a:schemeClr val="dk1"/>
                </a:solidFill>
              </a:rPr>
              <a:t> it properly.</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Sources</a:t>
            </a:r>
            <a:endParaRPr/>
          </a:p>
        </p:txBody>
      </p:sp>
      <p:sp>
        <p:nvSpPr>
          <p:cNvPr id="151" name="Google Shape;151;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u="sng">
                <a:solidFill>
                  <a:schemeClr val="hlink"/>
                </a:solidFill>
                <a:hlinkClick r:id="rId3"/>
              </a:rPr>
              <a:t>Nfc.toys</a:t>
            </a:r>
            <a:r>
              <a:rPr lang="en">
                <a:solidFill>
                  <a:schemeClr val="dk1"/>
                </a:solidFill>
              </a:rPr>
              <a:t> - Although this site does not provide the info on how to make the nfc cards work it provides the insight on how to read the data from the </a:t>
            </a:r>
            <a:r>
              <a:rPr lang="en">
                <a:solidFill>
                  <a:schemeClr val="dk1"/>
                </a:solidFill>
              </a:rPr>
              <a:t>figure</a:t>
            </a:r>
            <a:r>
              <a:rPr lang="en">
                <a:solidFill>
                  <a:schemeClr val="dk1"/>
                </a:solidFill>
              </a:rPr>
              <a:t>, calculate the keys, and write your own data to your own figures.</a:t>
            </a:r>
            <a:endParaRPr>
              <a:solidFill>
                <a:schemeClr val="dk1"/>
              </a:solidFill>
            </a:endParaRPr>
          </a:p>
          <a:p>
            <a:pPr indent="0" lvl="0" marL="0" rtl="0" algn="l">
              <a:spcBef>
                <a:spcPts val="1200"/>
              </a:spcBef>
              <a:spcAft>
                <a:spcPts val="0"/>
              </a:spcAft>
              <a:buNone/>
            </a:pPr>
            <a:r>
              <a:rPr lang="en" u="sng">
                <a:solidFill>
                  <a:schemeClr val="hlink"/>
                </a:solidFill>
                <a:hlinkClick r:id="rId4"/>
              </a:rPr>
              <a:t>Forum Post as PDF</a:t>
            </a:r>
            <a:r>
              <a:rPr lang="en">
                <a:solidFill>
                  <a:schemeClr val="dk1"/>
                </a:solidFill>
              </a:rPr>
              <a:t> - This guide I </a:t>
            </a:r>
            <a:r>
              <a:rPr lang="en">
                <a:solidFill>
                  <a:schemeClr val="dk1"/>
                </a:solidFill>
              </a:rPr>
              <a:t>found</a:t>
            </a:r>
            <a:r>
              <a:rPr lang="en">
                <a:solidFill>
                  <a:schemeClr val="dk1"/>
                </a:solidFill>
              </a:rPr>
              <a:t> on the DI Discord provided by Wings Of Freedom. If they didn’t put this pdf file in the discord I don’t think I would have ever figured this out.</a:t>
            </a:r>
            <a:endParaRPr>
              <a:solidFill>
                <a:schemeClr val="dk1"/>
              </a:solidFill>
            </a:endParaRPr>
          </a:p>
          <a:p>
            <a:pPr indent="0" lvl="0" marL="0" rtl="0" algn="l">
              <a:spcBef>
                <a:spcPts val="1200"/>
              </a:spcBef>
              <a:spcAft>
                <a:spcPts val="1200"/>
              </a:spcAft>
              <a:buNone/>
            </a:pPr>
            <a:r>
              <a:rPr lang="en">
                <a:solidFill>
                  <a:schemeClr val="dk1"/>
                </a:solidFill>
              </a:rPr>
              <a:t>Random Researcher - On the Nfc.toys site the decryption method is attributed to a random researcher. I have searched high and wide but I could not find who this researcher was. Whoever they were I put a thanks here for making this possible!</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Before You Do Anything</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300">
                <a:solidFill>
                  <a:schemeClr val="dk1"/>
                </a:solidFill>
              </a:rPr>
              <a:t>This guide only applies to the PS3, PS4, PS5, Wii, Wii U, Xbox 360, and 3ds versions of the games. The Xbox One games do not work with this guide </a:t>
            </a:r>
            <a:r>
              <a:rPr lang="en" sz="2300">
                <a:solidFill>
                  <a:schemeClr val="dk1"/>
                </a:solidFill>
              </a:rPr>
              <a:t>unfortunately.</a:t>
            </a:r>
            <a:r>
              <a:rPr lang="en" sz="2300">
                <a:solidFill>
                  <a:schemeClr val="dk1"/>
                </a:solidFill>
              </a:rPr>
              <a:t> It is most likely due to a difference in the Infinity Base compared to the other versions.</a:t>
            </a:r>
            <a:endParaRPr sz="2300">
              <a:solidFill>
                <a:schemeClr val="dk1"/>
              </a:solidFill>
            </a:endParaRPr>
          </a:p>
          <a:p>
            <a:pPr indent="0" lvl="0" marL="0" rtl="0" algn="l">
              <a:spcBef>
                <a:spcPts val="1200"/>
              </a:spcBef>
              <a:spcAft>
                <a:spcPts val="0"/>
              </a:spcAft>
              <a:buNone/>
            </a:pPr>
            <a:r>
              <a:t/>
            </a:r>
            <a:endParaRPr sz="2300">
              <a:solidFill>
                <a:schemeClr val="dk1"/>
              </a:solidFill>
            </a:endParaRPr>
          </a:p>
          <a:p>
            <a:pPr indent="0" lvl="0" marL="0" rtl="0" algn="l">
              <a:spcBef>
                <a:spcPts val="1200"/>
              </a:spcBef>
              <a:spcAft>
                <a:spcPts val="1200"/>
              </a:spcAft>
              <a:buNone/>
            </a:pPr>
            <a:r>
              <a:rPr lang="en" sz="2300">
                <a:solidFill>
                  <a:schemeClr val="dk1"/>
                </a:solidFill>
              </a:rPr>
              <a:t>Also this guide was adapted from </a:t>
            </a:r>
            <a:r>
              <a:rPr lang="en" sz="2300" u="sng">
                <a:solidFill>
                  <a:schemeClr val="hlink"/>
                </a:solidFill>
                <a:hlinkClick r:id="rId3"/>
              </a:rPr>
              <a:t>this one</a:t>
            </a:r>
            <a:r>
              <a:rPr lang="en" sz="2300">
                <a:solidFill>
                  <a:schemeClr val="dk1"/>
                </a:solidFill>
              </a:rPr>
              <a:t> and if my guide doesn’t help you, you should try that one.</a:t>
            </a:r>
            <a:endParaRPr sz="23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a:t>
            </a:r>
            <a:r>
              <a:rPr lang="en"/>
              <a:t>you</a:t>
            </a:r>
            <a:r>
              <a:rPr lang="en"/>
              <a:t> need</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en">
                <a:solidFill>
                  <a:schemeClr val="dk1"/>
                </a:solidFill>
              </a:rPr>
              <a:t>ACR122U NFC Reader/Writer</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Mifare Mini S20 UID 7 byte </a:t>
            </a:r>
            <a:r>
              <a:rPr lang="en">
                <a:solidFill>
                  <a:schemeClr val="dk1"/>
                </a:solidFill>
              </a:rPr>
              <a:t>rewritable </a:t>
            </a:r>
            <a:r>
              <a:rPr lang="en">
                <a:solidFill>
                  <a:schemeClr val="dk1"/>
                </a:solidFill>
              </a:rPr>
              <a:t>13.56mhz rfid Card (Not the same as ones used for skylanders)</a:t>
            </a:r>
            <a:endParaRPr>
              <a:solidFill>
                <a:schemeClr val="dk1"/>
              </a:solidFill>
            </a:endParaRPr>
          </a:p>
          <a:p>
            <a:pPr indent="-342900" lvl="0" marL="457200" rtl="0" algn="l">
              <a:spcBef>
                <a:spcPts val="0"/>
              </a:spcBef>
              <a:spcAft>
                <a:spcPts val="0"/>
              </a:spcAft>
              <a:buClr>
                <a:schemeClr val="dk1"/>
              </a:buClr>
              <a:buSzPts val="1800"/>
              <a:buChar char="-"/>
            </a:pPr>
            <a:r>
              <a:rPr lang="en" u="sng">
                <a:solidFill>
                  <a:schemeClr val="hlink"/>
                </a:solidFill>
                <a:hlinkClick r:id="rId3"/>
              </a:rPr>
              <a:t>PCSC_Mifare</a:t>
            </a:r>
            <a:r>
              <a:rPr lang="en">
                <a:solidFill>
                  <a:schemeClr val="dk1"/>
                </a:solidFill>
              </a:rPr>
              <a:t> (The zip password is: mtoolstec.com)</a:t>
            </a:r>
            <a:endParaRPr>
              <a:solidFill>
                <a:schemeClr val="dk1"/>
              </a:solidFill>
            </a:endParaRPr>
          </a:p>
          <a:p>
            <a:pPr indent="-342900" lvl="0" marL="457200" rtl="0" algn="l">
              <a:spcBef>
                <a:spcPts val="0"/>
              </a:spcBef>
              <a:spcAft>
                <a:spcPts val="0"/>
              </a:spcAft>
              <a:buClr>
                <a:schemeClr val="dk1"/>
              </a:buClr>
              <a:buSzPts val="1800"/>
              <a:buChar char="-"/>
            </a:pPr>
            <a:r>
              <a:rPr lang="en" u="sng">
                <a:solidFill>
                  <a:schemeClr val="hlink"/>
                </a:solidFill>
                <a:hlinkClick r:id="rId4"/>
              </a:rPr>
              <a:t>Mifare Card Programming</a:t>
            </a:r>
            <a:endParaRPr>
              <a:solidFill>
                <a:schemeClr val="dk1"/>
              </a:solidFill>
            </a:endParaRPr>
          </a:p>
          <a:p>
            <a:pPr indent="-342900" lvl="0" marL="457200" rtl="0" algn="l">
              <a:spcBef>
                <a:spcPts val="0"/>
              </a:spcBef>
              <a:spcAft>
                <a:spcPts val="0"/>
              </a:spcAft>
              <a:buClr>
                <a:schemeClr val="dk1"/>
              </a:buClr>
              <a:buSzPts val="1800"/>
              <a:buChar char="-"/>
            </a:pPr>
            <a:r>
              <a:rPr lang="en" u="sng">
                <a:solidFill>
                  <a:schemeClr val="hlink"/>
                </a:solidFill>
                <a:hlinkClick r:id="rId5"/>
              </a:rPr>
              <a:t>DITool</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.bin file dumps (From the </a:t>
            </a:r>
            <a:r>
              <a:rPr lang="en" u="sng">
                <a:solidFill>
                  <a:schemeClr val="hlink"/>
                </a:solidFill>
                <a:hlinkClick r:id="rId6"/>
              </a:rPr>
              <a:t>DI Discord</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A </a:t>
            </a:r>
            <a:r>
              <a:rPr lang="en">
                <a:solidFill>
                  <a:schemeClr val="dk1"/>
                </a:solidFill>
              </a:rPr>
              <a:t>hexadecimal</a:t>
            </a:r>
            <a:r>
              <a:rPr lang="en">
                <a:solidFill>
                  <a:schemeClr val="dk1"/>
                </a:solidFill>
              </a:rPr>
              <a:t> editor to view the file data (You can use </a:t>
            </a:r>
            <a:r>
              <a:rPr lang="en" u="sng">
                <a:solidFill>
                  <a:schemeClr val="hlink"/>
                </a:solidFill>
                <a:hlinkClick r:id="rId7"/>
              </a:rPr>
              <a:t>hexed.it</a:t>
            </a:r>
            <a:r>
              <a:rPr lang="en">
                <a:solidFill>
                  <a:schemeClr val="dk1"/>
                </a:solidFill>
              </a:rPr>
              <a:t>)</a:t>
            </a:r>
            <a:endParaRPr>
              <a:solidFill>
                <a:schemeClr val="dk1"/>
              </a:solidFill>
            </a:endParaRPr>
          </a:p>
          <a:p>
            <a:pPr indent="-342900" lvl="0" marL="457200" rtl="0" algn="l">
              <a:spcBef>
                <a:spcPts val="0"/>
              </a:spcBef>
              <a:spcAft>
                <a:spcPts val="0"/>
              </a:spcAft>
              <a:buClr>
                <a:schemeClr val="dk1"/>
              </a:buClr>
              <a:buSzPts val="1800"/>
              <a:buChar char="-"/>
            </a:pPr>
            <a:r>
              <a:rPr lang="en">
                <a:solidFill>
                  <a:schemeClr val="dk1"/>
                </a:solidFill>
              </a:rPr>
              <a:t>Willpower</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Disney Infinity Works Intro</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2500">
                <a:solidFill>
                  <a:schemeClr val="dk1"/>
                </a:solidFill>
              </a:rPr>
              <a:t>The next three slides explain how the figure data works for disney infinity. The guide on how to write this data to a nfc card is after these but I highly encourage you to read this section and try understand how the figures work so you have a better understanding of how a nfc card clones one.</a:t>
            </a:r>
            <a:endParaRPr sz="25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Disney Infinity Works Part 1</a:t>
            </a:r>
            <a:endParaRPr/>
          </a:p>
        </p:txBody>
      </p:sp>
      <p:sp>
        <p:nvSpPr>
          <p:cNvPr id="79" name="Google Shape;79;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Every single figure has a UID (Unique Identifier). An example would this Mr </a:t>
            </a:r>
            <a:r>
              <a:rPr lang="en">
                <a:solidFill>
                  <a:schemeClr val="dk1"/>
                </a:solidFill>
              </a:rPr>
              <a:t>Incredible</a:t>
            </a:r>
            <a:r>
              <a:rPr lang="en">
                <a:solidFill>
                  <a:schemeClr val="dk1"/>
                </a:solidFill>
              </a:rPr>
              <a:t> dump: </a:t>
            </a:r>
            <a:endParaRPr>
              <a:solidFill>
                <a:schemeClr val="dk1"/>
              </a:solidFill>
            </a:endParaRPr>
          </a:p>
        </p:txBody>
      </p:sp>
      <p:pic>
        <p:nvPicPr>
          <p:cNvPr id="80" name="Google Shape;80;p17"/>
          <p:cNvPicPr preferRelativeResize="0"/>
          <p:nvPr/>
        </p:nvPicPr>
        <p:blipFill>
          <a:blip r:embed="rId3">
            <a:alphaModFix/>
          </a:blip>
          <a:stretch>
            <a:fillRect/>
          </a:stretch>
        </p:blipFill>
        <p:spPr>
          <a:xfrm>
            <a:off x="4757699" y="1727100"/>
            <a:ext cx="4386301" cy="3416400"/>
          </a:xfrm>
          <a:prstGeom prst="rect">
            <a:avLst/>
          </a:prstGeom>
          <a:noFill/>
          <a:ln>
            <a:noFill/>
          </a:ln>
        </p:spPr>
      </p:pic>
      <p:sp>
        <p:nvSpPr>
          <p:cNvPr id="81" name="Google Shape;81;p17"/>
          <p:cNvSpPr txBox="1"/>
          <p:nvPr>
            <p:ph idx="1" type="body"/>
          </p:nvPr>
        </p:nvSpPr>
        <p:spPr>
          <a:xfrm>
            <a:off x="563100" y="1906050"/>
            <a:ext cx="4008900" cy="34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blue highlighted area is the UID. This is unique for every single figure. So two Mr Incredibles will have unique IDs from each other.</a:t>
            </a:r>
            <a:endParaRPr>
              <a:solidFill>
                <a:schemeClr val="dk1"/>
              </a:solidFill>
            </a:endParaRPr>
          </a:p>
          <a:p>
            <a:pPr indent="0" lvl="0" marL="0" rtl="0" algn="l">
              <a:spcBef>
                <a:spcPts val="1200"/>
              </a:spcBef>
              <a:spcAft>
                <a:spcPts val="1200"/>
              </a:spcAft>
              <a:buNone/>
            </a:pPr>
            <a:r>
              <a:rPr lang="en">
                <a:solidFill>
                  <a:schemeClr val="dk1"/>
                </a:solidFill>
              </a:rPr>
              <a:t>Every figure has 89 44 C2 00 00 00 00 00 after their UID. I do not know if this is true but I saw somewhere while doing </a:t>
            </a:r>
            <a:r>
              <a:rPr lang="en">
                <a:solidFill>
                  <a:schemeClr val="dk1"/>
                </a:solidFill>
              </a:rPr>
              <a:t>research</a:t>
            </a:r>
            <a:r>
              <a:rPr lang="en">
                <a:solidFill>
                  <a:schemeClr val="dk1"/>
                </a:solidFill>
              </a:rPr>
              <a:t> that this is the copyright “logo” in each figure’s data.</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Disney Infinity Works Part 2</a:t>
            </a:r>
            <a:endParaRPr/>
          </a:p>
        </p:txBody>
      </p:sp>
      <p:sp>
        <p:nvSpPr>
          <p:cNvPr id="87" name="Google Shape;87;p18"/>
          <p:cNvSpPr txBox="1"/>
          <p:nvPr>
            <p:ph idx="1" type="body"/>
          </p:nvPr>
        </p:nvSpPr>
        <p:spPr>
          <a:xfrm>
            <a:off x="311700" y="1157900"/>
            <a:ext cx="8520600" cy="3881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lang="en">
                <a:solidFill>
                  <a:schemeClr val="dk1"/>
                </a:solidFill>
              </a:rPr>
              <a:t>In order for the game to properly read and write the figure, it needs to have its key. In this dump the key is missing (where </a:t>
            </a:r>
            <a:br>
              <a:rPr lang="en">
                <a:solidFill>
                  <a:schemeClr val="dk1"/>
                </a:solidFill>
              </a:rPr>
            </a:br>
            <a:r>
              <a:rPr lang="en">
                <a:solidFill>
                  <a:schemeClr val="dk1"/>
                </a:solidFill>
              </a:rPr>
              <a:t>the key would be copy and </a:t>
            </a:r>
            <a:r>
              <a:rPr lang="en">
                <a:solidFill>
                  <a:schemeClr val="dk1"/>
                </a:solidFill>
              </a:rPr>
              <a:t>pasted</a:t>
            </a:r>
            <a:br>
              <a:rPr lang="en">
                <a:solidFill>
                  <a:schemeClr val="dk1"/>
                </a:solidFill>
              </a:rPr>
            </a:br>
            <a:r>
              <a:rPr lang="en">
                <a:solidFill>
                  <a:schemeClr val="dk1"/>
                </a:solidFill>
              </a:rPr>
              <a:t>is highlighted in blue), however since</a:t>
            </a:r>
            <a:br>
              <a:rPr lang="en">
                <a:solidFill>
                  <a:schemeClr val="dk1"/>
                </a:solidFill>
              </a:rPr>
            </a:br>
            <a:r>
              <a:rPr lang="en">
                <a:solidFill>
                  <a:schemeClr val="dk1"/>
                </a:solidFill>
              </a:rPr>
              <a:t>we have the UID </a:t>
            </a:r>
            <a:r>
              <a:rPr lang="en">
                <a:solidFill>
                  <a:schemeClr val="dk1"/>
                </a:solidFill>
              </a:rPr>
              <a:t>we</a:t>
            </a:r>
            <a:r>
              <a:rPr lang="en">
                <a:solidFill>
                  <a:schemeClr val="dk1"/>
                </a:solidFill>
              </a:rPr>
              <a:t> can calculate </a:t>
            </a:r>
            <a:br>
              <a:rPr lang="en">
                <a:solidFill>
                  <a:schemeClr val="dk1"/>
                </a:solidFill>
              </a:rPr>
            </a:br>
            <a:r>
              <a:rPr lang="en">
                <a:solidFill>
                  <a:schemeClr val="dk1"/>
                </a:solidFill>
              </a:rPr>
              <a:t>the key using this </a:t>
            </a:r>
            <a:r>
              <a:rPr lang="en" u="sng">
                <a:solidFill>
                  <a:schemeClr val="hlink"/>
                </a:solidFill>
                <a:hlinkClick r:id="rId3"/>
              </a:rPr>
              <a:t>python program</a:t>
            </a:r>
            <a:r>
              <a:rPr lang="en">
                <a:solidFill>
                  <a:schemeClr val="dk1"/>
                </a:solidFill>
              </a:rPr>
              <a:t> (You</a:t>
            </a:r>
            <a:br>
              <a:rPr lang="en">
                <a:solidFill>
                  <a:schemeClr val="dk1"/>
                </a:solidFill>
              </a:rPr>
            </a:br>
            <a:r>
              <a:rPr lang="en">
                <a:solidFill>
                  <a:schemeClr val="dk1"/>
                </a:solidFill>
              </a:rPr>
              <a:t>c</a:t>
            </a:r>
            <a:r>
              <a:rPr lang="en">
                <a:solidFill>
                  <a:schemeClr val="dk1"/>
                </a:solidFill>
              </a:rPr>
              <a:t>an use </a:t>
            </a:r>
            <a:r>
              <a:rPr lang="en" u="sng">
                <a:solidFill>
                  <a:schemeClr val="hlink"/>
                </a:solidFill>
                <a:hlinkClick r:id="rId4"/>
              </a:rPr>
              <a:t>Online Python</a:t>
            </a:r>
            <a:r>
              <a:rPr lang="en">
                <a:solidFill>
                  <a:schemeClr val="dk1"/>
                </a:solidFill>
              </a:rPr>
              <a:t> to run it if you do</a:t>
            </a:r>
            <a:br>
              <a:rPr lang="en">
                <a:solidFill>
                  <a:schemeClr val="dk1"/>
                </a:solidFill>
              </a:rPr>
            </a:br>
            <a:r>
              <a:rPr lang="en">
                <a:solidFill>
                  <a:schemeClr val="dk1"/>
                </a:solidFill>
              </a:rPr>
              <a:t>n</a:t>
            </a:r>
            <a:r>
              <a:rPr lang="en">
                <a:solidFill>
                  <a:schemeClr val="dk1"/>
                </a:solidFill>
              </a:rPr>
              <a:t>ot have python on your computer).</a:t>
            </a:r>
            <a:br>
              <a:rPr lang="en">
                <a:solidFill>
                  <a:schemeClr val="dk1"/>
                </a:solidFill>
              </a:rPr>
            </a:br>
            <a:r>
              <a:rPr lang="en">
                <a:solidFill>
                  <a:schemeClr val="dk1"/>
                </a:solidFill>
              </a:rPr>
              <a:t>Just paste in your UID and it will give you</a:t>
            </a:r>
            <a:br>
              <a:rPr lang="en">
                <a:solidFill>
                  <a:schemeClr val="dk1"/>
                </a:solidFill>
              </a:rPr>
            </a:br>
            <a:r>
              <a:rPr lang="en">
                <a:solidFill>
                  <a:schemeClr val="dk1"/>
                </a:solidFill>
              </a:rPr>
              <a:t>your Key which must be pasted in where</a:t>
            </a:r>
            <a:br>
              <a:rPr lang="en">
                <a:solidFill>
                  <a:schemeClr val="dk1"/>
                </a:solidFill>
              </a:rPr>
            </a:br>
            <a:r>
              <a:rPr lang="en">
                <a:solidFill>
                  <a:schemeClr val="dk1"/>
                </a:solidFill>
              </a:rPr>
              <a:t>the blue highlights are (before and after</a:t>
            </a:r>
            <a:br>
              <a:rPr lang="en">
                <a:solidFill>
                  <a:schemeClr val="dk1"/>
                </a:solidFill>
              </a:rPr>
            </a:br>
            <a:r>
              <a:rPr lang="en">
                <a:solidFill>
                  <a:schemeClr val="dk1"/>
                </a:solidFill>
              </a:rPr>
              <a:t>17 87 8E 00 and 77 87 88 00). </a:t>
            </a:r>
            <a:endParaRPr>
              <a:solidFill>
                <a:schemeClr val="dk1"/>
              </a:solidFill>
            </a:endParaRPr>
          </a:p>
        </p:txBody>
      </p:sp>
      <p:pic>
        <p:nvPicPr>
          <p:cNvPr id="88" name="Google Shape;88;p18"/>
          <p:cNvPicPr preferRelativeResize="0"/>
          <p:nvPr/>
        </p:nvPicPr>
        <p:blipFill>
          <a:blip r:embed="rId5">
            <a:alphaModFix/>
          </a:blip>
          <a:stretch>
            <a:fillRect/>
          </a:stretch>
        </p:blipFill>
        <p:spPr>
          <a:xfrm>
            <a:off x="4814647" y="1727097"/>
            <a:ext cx="4329350" cy="341640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Disney Infinity Works Part 3</a:t>
            </a:r>
            <a:endParaRPr/>
          </a:p>
        </p:txBody>
      </p:sp>
      <p:sp>
        <p:nvSpPr>
          <p:cNvPr id="94" name="Google Shape;94;p19"/>
          <p:cNvSpPr txBox="1"/>
          <p:nvPr>
            <p:ph idx="1" type="body"/>
          </p:nvPr>
        </p:nvSpPr>
        <p:spPr>
          <a:xfrm>
            <a:off x="311700" y="1017725"/>
            <a:ext cx="8520600" cy="39396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The </a:t>
            </a:r>
            <a:r>
              <a:rPr lang="en">
                <a:solidFill>
                  <a:schemeClr val="dk1"/>
                </a:solidFill>
              </a:rPr>
              <a:t>picture</a:t>
            </a:r>
            <a:r>
              <a:rPr lang="en">
                <a:solidFill>
                  <a:schemeClr val="dk1"/>
                </a:solidFill>
              </a:rPr>
              <a:t> here is a </a:t>
            </a:r>
            <a:r>
              <a:rPr lang="en">
                <a:solidFill>
                  <a:schemeClr val="dk1"/>
                </a:solidFill>
              </a:rPr>
              <a:t>decrypted</a:t>
            </a:r>
            <a:r>
              <a:rPr lang="en">
                <a:solidFill>
                  <a:schemeClr val="dk1"/>
                </a:solidFill>
              </a:rPr>
              <a:t> Mr.Incredible dump that will fully work when put on the nfc card. Any other data besides the UID and Keys is the character’s level, skill tree, and experience. This data is not </a:t>
            </a:r>
            <a:br>
              <a:rPr lang="en">
                <a:solidFill>
                  <a:schemeClr val="dk1"/>
                </a:solidFill>
              </a:rPr>
            </a:br>
            <a:r>
              <a:rPr lang="en">
                <a:solidFill>
                  <a:schemeClr val="dk1"/>
                </a:solidFill>
              </a:rPr>
              <a:t>a</a:t>
            </a:r>
            <a:r>
              <a:rPr lang="en">
                <a:solidFill>
                  <a:schemeClr val="dk1"/>
                </a:solidFill>
              </a:rPr>
              <a:t>s important to the </a:t>
            </a:r>
            <a:r>
              <a:rPr lang="en">
                <a:solidFill>
                  <a:schemeClr val="dk1"/>
                </a:solidFill>
              </a:rPr>
              <a:t>functionality</a:t>
            </a:r>
            <a:r>
              <a:rPr lang="en">
                <a:solidFill>
                  <a:schemeClr val="dk1"/>
                </a:solidFill>
              </a:rPr>
              <a:t> of the </a:t>
            </a:r>
            <a:br>
              <a:rPr lang="en">
                <a:solidFill>
                  <a:schemeClr val="dk1"/>
                </a:solidFill>
              </a:rPr>
            </a:br>
            <a:r>
              <a:rPr lang="en">
                <a:solidFill>
                  <a:schemeClr val="dk1"/>
                </a:solidFill>
              </a:rPr>
              <a:t>c</a:t>
            </a:r>
            <a:r>
              <a:rPr lang="en">
                <a:solidFill>
                  <a:schemeClr val="dk1"/>
                </a:solidFill>
              </a:rPr>
              <a:t>haracter as the UID and Keys are. </a:t>
            </a:r>
            <a:br>
              <a:rPr lang="en">
                <a:solidFill>
                  <a:schemeClr val="dk1"/>
                </a:solidFill>
              </a:rPr>
            </a:br>
            <a:r>
              <a:rPr lang="en">
                <a:solidFill>
                  <a:schemeClr val="dk1"/>
                </a:solidFill>
              </a:rPr>
              <a:t>I don’t </a:t>
            </a:r>
            <a:r>
              <a:rPr lang="en">
                <a:solidFill>
                  <a:schemeClr val="dk1"/>
                </a:solidFill>
              </a:rPr>
              <a:t>believe</a:t>
            </a:r>
            <a:r>
              <a:rPr lang="en">
                <a:solidFill>
                  <a:schemeClr val="dk1"/>
                </a:solidFill>
              </a:rPr>
              <a:t> anyone has </a:t>
            </a:r>
            <a:r>
              <a:rPr lang="en">
                <a:solidFill>
                  <a:schemeClr val="dk1"/>
                </a:solidFill>
              </a:rPr>
              <a:t>f</a:t>
            </a:r>
            <a:r>
              <a:rPr lang="en">
                <a:solidFill>
                  <a:schemeClr val="dk1"/>
                </a:solidFill>
              </a:rPr>
              <a:t>igured out how</a:t>
            </a:r>
            <a:br>
              <a:rPr lang="en">
                <a:solidFill>
                  <a:schemeClr val="dk1"/>
                </a:solidFill>
              </a:rPr>
            </a:br>
            <a:r>
              <a:rPr lang="en">
                <a:solidFill>
                  <a:schemeClr val="dk1"/>
                </a:solidFill>
              </a:rPr>
              <a:t>to edit</a:t>
            </a:r>
            <a:r>
              <a:rPr lang="en">
                <a:solidFill>
                  <a:schemeClr val="dk1"/>
                </a:solidFill>
              </a:rPr>
              <a:t> </a:t>
            </a:r>
            <a:r>
              <a:rPr lang="en">
                <a:solidFill>
                  <a:schemeClr val="dk1"/>
                </a:solidFill>
              </a:rPr>
              <a:t>these values but </a:t>
            </a:r>
            <a:r>
              <a:rPr lang="en">
                <a:solidFill>
                  <a:schemeClr val="dk1"/>
                </a:solidFill>
              </a:rPr>
              <a:t>i</a:t>
            </a:r>
            <a:r>
              <a:rPr lang="en">
                <a:solidFill>
                  <a:schemeClr val="dk1"/>
                </a:solidFill>
              </a:rPr>
              <a:t>t doesn’t matter </a:t>
            </a:r>
            <a:br>
              <a:rPr lang="en">
                <a:solidFill>
                  <a:schemeClr val="dk1"/>
                </a:solidFill>
              </a:rPr>
            </a:br>
            <a:r>
              <a:rPr lang="en">
                <a:solidFill>
                  <a:schemeClr val="dk1"/>
                </a:solidFill>
              </a:rPr>
              <a:t>as those values are stored </a:t>
            </a:r>
            <a:r>
              <a:rPr lang="en">
                <a:solidFill>
                  <a:schemeClr val="dk1"/>
                </a:solidFill>
              </a:rPr>
              <a:t>o</a:t>
            </a:r>
            <a:r>
              <a:rPr lang="en">
                <a:solidFill>
                  <a:schemeClr val="dk1"/>
                </a:solidFill>
              </a:rPr>
              <a:t>n the console</a:t>
            </a:r>
            <a:br>
              <a:rPr lang="en">
                <a:solidFill>
                  <a:schemeClr val="dk1"/>
                </a:solidFill>
              </a:rPr>
            </a:br>
            <a:r>
              <a:rPr lang="en">
                <a:solidFill>
                  <a:schemeClr val="dk1"/>
                </a:solidFill>
              </a:rPr>
              <a:t>as well. Editing them </a:t>
            </a:r>
            <a:r>
              <a:rPr lang="en">
                <a:solidFill>
                  <a:schemeClr val="dk1"/>
                </a:solidFill>
              </a:rPr>
              <a:t>w</a:t>
            </a:r>
            <a:r>
              <a:rPr lang="en">
                <a:solidFill>
                  <a:schemeClr val="dk1"/>
                </a:solidFill>
              </a:rPr>
              <a:t>ould only affect</a:t>
            </a:r>
            <a:br>
              <a:rPr lang="en">
                <a:solidFill>
                  <a:schemeClr val="dk1"/>
                </a:solidFill>
              </a:rPr>
            </a:br>
            <a:r>
              <a:rPr lang="en">
                <a:solidFill>
                  <a:schemeClr val="dk1"/>
                </a:solidFill>
              </a:rPr>
              <a:t>the game if you’re playing on a </a:t>
            </a:r>
            <a:br>
              <a:rPr lang="en">
                <a:solidFill>
                  <a:schemeClr val="dk1"/>
                </a:solidFill>
              </a:rPr>
            </a:br>
            <a:r>
              <a:rPr lang="en">
                <a:solidFill>
                  <a:schemeClr val="dk1"/>
                </a:solidFill>
              </a:rPr>
              <a:t>s</a:t>
            </a:r>
            <a:r>
              <a:rPr lang="en">
                <a:solidFill>
                  <a:schemeClr val="dk1"/>
                </a:solidFill>
              </a:rPr>
              <a:t>ystem/save that has not </a:t>
            </a:r>
            <a:r>
              <a:rPr lang="en">
                <a:solidFill>
                  <a:schemeClr val="dk1"/>
                </a:solidFill>
              </a:rPr>
              <a:t>previously</a:t>
            </a:r>
            <a:r>
              <a:rPr lang="en">
                <a:solidFill>
                  <a:schemeClr val="dk1"/>
                </a:solidFill>
              </a:rPr>
              <a:t> </a:t>
            </a:r>
            <a:br>
              <a:rPr lang="en">
                <a:solidFill>
                  <a:schemeClr val="dk1"/>
                </a:solidFill>
              </a:rPr>
            </a:br>
            <a:r>
              <a:rPr lang="en">
                <a:solidFill>
                  <a:schemeClr val="dk1"/>
                </a:solidFill>
              </a:rPr>
              <a:t>used </a:t>
            </a:r>
            <a:r>
              <a:rPr lang="en">
                <a:solidFill>
                  <a:schemeClr val="dk1"/>
                </a:solidFill>
              </a:rPr>
              <a:t>t</a:t>
            </a:r>
            <a:r>
              <a:rPr lang="en">
                <a:solidFill>
                  <a:schemeClr val="dk1"/>
                </a:solidFill>
              </a:rPr>
              <a:t>hat </a:t>
            </a:r>
            <a:r>
              <a:rPr lang="en">
                <a:solidFill>
                  <a:schemeClr val="dk1"/>
                </a:solidFill>
              </a:rPr>
              <a:t>f</a:t>
            </a:r>
            <a:r>
              <a:rPr lang="en">
                <a:solidFill>
                  <a:schemeClr val="dk1"/>
                </a:solidFill>
              </a:rPr>
              <a:t>igure before.</a:t>
            </a:r>
            <a:endParaRPr>
              <a:solidFill>
                <a:schemeClr val="dk1"/>
              </a:solidFill>
            </a:endParaRPr>
          </a:p>
        </p:txBody>
      </p:sp>
      <p:pic>
        <p:nvPicPr>
          <p:cNvPr id="95" name="Google Shape;95;p19"/>
          <p:cNvPicPr preferRelativeResize="0"/>
          <p:nvPr/>
        </p:nvPicPr>
        <p:blipFill>
          <a:blip r:embed="rId3">
            <a:alphaModFix/>
          </a:blip>
          <a:stretch>
            <a:fillRect/>
          </a:stretch>
        </p:blipFill>
        <p:spPr>
          <a:xfrm>
            <a:off x="4806405" y="1727097"/>
            <a:ext cx="4337594" cy="3416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311700" y="19228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6919"/>
              <a:t>On to the NFC guide!</a:t>
            </a:r>
            <a:endParaRPr sz="6919"/>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311700" y="3688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Decrypting the dumps</a:t>
            </a:r>
            <a:endParaRPr/>
          </a:p>
        </p:txBody>
      </p:sp>
      <p:sp>
        <p:nvSpPr>
          <p:cNvPr id="106" name="Google Shape;106;p21"/>
          <p:cNvSpPr txBox="1"/>
          <p:nvPr>
            <p:ph idx="1" type="body"/>
          </p:nvPr>
        </p:nvSpPr>
        <p:spPr>
          <a:xfrm>
            <a:off x="311700" y="1000075"/>
            <a:ext cx="4757100" cy="36855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So once you have downloaded and unzipped everything, the first thing you must do is run the DITool-v0.8.exe. You should be greeted with something like this over here →</a:t>
            </a:r>
            <a:br>
              <a:rPr lang="en">
                <a:solidFill>
                  <a:schemeClr val="dk1"/>
                </a:solidFill>
              </a:rPr>
            </a:br>
            <a:r>
              <a:rPr lang="en">
                <a:solidFill>
                  <a:schemeClr val="dk1"/>
                </a:solidFill>
              </a:rPr>
              <a:t>You should check the boxes I have in the picture (Output: DMP and Options: Compute KeyA) and then click browse at the top right and select the NFC Infinity folder you extracted earlier. It should take a minute or two to make _converted versions of every .bin file as .dmp files. </a:t>
            </a:r>
            <a:endParaRPr>
              <a:solidFill>
                <a:schemeClr val="dk1"/>
              </a:solidFill>
            </a:endParaRPr>
          </a:p>
        </p:txBody>
      </p:sp>
      <p:pic>
        <p:nvPicPr>
          <p:cNvPr id="107" name="Google Shape;107;p21"/>
          <p:cNvPicPr preferRelativeResize="0"/>
          <p:nvPr/>
        </p:nvPicPr>
        <p:blipFill>
          <a:blip r:embed="rId3">
            <a:alphaModFix/>
          </a:blip>
          <a:stretch>
            <a:fillRect/>
          </a:stretch>
        </p:blipFill>
        <p:spPr>
          <a:xfrm>
            <a:off x="5068800" y="760612"/>
            <a:ext cx="3981799" cy="36222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