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B820A-12D0-42B2-9B40-3641CD54FA7E}" v="52" dt="2025-05-01T21:56:28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1653" autoAdjust="0"/>
  </p:normalViewPr>
  <p:slideViewPr>
    <p:cSldViewPr snapToGrid="0">
      <p:cViewPr varScale="1">
        <p:scale>
          <a:sx n="146" d="100"/>
          <a:sy n="146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arez, Skylar" userId="07529912-540e-4881-b69e-f936e48f9be2" providerId="ADAL" clId="{92CB820A-12D0-42B2-9B40-3641CD54FA7E}"/>
    <pc:docChg chg="undo custSel addSld modSld">
      <pc:chgData name="Suarez, Skylar" userId="07529912-540e-4881-b69e-f936e48f9be2" providerId="ADAL" clId="{92CB820A-12D0-42B2-9B40-3641CD54FA7E}" dt="2025-05-02T17:39:39.882" v="1141" actId="962"/>
      <pc:docMkLst>
        <pc:docMk/>
      </pc:docMkLst>
      <pc:sldChg chg="modSp mod">
        <pc:chgData name="Suarez, Skylar" userId="07529912-540e-4881-b69e-f936e48f9be2" providerId="ADAL" clId="{92CB820A-12D0-42B2-9B40-3641CD54FA7E}" dt="2025-05-01T20:21:56.802" v="55" actId="20577"/>
        <pc:sldMkLst>
          <pc:docMk/>
          <pc:sldMk cId="726445236" sldId="256"/>
        </pc:sldMkLst>
        <pc:spChg chg="mod">
          <ac:chgData name="Suarez, Skylar" userId="07529912-540e-4881-b69e-f936e48f9be2" providerId="ADAL" clId="{92CB820A-12D0-42B2-9B40-3641CD54FA7E}" dt="2025-05-01T20:21:56.802" v="55" actId="20577"/>
          <ac:spMkLst>
            <pc:docMk/>
            <pc:sldMk cId="726445236" sldId="256"/>
            <ac:spMk id="2" creationId="{BB14CCE5-13C4-B0C4-AA4C-08A88F241F16}"/>
          </ac:spMkLst>
        </pc:spChg>
      </pc:sldChg>
      <pc:sldChg chg="addSp modSp mod modAnim modNotesTx">
        <pc:chgData name="Suarez, Skylar" userId="07529912-540e-4881-b69e-f936e48f9be2" providerId="ADAL" clId="{92CB820A-12D0-42B2-9B40-3641CD54FA7E}" dt="2025-05-01T21:55:57.425" v="1132"/>
        <pc:sldMkLst>
          <pc:docMk/>
          <pc:sldMk cId="3754350709" sldId="257"/>
        </pc:sldMkLst>
        <pc:spChg chg="mod">
          <ac:chgData name="Suarez, Skylar" userId="07529912-540e-4881-b69e-f936e48f9be2" providerId="ADAL" clId="{92CB820A-12D0-42B2-9B40-3641CD54FA7E}" dt="2025-05-01T20:27:03.585" v="425" actId="1076"/>
          <ac:spMkLst>
            <pc:docMk/>
            <pc:sldMk cId="3754350709" sldId="257"/>
            <ac:spMk id="4" creationId="{4DD508A0-8B8D-28ED-9F79-877602891F58}"/>
          </ac:spMkLst>
        </pc:spChg>
        <pc:spChg chg="mod">
          <ac:chgData name="Suarez, Skylar" userId="07529912-540e-4881-b69e-f936e48f9be2" providerId="ADAL" clId="{92CB820A-12D0-42B2-9B40-3641CD54FA7E}" dt="2025-05-01T20:27:03.585" v="425" actId="1076"/>
          <ac:spMkLst>
            <pc:docMk/>
            <pc:sldMk cId="3754350709" sldId="257"/>
            <ac:spMk id="5" creationId="{89A42924-7AC9-A40F-A9C9-6FC2B3BAD730}"/>
          </ac:spMkLst>
        </pc:spChg>
        <pc:spChg chg="mod">
          <ac:chgData name="Suarez, Skylar" userId="07529912-540e-4881-b69e-f936e48f9be2" providerId="ADAL" clId="{92CB820A-12D0-42B2-9B40-3641CD54FA7E}" dt="2025-05-01T20:25:14.906" v="154" actId="1076"/>
          <ac:spMkLst>
            <pc:docMk/>
            <pc:sldMk cId="3754350709" sldId="257"/>
            <ac:spMk id="8" creationId="{AD2B4E11-CA04-6040-207D-A4708D116E4D}"/>
          </ac:spMkLst>
        </pc:spChg>
        <pc:spChg chg="add mod">
          <ac:chgData name="Suarez, Skylar" userId="07529912-540e-4881-b69e-f936e48f9be2" providerId="ADAL" clId="{92CB820A-12D0-42B2-9B40-3641CD54FA7E}" dt="2025-05-01T20:25:14.906" v="154" actId="1076"/>
          <ac:spMkLst>
            <pc:docMk/>
            <pc:sldMk cId="3754350709" sldId="257"/>
            <ac:spMk id="11" creationId="{5FDD9B99-16F0-BD72-7F62-5FB5157B3AB6}"/>
          </ac:spMkLst>
        </pc:spChg>
        <pc:spChg chg="add mod">
          <ac:chgData name="Suarez, Skylar" userId="07529912-540e-4881-b69e-f936e48f9be2" providerId="ADAL" clId="{92CB820A-12D0-42B2-9B40-3641CD54FA7E}" dt="2025-05-01T20:21:16.937" v="54" actId="242"/>
          <ac:spMkLst>
            <pc:docMk/>
            <pc:sldMk cId="3754350709" sldId="257"/>
            <ac:spMk id="12" creationId="{C453BDAE-25AB-2D3F-F042-BD7378DC4A10}"/>
          </ac:spMkLst>
        </pc:spChg>
        <pc:spChg chg="add mod">
          <ac:chgData name="Suarez, Skylar" userId="07529912-540e-4881-b69e-f936e48f9be2" providerId="ADAL" clId="{92CB820A-12D0-42B2-9B40-3641CD54FA7E}" dt="2025-05-01T20:27:13.271" v="426" actId="164"/>
          <ac:spMkLst>
            <pc:docMk/>
            <pc:sldMk cId="3754350709" sldId="257"/>
            <ac:spMk id="13" creationId="{502D806E-242C-2D66-90E8-53597E5B88DD}"/>
          </ac:spMkLst>
        </pc:spChg>
        <pc:grpChg chg="add mod">
          <ac:chgData name="Suarez, Skylar" userId="07529912-540e-4881-b69e-f936e48f9be2" providerId="ADAL" clId="{92CB820A-12D0-42B2-9B40-3641CD54FA7E}" dt="2025-05-01T20:27:03.585" v="425" actId="1076"/>
          <ac:grpSpMkLst>
            <pc:docMk/>
            <pc:sldMk cId="3754350709" sldId="257"/>
            <ac:grpSpMk id="2" creationId="{730C37ED-C268-098D-0147-A29E38F1FBF5}"/>
          </ac:grpSpMkLst>
        </pc:grpChg>
        <pc:grpChg chg="add mod">
          <ac:chgData name="Suarez, Skylar" userId="07529912-540e-4881-b69e-f936e48f9be2" providerId="ADAL" clId="{92CB820A-12D0-42B2-9B40-3641CD54FA7E}" dt="2025-05-01T20:25:14.906" v="154" actId="1076"/>
          <ac:grpSpMkLst>
            <pc:docMk/>
            <pc:sldMk cId="3754350709" sldId="257"/>
            <ac:grpSpMk id="6" creationId="{9620E9D1-D2BF-417B-BF4A-901E078E82A1}"/>
          </ac:grpSpMkLst>
        </pc:grpChg>
        <pc:grpChg chg="add mod">
          <ac:chgData name="Suarez, Skylar" userId="07529912-540e-4881-b69e-f936e48f9be2" providerId="ADAL" clId="{92CB820A-12D0-42B2-9B40-3641CD54FA7E}" dt="2025-05-01T20:27:13.271" v="426" actId="164"/>
          <ac:grpSpMkLst>
            <pc:docMk/>
            <pc:sldMk cId="3754350709" sldId="257"/>
            <ac:grpSpMk id="14" creationId="{7811230D-78B9-2404-2FFC-C15F4794AA82}"/>
          </ac:grpSpMkLst>
        </pc:grpChg>
        <pc:grpChg chg="add mod">
          <ac:chgData name="Suarez, Skylar" userId="07529912-540e-4881-b69e-f936e48f9be2" providerId="ADAL" clId="{92CB820A-12D0-42B2-9B40-3641CD54FA7E}" dt="2025-05-01T20:25:12.024" v="152" actId="164"/>
          <ac:grpSpMkLst>
            <pc:docMk/>
            <pc:sldMk cId="3754350709" sldId="257"/>
            <ac:grpSpMk id="15" creationId="{017DFDAA-9F52-311B-1B79-77403DC2200A}"/>
          </ac:grpSpMkLst>
        </pc:grpChg>
        <pc:grpChg chg="add mod">
          <ac:chgData name="Suarez, Skylar" userId="07529912-540e-4881-b69e-f936e48f9be2" providerId="ADAL" clId="{92CB820A-12D0-42B2-9B40-3641CD54FA7E}" dt="2025-05-01T20:27:13.271" v="426" actId="164"/>
          <ac:grpSpMkLst>
            <pc:docMk/>
            <pc:sldMk cId="3754350709" sldId="257"/>
            <ac:grpSpMk id="16" creationId="{B09D7733-D097-ADD3-1D7B-302F0335EB71}"/>
          </ac:grpSpMkLst>
        </pc:grpChg>
        <pc:picChg chg="mod">
          <ac:chgData name="Suarez, Skylar" userId="07529912-540e-4881-b69e-f936e48f9be2" providerId="ADAL" clId="{92CB820A-12D0-42B2-9B40-3641CD54FA7E}" dt="2025-05-01T20:27:03.585" v="425" actId="1076"/>
          <ac:picMkLst>
            <pc:docMk/>
            <pc:sldMk cId="3754350709" sldId="257"/>
            <ac:picMk id="3" creationId="{7921E5F2-4BD9-3EA6-C714-9CFE7D0F2EFA}"/>
          </ac:picMkLst>
        </pc:picChg>
        <pc:picChg chg="mod">
          <ac:chgData name="Suarez, Skylar" userId="07529912-540e-4881-b69e-f936e48f9be2" providerId="ADAL" clId="{92CB820A-12D0-42B2-9B40-3641CD54FA7E}" dt="2025-05-01T20:25:14.906" v="154" actId="1076"/>
          <ac:picMkLst>
            <pc:docMk/>
            <pc:sldMk cId="3754350709" sldId="257"/>
            <ac:picMk id="7" creationId="{48C633EA-F664-0F90-C897-F35E5D842816}"/>
          </ac:picMkLst>
        </pc:picChg>
        <pc:picChg chg="add mod">
          <ac:chgData name="Suarez, Skylar" userId="07529912-540e-4881-b69e-f936e48f9be2" providerId="ADAL" clId="{92CB820A-12D0-42B2-9B40-3641CD54FA7E}" dt="2025-05-01T20:25:14.906" v="154" actId="1076"/>
          <ac:picMkLst>
            <pc:docMk/>
            <pc:sldMk cId="3754350709" sldId="257"/>
            <ac:picMk id="9" creationId="{C9D6A624-B876-8EB6-C5B4-6FB0C4F69334}"/>
          </ac:picMkLst>
        </pc:picChg>
        <pc:picChg chg="add mod">
          <ac:chgData name="Suarez, Skylar" userId="07529912-540e-4881-b69e-f936e48f9be2" providerId="ADAL" clId="{92CB820A-12D0-42B2-9B40-3641CD54FA7E}" dt="2025-05-01T20:25:14.906" v="154" actId="1076"/>
          <ac:picMkLst>
            <pc:docMk/>
            <pc:sldMk cId="3754350709" sldId="257"/>
            <ac:picMk id="10" creationId="{FD3D41C4-EACC-6987-5DCF-5839A730A563}"/>
          </ac:picMkLst>
        </pc:picChg>
      </pc:sldChg>
      <pc:sldChg chg="addSp modSp mod modAnim">
        <pc:chgData name="Suarez, Skylar" userId="07529912-540e-4881-b69e-f936e48f9be2" providerId="ADAL" clId="{92CB820A-12D0-42B2-9B40-3641CD54FA7E}" dt="2025-05-01T21:56:07.768" v="1133"/>
        <pc:sldMkLst>
          <pc:docMk/>
          <pc:sldMk cId="3625391513" sldId="258"/>
        </pc:sldMkLst>
        <pc:spChg chg="mod">
          <ac:chgData name="Suarez, Skylar" userId="07529912-540e-4881-b69e-f936e48f9be2" providerId="ADAL" clId="{92CB820A-12D0-42B2-9B40-3641CD54FA7E}" dt="2025-05-01T20:27:36.662" v="430" actId="20577"/>
          <ac:spMkLst>
            <pc:docMk/>
            <pc:sldMk cId="3625391513" sldId="258"/>
            <ac:spMk id="2" creationId="{E49CCA21-3C05-4082-4E7F-BC1C2ECD4EE3}"/>
          </ac:spMkLst>
        </pc:spChg>
        <pc:spChg chg="add mod">
          <ac:chgData name="Suarez, Skylar" userId="07529912-540e-4881-b69e-f936e48f9be2" providerId="ADAL" clId="{92CB820A-12D0-42B2-9B40-3641CD54FA7E}" dt="2025-05-01T21:52:31.767" v="862" actId="164"/>
          <ac:spMkLst>
            <pc:docMk/>
            <pc:sldMk cId="3625391513" sldId="258"/>
            <ac:spMk id="3" creationId="{134E32A6-57A9-42E3-7F3E-17273EDA4720}"/>
          </ac:spMkLst>
        </pc:spChg>
        <pc:spChg chg="add mod">
          <ac:chgData name="Suarez, Skylar" userId="07529912-540e-4881-b69e-f936e48f9be2" providerId="ADAL" clId="{92CB820A-12D0-42B2-9B40-3641CD54FA7E}" dt="2025-05-01T21:52:09.073" v="861" actId="1076"/>
          <ac:spMkLst>
            <pc:docMk/>
            <pc:sldMk cId="3625391513" sldId="258"/>
            <ac:spMk id="4" creationId="{E65EE3B7-14AD-40D3-AE2C-84E1EFE94FD8}"/>
          </ac:spMkLst>
        </pc:spChg>
        <pc:spChg chg="mod">
          <ac:chgData name="Suarez, Skylar" userId="07529912-540e-4881-b69e-f936e48f9be2" providerId="ADAL" clId="{92CB820A-12D0-42B2-9B40-3641CD54FA7E}" dt="2025-05-01T21:52:09.073" v="861" actId="1076"/>
          <ac:spMkLst>
            <pc:docMk/>
            <pc:sldMk cId="3625391513" sldId="258"/>
            <ac:spMk id="9" creationId="{EC34C89E-E44A-A434-4721-452C13BC266C}"/>
          </ac:spMkLst>
        </pc:spChg>
        <pc:spChg chg="mod">
          <ac:chgData name="Suarez, Skylar" userId="07529912-540e-4881-b69e-f936e48f9be2" providerId="ADAL" clId="{92CB820A-12D0-42B2-9B40-3641CD54FA7E}" dt="2025-05-01T21:52:42.650" v="887" actId="1037"/>
          <ac:spMkLst>
            <pc:docMk/>
            <pc:sldMk cId="3625391513" sldId="258"/>
            <ac:spMk id="10" creationId="{604C9354-F14B-C53D-99DE-8997F45FF80F}"/>
          </ac:spMkLst>
        </pc:spChg>
        <pc:spChg chg="add mod">
          <ac:chgData name="Suarez, Skylar" userId="07529912-540e-4881-b69e-f936e48f9be2" providerId="ADAL" clId="{92CB820A-12D0-42B2-9B40-3641CD54FA7E}" dt="2025-05-01T21:52:31.767" v="862" actId="164"/>
          <ac:spMkLst>
            <pc:docMk/>
            <pc:sldMk cId="3625391513" sldId="258"/>
            <ac:spMk id="11" creationId="{04D3AD18-E274-49EB-F4B1-B54278EE6972}"/>
          </ac:spMkLst>
        </pc:spChg>
        <pc:grpChg chg="mod">
          <ac:chgData name="Suarez, Skylar" userId="07529912-540e-4881-b69e-f936e48f9be2" providerId="ADAL" clId="{92CB820A-12D0-42B2-9B40-3641CD54FA7E}" dt="2025-05-01T21:52:09.073" v="861" actId="1076"/>
          <ac:grpSpMkLst>
            <pc:docMk/>
            <pc:sldMk cId="3625391513" sldId="258"/>
            <ac:grpSpMk id="8" creationId="{0FECEABD-3BCC-462C-413A-B309FD02C588}"/>
          </ac:grpSpMkLst>
        </pc:grpChg>
        <pc:grpChg chg="add mod">
          <ac:chgData name="Suarez, Skylar" userId="07529912-540e-4881-b69e-f936e48f9be2" providerId="ADAL" clId="{92CB820A-12D0-42B2-9B40-3641CD54FA7E}" dt="2025-05-01T21:52:31.767" v="862" actId="164"/>
          <ac:grpSpMkLst>
            <pc:docMk/>
            <pc:sldMk cId="3625391513" sldId="258"/>
            <ac:grpSpMk id="12" creationId="{8775F7D7-ED49-7129-4AE6-989C89A4D807}"/>
          </ac:grpSpMkLst>
        </pc:grpChg>
        <pc:picChg chg="mod">
          <ac:chgData name="Suarez, Skylar" userId="07529912-540e-4881-b69e-f936e48f9be2" providerId="ADAL" clId="{92CB820A-12D0-42B2-9B40-3641CD54FA7E}" dt="2025-05-01T21:52:42.650" v="887" actId="1037"/>
          <ac:picMkLst>
            <pc:docMk/>
            <pc:sldMk cId="3625391513" sldId="258"/>
            <ac:picMk id="7" creationId="{0E326DE1-E788-F253-C494-C5D8F6C86781}"/>
          </ac:picMkLst>
        </pc:picChg>
      </pc:sldChg>
      <pc:sldChg chg="addSp delSp modSp mod modAnim modNotesTx">
        <pc:chgData name="Suarez, Skylar" userId="07529912-540e-4881-b69e-f936e48f9be2" providerId="ADAL" clId="{92CB820A-12D0-42B2-9B40-3641CD54FA7E}" dt="2025-05-01T21:56:28.983" v="1135"/>
        <pc:sldMkLst>
          <pc:docMk/>
          <pc:sldMk cId="3196094291" sldId="259"/>
        </pc:sldMkLst>
        <pc:spChg chg="add mod">
          <ac:chgData name="Suarez, Skylar" userId="07529912-540e-4881-b69e-f936e48f9be2" providerId="ADAL" clId="{92CB820A-12D0-42B2-9B40-3641CD54FA7E}" dt="2025-05-01T21:55:33.779" v="1131" actId="1076"/>
          <ac:spMkLst>
            <pc:docMk/>
            <pc:sldMk cId="3196094291" sldId="259"/>
            <ac:spMk id="4" creationId="{C80E03EA-9BCC-F8F1-3DB0-82FED9487DC5}"/>
          </ac:spMkLst>
        </pc:spChg>
        <pc:picChg chg="mod">
          <ac:chgData name="Suarez, Skylar" userId="07529912-540e-4881-b69e-f936e48f9be2" providerId="ADAL" clId="{92CB820A-12D0-42B2-9B40-3641CD54FA7E}" dt="2025-05-01T21:53:31.720" v="894" actId="1076"/>
          <ac:picMkLst>
            <pc:docMk/>
            <pc:sldMk cId="3196094291" sldId="259"/>
            <ac:picMk id="3" creationId="{46E0DD41-6AB5-FAD0-033C-C7F06DE04EAD}"/>
          </ac:picMkLst>
        </pc:picChg>
        <pc:picChg chg="mod">
          <ac:chgData name="Suarez, Skylar" userId="07529912-540e-4881-b69e-f936e48f9be2" providerId="ADAL" clId="{92CB820A-12D0-42B2-9B40-3641CD54FA7E}" dt="2025-05-01T21:53:31.720" v="894" actId="1076"/>
          <ac:picMkLst>
            <pc:docMk/>
            <pc:sldMk cId="3196094291" sldId="259"/>
            <ac:picMk id="5" creationId="{20BF4FDF-BC1C-F07D-CBDC-278D80FFFDD6}"/>
          </ac:picMkLst>
        </pc:picChg>
        <pc:picChg chg="del">
          <ac:chgData name="Suarez, Skylar" userId="07529912-540e-4881-b69e-f936e48f9be2" providerId="ADAL" clId="{92CB820A-12D0-42B2-9B40-3641CD54FA7E}" dt="2025-05-01T21:53:04.125" v="889" actId="478"/>
          <ac:picMkLst>
            <pc:docMk/>
            <pc:sldMk cId="3196094291" sldId="259"/>
            <ac:picMk id="6" creationId="{B79FCC07-63CF-821C-2C38-1C403685342A}"/>
          </ac:picMkLst>
        </pc:picChg>
      </pc:sldChg>
      <pc:sldChg chg="addSp delSp modSp new mod setBg">
        <pc:chgData name="Suarez, Skylar" userId="07529912-540e-4881-b69e-f936e48f9be2" providerId="ADAL" clId="{92CB820A-12D0-42B2-9B40-3641CD54FA7E}" dt="2025-05-02T17:39:39.882" v="1141" actId="962"/>
        <pc:sldMkLst>
          <pc:docMk/>
          <pc:sldMk cId="1306262326" sldId="260"/>
        </pc:sldMkLst>
        <pc:spChg chg="add del">
          <ac:chgData name="Suarez, Skylar" userId="07529912-540e-4881-b69e-f936e48f9be2" providerId="ADAL" clId="{92CB820A-12D0-42B2-9B40-3641CD54FA7E}" dt="2025-05-02T17:39:39.010" v="1139" actId="26606"/>
          <ac:spMkLst>
            <pc:docMk/>
            <pc:sldMk cId="1306262326" sldId="260"/>
            <ac:spMk id="8" creationId="{AB8C311F-7253-4AED-9701-7FC0708C41C7}"/>
          </ac:spMkLst>
        </pc:spChg>
        <pc:spChg chg="add del">
          <ac:chgData name="Suarez, Skylar" userId="07529912-540e-4881-b69e-f936e48f9be2" providerId="ADAL" clId="{92CB820A-12D0-42B2-9B40-3641CD54FA7E}" dt="2025-05-02T17:39:39.010" v="1139" actId="26606"/>
          <ac:spMkLst>
            <pc:docMk/>
            <pc:sldMk cId="1306262326" sldId="260"/>
            <ac:spMk id="10" creationId="{E2384209-CB15-4CDF-9D31-C44FD9A3F20D}"/>
          </ac:spMkLst>
        </pc:spChg>
        <pc:spChg chg="add del">
          <ac:chgData name="Suarez, Skylar" userId="07529912-540e-4881-b69e-f936e48f9be2" providerId="ADAL" clId="{92CB820A-12D0-42B2-9B40-3641CD54FA7E}" dt="2025-05-02T17:39:39.010" v="1139" actId="26606"/>
          <ac:spMkLst>
            <pc:docMk/>
            <pc:sldMk cId="1306262326" sldId="260"/>
            <ac:spMk id="12" creationId="{2633B3B5-CC90-43F0-8714-D31D1F3F0209}"/>
          </ac:spMkLst>
        </pc:spChg>
        <pc:spChg chg="add del">
          <ac:chgData name="Suarez, Skylar" userId="07529912-540e-4881-b69e-f936e48f9be2" providerId="ADAL" clId="{92CB820A-12D0-42B2-9B40-3641CD54FA7E}" dt="2025-05-02T17:39:39.010" v="1139" actId="26606"/>
          <ac:spMkLst>
            <pc:docMk/>
            <pc:sldMk cId="1306262326" sldId="260"/>
            <ac:spMk id="14" creationId="{A8D57A06-A426-446D-B02C-A2DC6B62E45E}"/>
          </ac:spMkLst>
        </pc:spChg>
        <pc:picChg chg="add mod">
          <ac:chgData name="Suarez, Skylar" userId="07529912-540e-4881-b69e-f936e48f9be2" providerId="ADAL" clId="{92CB820A-12D0-42B2-9B40-3641CD54FA7E}" dt="2025-05-02T17:39:39.882" v="1141" actId="962"/>
          <ac:picMkLst>
            <pc:docMk/>
            <pc:sldMk cId="1306262326" sldId="260"/>
            <ac:picMk id="3" creationId="{B2FB8105-B6C0-A378-B4BF-D11B8C83BE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3C4F-74E2-4F03-BAC5-6FC46CCDFE6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80F4-ED72-4C0B-964B-2ADB778F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AD, there is a protein called amyloid beta that misfolds, becomes sticky, aggregates together, and forms “plaques”. </a:t>
            </a:r>
          </a:p>
          <a:p>
            <a:r>
              <a:rPr lang="en-US" dirty="0"/>
              <a:t>The plaques deposit themselves in neural tissue and interfere with normal function, eventually leading to the dementia and memory loss characteristic of 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images were taken on a confocal microscope using a DAP excitation and emission filter (ex 405 </a:t>
            </a:r>
            <a:r>
              <a:rPr lang="en-US" dirty="0" err="1"/>
              <a:t>em</a:t>
            </a:r>
            <a:r>
              <a:rPr lang="en-US" dirty="0"/>
              <a:t> 425-475). They are part of a proof-of-concept project I worked on last year.</a:t>
            </a:r>
          </a:p>
          <a:p>
            <a:r>
              <a:rPr lang="en-US" dirty="0"/>
              <a:t>These are slices of hippocampus brain tissue from 5xFAD transgenic mice – they get plaques starting at 5 months old. </a:t>
            </a:r>
          </a:p>
          <a:p>
            <a:r>
              <a:rPr lang="en-US" dirty="0"/>
              <a:t>The “blobs” you see are allegedly AB plaques. They may be hard to see at times, but they are there. I have a collection of ~40 of these images, all from various slices from 3 different mice.</a:t>
            </a:r>
          </a:p>
          <a:p>
            <a:r>
              <a:rPr lang="en-US" dirty="0"/>
              <a:t>THE GOAL: to classify the images between AD and not 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8C33A-0645-C3C4-9CD2-66CAE1EE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C9B01-15BC-C993-3C34-557E12582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82D29-4547-66B4-A5D3-A956BAF7D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Both AD and control images have noise in the form of speckling. This speckling comes from some proteins that we cannot really avoid because they </a:t>
            </a:r>
            <a:r>
              <a:rPr lang="en-US" dirty="0" err="1"/>
              <a:t>autofluoresce</a:t>
            </a:r>
            <a:r>
              <a:rPr lang="en-US" dirty="0"/>
              <a:t> when imaging using certain wavelengths of light.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the images are all different sizes.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D18B-12E9-9410-A793-19DC9401E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FEBD-7CF9-0974-5115-7783B006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2AAE-BC4C-F93A-EB78-B94951F21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5721-9C69-9310-DAFA-8236488E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A205-D76F-D2CC-A4B9-65F0DD15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829B-2774-89BF-FF6C-469CD9BE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D1AA-33FB-31D6-81C0-9D8B5A8B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3565-3499-0532-4EB9-7D8851AF3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683-6C1E-0259-B0AE-2FDE904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1042-8363-7C0E-2B8E-A1689EDB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4725-6A83-437C-A039-D68AA413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38D42-3B97-3B5E-5465-2C16080E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3954E-D5C8-22AE-BF9E-48A5001A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1C07E-9230-E6EC-DB75-62B438DD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5317-DEF6-2754-9C0A-6815DB15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4965-812F-FB87-FB49-496C2F75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5FEA-39C0-387D-3878-F1E91388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68EF-A157-B7E1-9A63-3401B44A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6251-7130-F21B-B0AF-6046C8F2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7DD3-1992-F8EE-4E18-1E31A23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54EC-FAF8-92DB-3A34-0114E440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B4FE-4811-2246-33BC-808ECCA9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0DDC-681D-EC21-D369-A05174AC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3577-66DD-1D43-3AFC-EE980F5D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8851-3D94-29B5-C58B-445E1D44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0ECE-5F7E-22CC-A593-90001FB6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AFE9-9747-872E-96CC-DC7C90D1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5382-160A-A3E9-0CC2-5217364A0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48B6-8CF7-C41B-A4CD-23B427BC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67004-3B57-B323-761C-52BF5ACA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F0D54-10D5-7B02-C54B-863D1531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CF0-CC53-227B-53DE-AF441C95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DC32-4AC2-36A7-8BF4-ACDA0CF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D4784-A8C2-BBC3-B6C8-5EB76B6E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2DAC1-B5AF-26F8-57EA-3ECD8BBF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C8713-25AA-CAC3-45A9-943C1103F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B2EB3-7444-29AE-C52C-761CE14AF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C745E-ED97-2106-D8FC-17F1581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B632-2A74-6CB1-0F0F-CA39D14D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A376D-E8DE-AC1B-FF99-D2984BC4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6CF9-25D7-DF5C-880D-FE53DA0D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3949A-3A6B-27BC-AEFF-E2605825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E838-87B5-26A5-CE2B-484697C6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5ABAF-827A-285F-FB60-469EE333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061A6-1B47-0EDF-5415-9C3CBD29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E07E9-9187-7E8F-0115-A2871CC9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9CF82-4320-BCBA-8313-3D1D666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6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459D-41B1-75E7-DADC-09F7011A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5BF1-8FC0-5F0D-3E39-66206BE4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843E9-F0F6-6147-5C3C-30D37309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DA8B-2EBD-CFFF-94AF-5B0BB15C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3AF37-E6D4-DA1F-0E1B-36FE63ED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75355-98F4-C59F-4233-24D35D80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A33C-7ACE-3C74-3445-D92C3728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0749-FB59-2ED1-BEA4-515B82CFD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7786E-4FAF-A075-BD4B-C4F32BCE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2B83D-BC3B-7511-53ED-3499AEF9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5534E-D8C8-2F68-9271-9A2DA5E9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1B68A-7BCE-BF97-1382-E3A3C00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3D5F3-D4A8-CDA1-4067-3C966A52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2F9E-92E3-A4B6-AB9C-92DF3F8E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0545-7031-16CA-4579-AEFC15619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D140B-85F4-40B5-BAFD-9DC89B4241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B29D-724F-27C6-D82F-81C51AC8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DFBA-9B9E-DDEE-E093-BE2990A2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CCE5-13C4-B0C4-AA4C-08A88F24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48" y="1413912"/>
            <a:ext cx="11456504" cy="112388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l-GR" dirty="0"/>
              <a:t>β</a:t>
            </a:r>
            <a:r>
              <a:rPr lang="en-US" dirty="0"/>
              <a:t> or not A</a:t>
            </a:r>
            <a:r>
              <a:rPr lang="el-GR" dirty="0"/>
              <a:t>β</a:t>
            </a:r>
            <a:r>
              <a:rPr lang="en-US" dirty="0"/>
              <a:t>?… That is the Question!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9FF8-E407-CA7B-BA2E-338AD39A8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Suarez &amp; Larry Baker</a:t>
            </a:r>
          </a:p>
          <a:p>
            <a:r>
              <a:rPr lang="en-US" dirty="0"/>
              <a:t>BIOE 5100 Spring 2025</a:t>
            </a:r>
          </a:p>
        </p:txBody>
      </p:sp>
    </p:spTree>
    <p:extLst>
      <p:ext uri="{BB962C8B-B14F-4D97-AF65-F5344CB8AC3E}">
        <p14:creationId xmlns:p14="http://schemas.microsoft.com/office/powerpoint/2010/main" val="7264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0C37ED-C268-098D-0147-A29E38F1FBF5}"/>
              </a:ext>
            </a:extLst>
          </p:cNvPr>
          <p:cNvGrpSpPr/>
          <p:nvPr/>
        </p:nvGrpSpPr>
        <p:grpSpPr>
          <a:xfrm>
            <a:off x="485029" y="1521491"/>
            <a:ext cx="6959345" cy="2701780"/>
            <a:chOff x="2881077" y="14124801"/>
            <a:chExt cx="7348233" cy="288593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21E5F2-4BD9-3EA6-C714-9CFE7D0F2E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35"/>
            <a:stretch/>
          </p:blipFill>
          <p:spPr bwMode="auto">
            <a:xfrm flipH="1">
              <a:off x="2895600" y="14345727"/>
              <a:ext cx="7333710" cy="2387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D508A0-8B8D-28ED-9F79-877602891F58}"/>
                </a:ext>
              </a:extLst>
            </p:cNvPr>
            <p:cNvSpPr txBox="1"/>
            <p:nvPr/>
          </p:nvSpPr>
          <p:spPr>
            <a:xfrm>
              <a:off x="5806803" y="16731295"/>
              <a:ext cx="1753497" cy="2794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6A6158"/>
                  </a:solidFill>
                </a:rPr>
                <a:t>Taylor [1]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A42924-7AC9-A40F-A9C9-6FC2B3BAD730}"/>
                </a:ext>
              </a:extLst>
            </p:cNvPr>
            <p:cNvSpPr txBox="1"/>
            <p:nvPr/>
          </p:nvSpPr>
          <p:spPr>
            <a:xfrm>
              <a:off x="2881077" y="14124801"/>
              <a:ext cx="6935759" cy="295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</a:rPr>
                <a:t>Monomeric Subunit         Protofilament           Amyloid Fibril                               Plaque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453BDAE-25AB-2D3F-F042-BD7378DC4A10}"/>
              </a:ext>
            </a:extLst>
          </p:cNvPr>
          <p:cNvSpPr txBox="1">
            <a:spLocks/>
          </p:cNvSpPr>
          <p:nvPr/>
        </p:nvSpPr>
        <p:spPr>
          <a:xfrm>
            <a:off x="362660" y="167516"/>
            <a:ext cx="10515600" cy="100530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Amyloid-</a:t>
            </a:r>
            <a:r>
              <a:rPr lang="el-GR" dirty="0"/>
              <a:t>β</a:t>
            </a:r>
            <a:r>
              <a:rPr lang="en-US" dirty="0"/>
              <a:t> (A</a:t>
            </a:r>
            <a:r>
              <a:rPr lang="el-GR" dirty="0"/>
              <a:t>β</a:t>
            </a:r>
            <a:r>
              <a:rPr lang="en-US" dirty="0"/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9D7733-D097-ADD3-1D7B-302F0335EB71}"/>
              </a:ext>
            </a:extLst>
          </p:cNvPr>
          <p:cNvGrpSpPr/>
          <p:nvPr/>
        </p:nvGrpSpPr>
        <p:grpSpPr>
          <a:xfrm>
            <a:off x="485029" y="1077721"/>
            <a:ext cx="11003752" cy="5436414"/>
            <a:chOff x="485029" y="1077721"/>
            <a:chExt cx="11003752" cy="54364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11230D-78B9-2404-2FFC-C15F4794AA82}"/>
                </a:ext>
              </a:extLst>
            </p:cNvPr>
            <p:cNvGrpSpPr/>
            <p:nvPr/>
          </p:nvGrpSpPr>
          <p:grpSpPr>
            <a:xfrm>
              <a:off x="7301080" y="1077721"/>
              <a:ext cx="4187701" cy="4877115"/>
              <a:chOff x="7301080" y="1077721"/>
              <a:chExt cx="4187701" cy="487711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620E9D1-D2BF-417B-BF4A-901E078E82A1}"/>
                  </a:ext>
                </a:extLst>
              </p:cNvPr>
              <p:cNvGrpSpPr/>
              <p:nvPr/>
            </p:nvGrpSpPr>
            <p:grpSpPr>
              <a:xfrm>
                <a:off x="8197419" y="1077721"/>
                <a:ext cx="2598179" cy="2629837"/>
                <a:chOff x="328958" y="14222311"/>
                <a:chExt cx="2598179" cy="2629837"/>
              </a:xfrm>
            </p:grpSpPr>
            <p:pic>
              <p:nvPicPr>
                <p:cNvPr id="7" name="Picture 6" descr="O Ø Bl &#10;diffuse plaque &#10;50 pm &#10;14 &#10;oligomers I protofibrils &#10;compact plaque &#10;50 pm &#10;fibrils &#10;classic cored plaque &#10;50 pm &#10;Proposal of Aß conformations in the different plaque types. A depicts the exemplary plaques from Fig. 2. B Based on our observations, we &#10;Fig. 6 &#10;propose the depicted composition of Aß conformations in the different plaque types. The symbols are used to indicate the hypothetical location, &#10;density, and mixture of Aß conformation in a simplified fashion ">
                  <a:extLst>
                    <a:ext uri="{FF2B5EF4-FFF2-40B4-BE49-F238E27FC236}">
                      <a16:creationId xmlns:a16="http://schemas.microsoft.com/office/drawing/2014/main" id="{48C633EA-F664-0F90-C897-F35E5D842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963" t="5604" r="7457" b="53126"/>
                <a:stretch/>
              </p:blipFill>
              <p:spPr bwMode="auto">
                <a:xfrm>
                  <a:off x="328958" y="14222311"/>
                  <a:ext cx="2598179" cy="23923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B4E11-CA04-6040-207D-A4708D116E4D}"/>
                    </a:ext>
                  </a:extLst>
                </p:cNvPr>
                <p:cNvSpPr txBox="1"/>
                <p:nvPr/>
              </p:nvSpPr>
              <p:spPr>
                <a:xfrm>
                  <a:off x="758064" y="16584511"/>
                  <a:ext cx="1753497" cy="2676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6A6158"/>
                      </a:solidFill>
                    </a:rPr>
                    <a:t>Rohr [2]</a:t>
                  </a:r>
                </a:p>
              </p:txBody>
            </p:sp>
          </p:grpSp>
          <p:pic>
            <p:nvPicPr>
              <p:cNvPr id="9" name="Picture 4" descr="Your Brain and Alzheimer's - Fisher Center for Alzheimer's Research  Foundation">
                <a:extLst>
                  <a:ext uri="{FF2B5EF4-FFF2-40B4-BE49-F238E27FC236}">
                    <a16:creationId xmlns:a16="http://schemas.microsoft.com/office/drawing/2014/main" id="{C9D6A624-B876-8EB6-C5B4-6FB0C4F693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43" t="8981" r="54463" b="2879"/>
              <a:stretch/>
            </p:blipFill>
            <p:spPr bwMode="auto">
              <a:xfrm>
                <a:off x="7301080" y="3818757"/>
                <a:ext cx="1319511" cy="21349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r Brain and Alzheimer's - Fisher Center for Alzheimer's Research  Foundation">
                <a:extLst>
                  <a:ext uri="{FF2B5EF4-FFF2-40B4-BE49-F238E27FC236}">
                    <a16:creationId xmlns:a16="http://schemas.microsoft.com/office/drawing/2014/main" id="{FD3D41C4-EACC-6987-5DCF-5839A730A5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534" t="14390" r="22145" b="12105"/>
              <a:stretch/>
            </p:blipFill>
            <p:spPr bwMode="auto">
              <a:xfrm flipH="1">
                <a:off x="10102416" y="3818757"/>
                <a:ext cx="1386365" cy="2136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Bent Arrow 1026">
                <a:extLst>
                  <a:ext uri="{FF2B5EF4-FFF2-40B4-BE49-F238E27FC236}">
                    <a16:creationId xmlns:a16="http://schemas.microsoft.com/office/drawing/2014/main" id="{5FDD9B99-16F0-BD72-7F62-5FB5157B3AB6}"/>
                  </a:ext>
                </a:extLst>
              </p:cNvPr>
              <p:cNvSpPr/>
              <p:nvPr/>
            </p:nvSpPr>
            <p:spPr>
              <a:xfrm rot="10800000" flipH="1" flipV="1">
                <a:off x="8877488" y="4393345"/>
                <a:ext cx="1007936" cy="857641"/>
              </a:xfrm>
              <a:prstGeom prst="right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vert270" rtlCol="0" anchor="ctr"/>
              <a:lstStyle/>
              <a:p>
                <a:pPr algn="ctr"/>
                <a:endParaRPr lang="en-US" sz="12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02D806E-242C-2D66-90E8-53597E5B88DD}"/>
                </a:ext>
              </a:extLst>
            </p:cNvPr>
            <p:cNvSpPr txBox="1">
              <a:spLocks/>
            </p:cNvSpPr>
            <p:nvPr/>
          </p:nvSpPr>
          <p:spPr>
            <a:xfrm>
              <a:off x="485029" y="4771952"/>
              <a:ext cx="6064266" cy="174218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Big picture goal: to come up with a way to image these plaques without any stains or dyes.</a:t>
              </a:r>
            </a:p>
            <a:p>
              <a:pPr marL="0" indent="0">
                <a:buNone/>
              </a:pPr>
              <a:endParaRPr lang="en-US" sz="100" dirty="0"/>
            </a:p>
            <a:p>
              <a:pPr marL="0" indent="0">
                <a:buNone/>
              </a:pPr>
              <a:r>
                <a:rPr lang="en-US" sz="2000" dirty="0"/>
                <a:t>So far, we have seen moderate success by exciting using light of near-UV wavelengths (300-450 nm).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43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CA21-3C05-4082-4E7F-BC1C2ECD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60" y="167516"/>
            <a:ext cx="10515600" cy="1005301"/>
          </a:xfrm>
        </p:spPr>
        <p:txBody>
          <a:bodyPr/>
          <a:lstStyle/>
          <a:p>
            <a:r>
              <a:rPr lang="en-US" dirty="0"/>
              <a:t>The Problem: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ECEABD-3BCC-462C-413A-B309FD02C588}"/>
              </a:ext>
            </a:extLst>
          </p:cNvPr>
          <p:cNvGrpSpPr/>
          <p:nvPr/>
        </p:nvGrpSpPr>
        <p:grpSpPr>
          <a:xfrm>
            <a:off x="647438" y="2291005"/>
            <a:ext cx="4854153" cy="2274348"/>
            <a:chOff x="362662" y="1493080"/>
            <a:chExt cx="4854153" cy="2274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0C38FD-198C-452F-F857-F350A2AE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2662" y="1493080"/>
              <a:ext cx="2297990" cy="22743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D11DCF-0F88-8E2F-39E3-A9B65470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18825" y="1493080"/>
              <a:ext cx="2297990" cy="227434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326DE1-E788-F253-C494-C5D8F6C86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3700" y="2292647"/>
            <a:ext cx="2434773" cy="227270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C34C89E-E44A-A434-4721-452C13BC266C}"/>
              </a:ext>
            </a:extLst>
          </p:cNvPr>
          <p:cNvSpPr txBox="1">
            <a:spLocks/>
          </p:cNvSpPr>
          <p:nvPr/>
        </p:nvSpPr>
        <p:spPr>
          <a:xfrm>
            <a:off x="647438" y="1824969"/>
            <a:ext cx="4854151" cy="485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5xFAD (AD mouse  model) Hippocampus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4C9354-F14B-C53D-99DE-8997F45FF80F}"/>
              </a:ext>
            </a:extLst>
          </p:cNvPr>
          <p:cNvSpPr txBox="1">
            <a:spLocks/>
          </p:cNvSpPr>
          <p:nvPr/>
        </p:nvSpPr>
        <p:spPr>
          <a:xfrm>
            <a:off x="5592912" y="1824969"/>
            <a:ext cx="4724400" cy="494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C57 (control, no AD) Hippocampus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65EE3B7-14AD-40D3-AE2C-84E1EFE94FD8}"/>
              </a:ext>
            </a:extLst>
          </p:cNvPr>
          <p:cNvSpPr txBox="1">
            <a:spLocks/>
          </p:cNvSpPr>
          <p:nvPr/>
        </p:nvSpPr>
        <p:spPr>
          <a:xfrm>
            <a:off x="9269779" y="2805115"/>
            <a:ext cx="2660592" cy="1274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Confocal Microscope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λ</a:t>
            </a:r>
            <a:r>
              <a:rPr lang="en-US" sz="2000" baseline="-15000" dirty="0" err="1">
                <a:solidFill>
                  <a:srgbClr val="000000"/>
                </a:solidFill>
              </a:rPr>
              <a:t>ex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= 405 nm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λ</a:t>
            </a:r>
            <a:r>
              <a:rPr lang="en-US" sz="2000" baseline="-15000" dirty="0" err="1">
                <a:solidFill>
                  <a:srgbClr val="000000"/>
                </a:solidFill>
              </a:rPr>
              <a:t>em</a:t>
            </a:r>
            <a:r>
              <a:rPr 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 = 425 – 475 nm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75F7D7-ED49-7129-4AE6-989C89A4D807}"/>
              </a:ext>
            </a:extLst>
          </p:cNvPr>
          <p:cNvGrpSpPr/>
          <p:nvPr/>
        </p:nvGrpSpPr>
        <p:grpSpPr>
          <a:xfrm>
            <a:off x="444973" y="268945"/>
            <a:ext cx="11302054" cy="6827734"/>
            <a:chOff x="444973" y="268945"/>
            <a:chExt cx="11302054" cy="682773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134E32A6-57A9-42E3-7F3E-17273EDA4720}"/>
                </a:ext>
              </a:extLst>
            </p:cNvPr>
            <p:cNvSpPr txBox="1">
              <a:spLocks/>
            </p:cNvSpPr>
            <p:nvPr/>
          </p:nvSpPr>
          <p:spPr>
            <a:xfrm>
              <a:off x="3540541" y="268945"/>
              <a:ext cx="8199821" cy="1005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can we tell whether an image has A</a:t>
              </a:r>
              <a:r>
                <a:rPr lang="el-GR" dirty="0"/>
                <a:t>β</a:t>
              </a:r>
              <a:r>
                <a:rPr lang="en-US" dirty="0"/>
                <a:t> plaques or  not using computer vision?</a:t>
              </a:r>
            </a:p>
          </p:txBody>
        </p:sp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04D3AD18-E274-49EB-F4B1-B54278EE6972}"/>
                </a:ext>
              </a:extLst>
            </p:cNvPr>
            <p:cNvSpPr txBox="1">
              <a:spLocks/>
            </p:cNvSpPr>
            <p:nvPr/>
          </p:nvSpPr>
          <p:spPr>
            <a:xfrm>
              <a:off x="444973" y="5354496"/>
              <a:ext cx="11302054" cy="174218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highlight>
                    <a:srgbClr val="FFFF00"/>
                  </a:highlight>
                </a:rPr>
                <a:t>GOAL OF THIS PROJECT: classify the images between AD (has plaques) and NOT AD (no plaques)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3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80CF1-622C-5585-865A-1AF103385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12C7-8758-AD53-BD19-C056114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60" y="167516"/>
            <a:ext cx="10515600" cy="1325563"/>
          </a:xfrm>
        </p:spPr>
        <p:txBody>
          <a:bodyPr/>
          <a:lstStyle/>
          <a:p>
            <a:r>
              <a:rPr lang="en-US" dirty="0"/>
              <a:t>Roadblocks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F4FDF-BC1C-F07D-CBDC-278D80FFF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78" y="2280664"/>
            <a:ext cx="2887796" cy="2858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E0DD41-6AB5-FAD0-033C-C7F06DE04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5047" y="2280664"/>
            <a:ext cx="3055261" cy="2851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80E03EA-9BCC-F8F1-3DB0-82FED9487DC5}"/>
              </a:ext>
            </a:extLst>
          </p:cNvPr>
          <p:cNvSpPr txBox="1">
            <a:spLocks/>
          </p:cNvSpPr>
          <p:nvPr/>
        </p:nvSpPr>
        <p:spPr>
          <a:xfrm>
            <a:off x="7014865" y="2137797"/>
            <a:ext cx="4854151" cy="3415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Both AD and control images have speckling.</a:t>
            </a:r>
          </a:p>
          <a:p>
            <a:pPr lvl="1"/>
            <a:r>
              <a:rPr lang="en-US" dirty="0"/>
              <a:t>Comes from proteins we cannot avoid because they </a:t>
            </a:r>
            <a:r>
              <a:rPr lang="en-US" dirty="0" err="1"/>
              <a:t>autofluoresce</a:t>
            </a:r>
            <a:r>
              <a:rPr lang="en-US" dirty="0"/>
              <a:t> at our current </a:t>
            </a:r>
            <a:r>
              <a:rPr 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λ</a:t>
            </a:r>
            <a:r>
              <a:rPr lang="en-US" sz="2400" baseline="-15000" dirty="0" err="1">
                <a:solidFill>
                  <a:srgbClr val="000000"/>
                </a:solidFill>
              </a:rPr>
              <a:t>ex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dirty="0"/>
              <a:t>and </a:t>
            </a:r>
            <a:r>
              <a:rPr lang="en-US" sz="2400" dirty="0" err="1">
                <a:solidFill>
                  <a:srgbClr val="000000"/>
                </a:solidFill>
                <a:cs typeface="Arial" panose="020B0604020202020204" pitchFamily="34" charset="0"/>
              </a:rPr>
              <a:t>λ</a:t>
            </a:r>
            <a:r>
              <a:rPr lang="en-US" sz="2400" baseline="-15000" dirty="0" err="1">
                <a:solidFill>
                  <a:srgbClr val="000000"/>
                </a:solidFill>
              </a:rPr>
              <a:t>em</a:t>
            </a:r>
            <a:r>
              <a:rPr lang="en-US" dirty="0"/>
              <a:t> </a:t>
            </a:r>
          </a:p>
          <a:p>
            <a:r>
              <a:rPr lang="en-US" dirty="0"/>
              <a:t>Not all images are the same size.</a:t>
            </a:r>
          </a:p>
        </p:txBody>
      </p:sp>
    </p:spTree>
    <p:extLst>
      <p:ext uri="{BB962C8B-B14F-4D97-AF65-F5344CB8AC3E}">
        <p14:creationId xmlns:p14="http://schemas.microsoft.com/office/powerpoint/2010/main" val="31960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squares&#10;&#10;AI-generated content may be incorrect.">
            <a:extLst>
              <a:ext uri="{FF2B5EF4-FFF2-40B4-BE49-F238E27FC236}">
                <a16:creationId xmlns:a16="http://schemas.microsoft.com/office/drawing/2014/main" id="{B2FB8105-B6C0-A378-B4BF-D11B8C83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841"/>
            <a:ext cx="12192000" cy="64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6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388</Words>
  <Application>Microsoft Office PowerPoint</Application>
  <PresentationFormat>Widescreen</PresentationFormat>
  <Paragraphs>34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Aβ or not Aβ?… That is the Question!</vt:lpstr>
      <vt:lpstr>PowerPoint Presentation</vt:lpstr>
      <vt:lpstr>The Problem:</vt:lpstr>
      <vt:lpstr>Roadblocks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Suarez, Skylar</dc:creator>
  <cp:lastModifiedBy>Suarez, Skylar</cp:lastModifiedBy>
  <cp:revision>1</cp:revision>
  <dcterms:created xsi:type="dcterms:W3CDTF">2025-05-01T16:16:12Z</dcterms:created>
  <dcterms:modified xsi:type="dcterms:W3CDTF">2025-05-02T17:39:44Z</dcterms:modified>
</cp:coreProperties>
</file>