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58FC1-C535-49E8-BF79-A545E073E2A2}" v="14" dt="2022-03-30T08:47:2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yung Lim" userId="0808a947dfb48f3e" providerId="LiveId" clId="{3D858FC1-C535-49E8-BF79-A545E073E2A2}"/>
    <pc:docChg chg="undo custSel addSld modSld">
      <pc:chgData name="Kim Kyung Lim" userId="0808a947dfb48f3e" providerId="LiveId" clId="{3D858FC1-C535-49E8-BF79-A545E073E2A2}" dt="2022-03-30T08:47:27.256" v="104" actId="20577"/>
      <pc:docMkLst>
        <pc:docMk/>
      </pc:docMkLst>
      <pc:sldChg chg="addSp delSp modSp new mod">
        <pc:chgData name="Kim Kyung Lim" userId="0808a947dfb48f3e" providerId="LiveId" clId="{3D858FC1-C535-49E8-BF79-A545E073E2A2}" dt="2022-03-30T08:29:52.067" v="80" actId="1076"/>
        <pc:sldMkLst>
          <pc:docMk/>
          <pc:sldMk cId="4230183634" sldId="257"/>
        </pc:sldMkLst>
        <pc:spChg chg="del">
          <ac:chgData name="Kim Kyung Lim" userId="0808a947dfb48f3e" providerId="LiveId" clId="{3D858FC1-C535-49E8-BF79-A545E073E2A2}" dt="2022-03-30T08:25:25.827" v="1" actId="478"/>
          <ac:spMkLst>
            <pc:docMk/>
            <pc:sldMk cId="4230183634" sldId="257"/>
            <ac:spMk id="2" creationId="{C2ED6FB5-96E7-46DD-A7FF-2DF8B30D39A2}"/>
          </ac:spMkLst>
        </pc:spChg>
        <pc:spChg chg="del">
          <ac:chgData name="Kim Kyung Lim" userId="0808a947dfb48f3e" providerId="LiveId" clId="{3D858FC1-C535-49E8-BF79-A545E073E2A2}" dt="2022-03-30T08:25:25.827" v="1" actId="478"/>
          <ac:spMkLst>
            <pc:docMk/>
            <pc:sldMk cId="4230183634" sldId="257"/>
            <ac:spMk id="3" creationId="{6B16A4D3-1EF1-4E33-93D1-5CE623B51D9B}"/>
          </ac:spMkLst>
        </pc:spChg>
        <pc:spChg chg="add mod">
          <ac:chgData name="Kim Kyung Lim" userId="0808a947dfb48f3e" providerId="LiveId" clId="{3D858FC1-C535-49E8-BF79-A545E073E2A2}" dt="2022-03-30T08:27:23.171" v="10" actId="14100"/>
          <ac:spMkLst>
            <pc:docMk/>
            <pc:sldMk cId="4230183634" sldId="257"/>
            <ac:spMk id="6" creationId="{051F004E-8D7C-4662-AD71-C4B8A5E7ECE0}"/>
          </ac:spMkLst>
        </pc:spChg>
        <pc:spChg chg="add mod">
          <ac:chgData name="Kim Kyung Lim" userId="0808a947dfb48f3e" providerId="LiveId" clId="{3D858FC1-C535-49E8-BF79-A545E073E2A2}" dt="2022-03-30T08:29:21.718" v="59" actId="1076"/>
          <ac:spMkLst>
            <pc:docMk/>
            <pc:sldMk cId="4230183634" sldId="257"/>
            <ac:spMk id="7" creationId="{F3AB8A31-B856-442D-B60D-396A91A64A48}"/>
          </ac:spMkLst>
        </pc:spChg>
        <pc:spChg chg="add mod">
          <ac:chgData name="Kim Kyung Lim" userId="0808a947dfb48f3e" providerId="LiveId" clId="{3D858FC1-C535-49E8-BF79-A545E073E2A2}" dt="2022-03-30T08:27:41.003" v="16" actId="14100"/>
          <ac:spMkLst>
            <pc:docMk/>
            <pc:sldMk cId="4230183634" sldId="257"/>
            <ac:spMk id="8" creationId="{13C9CD30-F1D8-4F84-B419-A7C1E908708D}"/>
          </ac:spMkLst>
        </pc:spChg>
        <pc:spChg chg="add mod">
          <ac:chgData name="Kim Kyung Lim" userId="0808a947dfb48f3e" providerId="LiveId" clId="{3D858FC1-C535-49E8-BF79-A545E073E2A2}" dt="2022-03-30T08:27:52.782" v="28" actId="14100"/>
          <ac:spMkLst>
            <pc:docMk/>
            <pc:sldMk cId="4230183634" sldId="257"/>
            <ac:spMk id="9" creationId="{71C5E921-81F4-4F4D-BAB7-6E139D392628}"/>
          </ac:spMkLst>
        </pc:spChg>
        <pc:spChg chg="add mod">
          <ac:chgData name="Kim Kyung Lim" userId="0808a947dfb48f3e" providerId="LiveId" clId="{3D858FC1-C535-49E8-BF79-A545E073E2A2}" dt="2022-03-30T08:28:14.022" v="38" actId="14100"/>
          <ac:spMkLst>
            <pc:docMk/>
            <pc:sldMk cId="4230183634" sldId="257"/>
            <ac:spMk id="10" creationId="{E296A63D-1CBF-48CD-B228-32A5137E37BB}"/>
          </ac:spMkLst>
        </pc:spChg>
        <pc:spChg chg="add mod">
          <ac:chgData name="Kim Kyung Lim" userId="0808a947dfb48f3e" providerId="LiveId" clId="{3D858FC1-C535-49E8-BF79-A545E073E2A2}" dt="2022-03-30T08:28:17.606" v="39" actId="14100"/>
          <ac:spMkLst>
            <pc:docMk/>
            <pc:sldMk cId="4230183634" sldId="257"/>
            <ac:spMk id="11" creationId="{E3733925-5761-48FC-B136-14ABABC5F8EE}"/>
          </ac:spMkLst>
        </pc:spChg>
        <pc:spChg chg="add mod">
          <ac:chgData name="Kim Kyung Lim" userId="0808a947dfb48f3e" providerId="LiveId" clId="{3D858FC1-C535-49E8-BF79-A545E073E2A2}" dt="2022-03-30T08:29:40.465" v="75" actId="1076"/>
          <ac:spMkLst>
            <pc:docMk/>
            <pc:sldMk cId="4230183634" sldId="257"/>
            <ac:spMk id="12" creationId="{EC5C649A-A1ED-4351-9781-6BF59F042652}"/>
          </ac:spMkLst>
        </pc:spChg>
        <pc:spChg chg="add mod">
          <ac:chgData name="Kim Kyung Lim" userId="0808a947dfb48f3e" providerId="LiveId" clId="{3D858FC1-C535-49E8-BF79-A545E073E2A2}" dt="2022-03-30T08:29:08.071" v="55" actId="1076"/>
          <ac:spMkLst>
            <pc:docMk/>
            <pc:sldMk cId="4230183634" sldId="257"/>
            <ac:spMk id="13" creationId="{243A2F08-CEE8-41FA-B93B-556EDE507379}"/>
          </ac:spMkLst>
        </pc:spChg>
        <pc:spChg chg="add mod">
          <ac:chgData name="Kim Kyung Lim" userId="0808a947dfb48f3e" providerId="LiveId" clId="{3D858FC1-C535-49E8-BF79-A545E073E2A2}" dt="2022-03-30T08:29:16.994" v="58" actId="14100"/>
          <ac:spMkLst>
            <pc:docMk/>
            <pc:sldMk cId="4230183634" sldId="257"/>
            <ac:spMk id="14" creationId="{FAB66097-FCFE-4D67-8EA0-A534D547739E}"/>
          </ac:spMkLst>
        </pc:spChg>
        <pc:spChg chg="add mod">
          <ac:chgData name="Kim Kyung Lim" userId="0808a947dfb48f3e" providerId="LiveId" clId="{3D858FC1-C535-49E8-BF79-A545E073E2A2}" dt="2022-03-30T08:29:32.532" v="72" actId="14100"/>
          <ac:spMkLst>
            <pc:docMk/>
            <pc:sldMk cId="4230183634" sldId="257"/>
            <ac:spMk id="15" creationId="{E4900D4F-8DF1-4242-80EE-8B350297F68E}"/>
          </ac:spMkLst>
        </pc:spChg>
        <pc:spChg chg="add mod">
          <ac:chgData name="Kim Kyung Lim" userId="0808a947dfb48f3e" providerId="LiveId" clId="{3D858FC1-C535-49E8-BF79-A545E073E2A2}" dt="2022-03-30T08:29:46.979" v="77" actId="14100"/>
          <ac:spMkLst>
            <pc:docMk/>
            <pc:sldMk cId="4230183634" sldId="257"/>
            <ac:spMk id="16" creationId="{C1AC8D93-8E96-4677-80D5-C27C4A22F5AC}"/>
          </ac:spMkLst>
        </pc:spChg>
        <pc:spChg chg="add mod">
          <ac:chgData name="Kim Kyung Lim" userId="0808a947dfb48f3e" providerId="LiveId" clId="{3D858FC1-C535-49E8-BF79-A545E073E2A2}" dt="2022-03-30T08:29:52.067" v="80" actId="1076"/>
          <ac:spMkLst>
            <pc:docMk/>
            <pc:sldMk cId="4230183634" sldId="257"/>
            <ac:spMk id="17" creationId="{4F612111-C80E-452E-B3F7-462D882CB07C}"/>
          </ac:spMkLst>
        </pc:spChg>
        <pc:picChg chg="add mod">
          <ac:chgData name="Kim Kyung Lim" userId="0808a947dfb48f3e" providerId="LiveId" clId="{3D858FC1-C535-49E8-BF79-A545E073E2A2}" dt="2022-03-30T08:27:16.092" v="8" actId="1076"/>
          <ac:picMkLst>
            <pc:docMk/>
            <pc:sldMk cId="4230183634" sldId="257"/>
            <ac:picMk id="5" creationId="{3C5BF7D6-4FE0-4FA4-9D7A-9322D4CF1BBE}"/>
          </ac:picMkLst>
        </pc:picChg>
      </pc:sldChg>
      <pc:sldChg chg="addSp delSp modSp new mod">
        <pc:chgData name="Kim Kyung Lim" userId="0808a947dfb48f3e" providerId="LiveId" clId="{3D858FC1-C535-49E8-BF79-A545E073E2A2}" dt="2022-03-30T08:47:27.256" v="104" actId="20577"/>
        <pc:sldMkLst>
          <pc:docMk/>
          <pc:sldMk cId="2108804138" sldId="258"/>
        </pc:sldMkLst>
        <pc:spChg chg="del">
          <ac:chgData name="Kim Kyung Lim" userId="0808a947dfb48f3e" providerId="LiveId" clId="{3D858FC1-C535-49E8-BF79-A545E073E2A2}" dt="2022-03-30T08:31:49.871" v="82" actId="478"/>
          <ac:spMkLst>
            <pc:docMk/>
            <pc:sldMk cId="2108804138" sldId="258"/>
            <ac:spMk id="2" creationId="{B42B973A-0659-4ECF-9BDF-5165FE253EA9}"/>
          </ac:spMkLst>
        </pc:spChg>
        <pc:spChg chg="del">
          <ac:chgData name="Kim Kyung Lim" userId="0808a947dfb48f3e" providerId="LiveId" clId="{3D858FC1-C535-49E8-BF79-A545E073E2A2}" dt="2022-03-30T08:31:49.871" v="82" actId="478"/>
          <ac:spMkLst>
            <pc:docMk/>
            <pc:sldMk cId="2108804138" sldId="258"/>
            <ac:spMk id="3" creationId="{BCC32006-5941-4EF4-B6D9-3C3DD3C54726}"/>
          </ac:spMkLst>
        </pc:spChg>
        <pc:spChg chg="add mod">
          <ac:chgData name="Kim Kyung Lim" userId="0808a947dfb48f3e" providerId="LiveId" clId="{3D858FC1-C535-49E8-BF79-A545E073E2A2}" dt="2022-03-30T08:46:57.873" v="89" actId="1076"/>
          <ac:spMkLst>
            <pc:docMk/>
            <pc:sldMk cId="2108804138" sldId="258"/>
            <ac:spMk id="6" creationId="{9DE817E1-DEC9-45A0-B9CC-464D11EED415}"/>
          </ac:spMkLst>
        </pc:spChg>
        <pc:spChg chg="add mod">
          <ac:chgData name="Kim Kyung Lim" userId="0808a947dfb48f3e" providerId="LiveId" clId="{3D858FC1-C535-49E8-BF79-A545E073E2A2}" dt="2022-03-30T08:46:54.069" v="88" actId="14100"/>
          <ac:spMkLst>
            <pc:docMk/>
            <pc:sldMk cId="2108804138" sldId="258"/>
            <ac:spMk id="7" creationId="{5E43A32A-B601-4520-9488-AF47B059AEFE}"/>
          </ac:spMkLst>
        </pc:spChg>
        <pc:spChg chg="add mod">
          <ac:chgData name="Kim Kyung Lim" userId="0808a947dfb48f3e" providerId="LiveId" clId="{3D858FC1-C535-49E8-BF79-A545E073E2A2}" dt="2022-03-30T08:47:03.234" v="91" actId="1076"/>
          <ac:spMkLst>
            <pc:docMk/>
            <pc:sldMk cId="2108804138" sldId="258"/>
            <ac:spMk id="8" creationId="{125BE26D-A7AA-4C08-8133-894DE6252269}"/>
          </ac:spMkLst>
        </pc:spChg>
        <pc:spChg chg="add mod">
          <ac:chgData name="Kim Kyung Lim" userId="0808a947dfb48f3e" providerId="LiveId" clId="{3D858FC1-C535-49E8-BF79-A545E073E2A2}" dt="2022-03-30T08:47:03.234" v="91" actId="1076"/>
          <ac:spMkLst>
            <pc:docMk/>
            <pc:sldMk cId="2108804138" sldId="258"/>
            <ac:spMk id="9" creationId="{E7F49A50-A940-43B9-8936-640A271C13ED}"/>
          </ac:spMkLst>
        </pc:spChg>
        <pc:spChg chg="add mod">
          <ac:chgData name="Kim Kyung Lim" userId="0808a947dfb48f3e" providerId="LiveId" clId="{3D858FC1-C535-49E8-BF79-A545E073E2A2}" dt="2022-03-30T08:47:18.476" v="95" actId="14100"/>
          <ac:spMkLst>
            <pc:docMk/>
            <pc:sldMk cId="2108804138" sldId="258"/>
            <ac:spMk id="10" creationId="{742E32B1-FCB2-4749-9A87-64856287497E}"/>
          </ac:spMkLst>
        </pc:spChg>
        <pc:spChg chg="add mod">
          <ac:chgData name="Kim Kyung Lim" userId="0808a947dfb48f3e" providerId="LiveId" clId="{3D858FC1-C535-49E8-BF79-A545E073E2A2}" dt="2022-03-30T08:47:27.256" v="104" actId="20577"/>
          <ac:spMkLst>
            <pc:docMk/>
            <pc:sldMk cId="2108804138" sldId="258"/>
            <ac:spMk id="11" creationId="{3F110540-6454-438A-B71A-68DCFCEAFEFE}"/>
          </ac:spMkLst>
        </pc:spChg>
        <pc:picChg chg="add mod">
          <ac:chgData name="Kim Kyung Lim" userId="0808a947dfb48f3e" providerId="LiveId" clId="{3D858FC1-C535-49E8-BF79-A545E073E2A2}" dt="2022-03-30T08:31:53.735" v="85" actId="1076"/>
          <ac:picMkLst>
            <pc:docMk/>
            <pc:sldMk cId="2108804138" sldId="258"/>
            <ac:picMk id="5" creationId="{9986538C-1424-4049-B6CB-2F17DD6A6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DF195-E7AB-4E0A-B577-ECC6A934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9B591-75D9-4F68-BBE6-54336986A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456C-3559-433D-80B5-06CF2575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09666-E422-44A2-9ACA-237432D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33122-AEF9-4418-A4D0-EDD2EB3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3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71DFE-9E3F-4732-8B2D-F001035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F9FD6-4911-4EE3-B9C7-4A862F9A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A85A9-E8BE-41FB-89EF-350A59AE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EBA0C-5994-4DC4-B75F-B6F23D3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DCC71-65D2-40F6-B358-47C8F565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1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E20492-C909-49DC-8836-FF8996B24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07018-4E95-4DC5-969E-CF0AEFCB3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D0843-6B86-44BA-B170-568D6E9E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45EC5-766C-43AD-9C0D-BBE6BCB3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E49FD-EC7E-4CDC-A4D1-C7C067A0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55D2D-58E8-444B-9ADC-126E5B0C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79C68-7A7A-42B8-BC0F-56443852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C24E9-2828-4476-9CB8-8B1765CC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A75E4-46C1-4A49-B452-602F80CB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BA6CE-DF0D-4651-BEB5-BD45CA58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28EC-8D87-4774-A3CF-261AD31F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06E25-9BA3-4B9B-A070-D30D07AB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A976E-A711-4758-89F2-D1B0DA5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137F5-E45A-48B2-8FEB-393B9BD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8CD0-8ABA-414C-B2E5-98C5A3B0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D9FC6-5E73-4663-8B7D-0515DF8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038C5-9EB8-4170-BBDC-E460B537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90DBD-A2C9-4F9B-B054-B2FD4BF7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1AC27-A1D7-4592-A062-AD492875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0189A-61C1-4DCD-A1A8-37F243EA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5CBD2-FC2A-4706-A3AC-3CF67336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1E6CB-F903-46BB-A17A-68DF6EDE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68C07-8E6C-4772-A739-AE313AA3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41C44-98D0-4537-B491-EFF18A731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9A0EB4-C5C9-46FB-826E-451945C17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57CD9-8E35-4991-9AFB-31B863780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F5DAE-B397-439C-9352-28940D88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B0D9F-776D-4989-8BBC-638F4378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86450-E23B-497A-A164-3E4559E2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3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9E8E-07F6-4A0B-9B8E-5682761B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057F4-1A72-4C5B-A064-5646792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E2AD73-327C-4F1A-9AB2-B7123FBB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FB7CF-26B7-4051-ADBC-129D227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3CDF8-F0C1-45FF-A175-4AE6C68C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0A7183-C24F-4945-B03E-4440CB03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425E5-7133-48FA-92CF-4809B02E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3DF73-43A3-4F82-90A9-FBBB5E1E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C61C-D8ED-47C7-BC92-F2BD226C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3AD97-44EB-4655-88E7-880496C8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F0DBD-C9C1-4D25-BF6E-B963027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4A6F1-1F9F-4EAF-99E5-CBA48597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3E5A1-048D-4ECD-B2AD-7170E4DD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AF108-F1F1-4411-A3CB-1BA5FA7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8C6047-E1FC-4751-B2DC-299176958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72EEE-334F-410C-8F36-E74EABC3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40BEB-63D4-41D9-9194-27C58B78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9C662-B1A4-45F9-BE67-E836F6DC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9F2AB-C5C1-4795-AD9F-9F1287F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6BA09-B258-4F9B-8B32-8150D6E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945F8-ED55-423E-8667-BE0AF5A0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93EF2-7432-415D-9B6F-D13756586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477E-799E-4BE7-8535-8C27E493DC1F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459C-7BE8-4A48-9D5F-77ABB3556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142D3-FAD5-4966-834D-711BEDD5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71E3-5FE0-432C-A741-15DD173B9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C8341-B2CB-4CE0-9D47-EBBA2100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6" y="671147"/>
            <a:ext cx="9659698" cy="52299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56214D-F2CB-46BA-A457-3CBBCC4F59F9}"/>
              </a:ext>
            </a:extLst>
          </p:cNvPr>
          <p:cNvSpPr/>
          <p:nvPr/>
        </p:nvSpPr>
        <p:spPr>
          <a:xfrm>
            <a:off x="6286500" y="671147"/>
            <a:ext cx="2809875" cy="1552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3D926-8F28-4215-874D-B26EDFD64A70}"/>
              </a:ext>
            </a:extLst>
          </p:cNvPr>
          <p:cNvSpPr txBox="1"/>
          <p:nvPr/>
        </p:nvSpPr>
        <p:spPr>
          <a:xfrm>
            <a:off x="6372225" y="7722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02B1D-33B4-46A1-8613-2F0B1D3E2DB1}"/>
              </a:ext>
            </a:extLst>
          </p:cNvPr>
          <p:cNvSpPr/>
          <p:nvPr/>
        </p:nvSpPr>
        <p:spPr>
          <a:xfrm>
            <a:off x="514013" y="772232"/>
            <a:ext cx="9382462" cy="51288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D066-6791-4D09-BC92-FC902A3C5C1C}"/>
              </a:ext>
            </a:extLst>
          </p:cNvPr>
          <p:cNvSpPr txBox="1"/>
          <p:nvPr/>
        </p:nvSpPr>
        <p:spPr>
          <a:xfrm>
            <a:off x="771525" y="77223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6D43B-D8D4-422E-BB45-4E74955D8D21}"/>
              </a:ext>
            </a:extLst>
          </p:cNvPr>
          <p:cNvSpPr txBox="1"/>
          <p:nvPr/>
        </p:nvSpPr>
        <p:spPr>
          <a:xfrm>
            <a:off x="789964" y="599122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937B5-1A85-4FEC-99DC-3A68BD647AF1}"/>
              </a:ext>
            </a:extLst>
          </p:cNvPr>
          <p:cNvSpPr/>
          <p:nvPr/>
        </p:nvSpPr>
        <p:spPr>
          <a:xfrm>
            <a:off x="609600" y="4495800"/>
            <a:ext cx="5162550" cy="1552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04CB2B-0B1B-4BEE-A11A-B9428A866260}"/>
              </a:ext>
            </a:extLst>
          </p:cNvPr>
          <p:cNvSpPr/>
          <p:nvPr/>
        </p:nvSpPr>
        <p:spPr>
          <a:xfrm>
            <a:off x="7688023" y="4267200"/>
            <a:ext cx="2665652" cy="1818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CE718-3F23-45A6-B0A8-1488CA090233}"/>
              </a:ext>
            </a:extLst>
          </p:cNvPr>
          <p:cNvSpPr txBox="1"/>
          <p:nvPr/>
        </p:nvSpPr>
        <p:spPr>
          <a:xfrm>
            <a:off x="10491538" y="4495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4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5BF7D6-4FE0-4FA4-9D7A-9322D4CF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91" y="1242649"/>
            <a:ext cx="8726118" cy="3924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1F004E-8D7C-4662-AD71-C4B8A5E7ECE0}"/>
              </a:ext>
            </a:extLst>
          </p:cNvPr>
          <p:cNvSpPr/>
          <p:nvPr/>
        </p:nvSpPr>
        <p:spPr>
          <a:xfrm>
            <a:off x="3562350" y="1433148"/>
            <a:ext cx="2809875" cy="2573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B8A31-B856-442D-B60D-396A91A64A48}"/>
              </a:ext>
            </a:extLst>
          </p:cNvPr>
          <p:cNvSpPr txBox="1"/>
          <p:nvPr/>
        </p:nvSpPr>
        <p:spPr>
          <a:xfrm>
            <a:off x="2276168" y="1309036"/>
            <a:ext cx="5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C9CD30-F1D8-4F84-B419-A7C1E908708D}"/>
              </a:ext>
            </a:extLst>
          </p:cNvPr>
          <p:cNvSpPr/>
          <p:nvPr/>
        </p:nvSpPr>
        <p:spPr>
          <a:xfrm>
            <a:off x="2676523" y="1429363"/>
            <a:ext cx="619127" cy="2573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5E921-81F4-4F4D-BAB7-6E139D392628}"/>
              </a:ext>
            </a:extLst>
          </p:cNvPr>
          <p:cNvSpPr txBox="1"/>
          <p:nvPr/>
        </p:nvSpPr>
        <p:spPr>
          <a:xfrm>
            <a:off x="3562350" y="1686719"/>
            <a:ext cx="62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A63D-1CBF-48CD-B228-32A5137E37BB}"/>
              </a:ext>
            </a:extLst>
          </p:cNvPr>
          <p:cNvSpPr txBox="1"/>
          <p:nvPr/>
        </p:nvSpPr>
        <p:spPr>
          <a:xfrm>
            <a:off x="209550" y="1630731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733925-5761-48FC-B136-14ABABC5F8EE}"/>
              </a:ext>
            </a:extLst>
          </p:cNvPr>
          <p:cNvSpPr/>
          <p:nvPr/>
        </p:nvSpPr>
        <p:spPr>
          <a:xfrm>
            <a:off x="1257296" y="1686719"/>
            <a:ext cx="8924929" cy="36674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C649A-A1ED-4351-9781-6BF59F042652}"/>
              </a:ext>
            </a:extLst>
          </p:cNvPr>
          <p:cNvSpPr/>
          <p:nvPr/>
        </p:nvSpPr>
        <p:spPr>
          <a:xfrm>
            <a:off x="1742918" y="1242649"/>
            <a:ext cx="1696216" cy="5560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F08-CEE8-41FA-B93B-556EDE507379}"/>
              </a:ext>
            </a:extLst>
          </p:cNvPr>
          <p:cNvSpPr txBox="1"/>
          <p:nvPr/>
        </p:nvSpPr>
        <p:spPr>
          <a:xfrm>
            <a:off x="1742918" y="892067"/>
            <a:ext cx="11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B66097-FCFE-4D67-8EA0-A534D547739E}"/>
              </a:ext>
            </a:extLst>
          </p:cNvPr>
          <p:cNvSpPr/>
          <p:nvPr/>
        </p:nvSpPr>
        <p:spPr>
          <a:xfrm>
            <a:off x="1257296" y="1244697"/>
            <a:ext cx="8991604" cy="128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00D4F-8DF1-4242-80EE-8B350297F68E}"/>
              </a:ext>
            </a:extLst>
          </p:cNvPr>
          <p:cNvSpPr txBox="1"/>
          <p:nvPr/>
        </p:nvSpPr>
        <p:spPr>
          <a:xfrm>
            <a:off x="6507782" y="882935"/>
            <a:ext cx="141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AC8D93-8E96-4677-80D5-C27C4A22F5AC}"/>
              </a:ext>
            </a:extLst>
          </p:cNvPr>
          <p:cNvSpPr/>
          <p:nvPr/>
        </p:nvSpPr>
        <p:spPr>
          <a:xfrm>
            <a:off x="8067673" y="1429363"/>
            <a:ext cx="6289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12111-C80E-452E-B3F7-462D882CB07C}"/>
              </a:ext>
            </a:extLst>
          </p:cNvPr>
          <p:cNvSpPr txBox="1"/>
          <p:nvPr/>
        </p:nvSpPr>
        <p:spPr>
          <a:xfrm>
            <a:off x="8000696" y="1758384"/>
            <a:ext cx="62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8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86538C-1424-4049-B6CB-2F17DD6A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04" y="505506"/>
            <a:ext cx="7872622" cy="6181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817E1-DEC9-45A0-B9CC-464D11EED415}"/>
              </a:ext>
            </a:extLst>
          </p:cNvPr>
          <p:cNvSpPr txBox="1"/>
          <p:nvPr/>
        </p:nvSpPr>
        <p:spPr>
          <a:xfrm>
            <a:off x="1757154" y="352425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43A32A-B601-4520-9488-AF47B059AEFE}"/>
              </a:ext>
            </a:extLst>
          </p:cNvPr>
          <p:cNvSpPr/>
          <p:nvPr/>
        </p:nvSpPr>
        <p:spPr>
          <a:xfrm>
            <a:off x="2938250" y="409574"/>
            <a:ext cx="5853325" cy="3144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BE26D-A7AA-4C08-8133-894DE6252269}"/>
              </a:ext>
            </a:extLst>
          </p:cNvPr>
          <p:cNvSpPr txBox="1"/>
          <p:nvPr/>
        </p:nvSpPr>
        <p:spPr>
          <a:xfrm>
            <a:off x="1757154" y="3667806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49A50-A940-43B9-8936-640A271C13ED}"/>
              </a:ext>
            </a:extLst>
          </p:cNvPr>
          <p:cNvSpPr/>
          <p:nvPr/>
        </p:nvSpPr>
        <p:spPr>
          <a:xfrm>
            <a:off x="2938250" y="3724955"/>
            <a:ext cx="5853325" cy="3144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2E32B1-FCB2-4749-9A87-64856287497E}"/>
              </a:ext>
            </a:extLst>
          </p:cNvPr>
          <p:cNvSpPr/>
          <p:nvPr/>
        </p:nvSpPr>
        <p:spPr>
          <a:xfrm>
            <a:off x="3095622" y="721757"/>
            <a:ext cx="1409704" cy="1402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10540-6454-438A-B71A-68DCFCEAFEFE}"/>
              </a:ext>
            </a:extLst>
          </p:cNvPr>
          <p:cNvSpPr txBox="1"/>
          <p:nvPr/>
        </p:nvSpPr>
        <p:spPr>
          <a:xfrm>
            <a:off x="3281515" y="647700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0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Kyung Lim</dc:creator>
  <cp:lastModifiedBy>Kim Kyung Lim</cp:lastModifiedBy>
  <cp:revision>1</cp:revision>
  <dcterms:created xsi:type="dcterms:W3CDTF">2022-03-30T08:18:05Z</dcterms:created>
  <dcterms:modified xsi:type="dcterms:W3CDTF">2022-03-30T08:47:34Z</dcterms:modified>
</cp:coreProperties>
</file>